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6"/>
  </p:notesMasterIdLst>
  <p:sldIdLst>
    <p:sldId id="645" r:id="rId5"/>
    <p:sldId id="680" r:id="rId6"/>
    <p:sldId id="681" r:id="rId7"/>
    <p:sldId id="683" r:id="rId8"/>
    <p:sldId id="719" r:id="rId9"/>
    <p:sldId id="685" r:id="rId10"/>
    <p:sldId id="676" r:id="rId11"/>
    <p:sldId id="686" r:id="rId12"/>
    <p:sldId id="687" r:id="rId13"/>
    <p:sldId id="689" r:id="rId14"/>
    <p:sldId id="690" r:id="rId15"/>
    <p:sldId id="722" r:id="rId16"/>
    <p:sldId id="692" r:id="rId17"/>
    <p:sldId id="694" r:id="rId18"/>
    <p:sldId id="695" r:id="rId19"/>
    <p:sldId id="697" r:id="rId20"/>
    <p:sldId id="698" r:id="rId21"/>
    <p:sldId id="699" r:id="rId22"/>
    <p:sldId id="700" r:id="rId23"/>
    <p:sldId id="702" r:id="rId24"/>
    <p:sldId id="703" r:id="rId25"/>
    <p:sldId id="704" r:id="rId26"/>
    <p:sldId id="705" r:id="rId27"/>
    <p:sldId id="706" r:id="rId28"/>
    <p:sldId id="711" r:id="rId29"/>
    <p:sldId id="707" r:id="rId30"/>
    <p:sldId id="709" r:id="rId31"/>
    <p:sldId id="710" r:id="rId32"/>
    <p:sldId id="712" r:id="rId33"/>
    <p:sldId id="713" r:id="rId34"/>
    <p:sldId id="714" r:id="rId35"/>
    <p:sldId id="715" r:id="rId36"/>
    <p:sldId id="716" r:id="rId37"/>
    <p:sldId id="717" r:id="rId38"/>
    <p:sldId id="718" r:id="rId39"/>
    <p:sldId id="688" r:id="rId40"/>
    <p:sldId id="724" r:id="rId41"/>
    <p:sldId id="723" r:id="rId42"/>
    <p:sldId id="721" r:id="rId43"/>
    <p:sldId id="720" r:id="rId44"/>
    <p:sldId id="68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ong Xue" initials="JX" lastIdx="1" clrIdx="0">
    <p:extLst>
      <p:ext uri="{19B8F6BF-5375-455C-9EA6-DF929625EA0E}">
        <p15:presenceInfo xmlns:p15="http://schemas.microsoft.com/office/powerpoint/2012/main" userId="62028bfe775bad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B0F0"/>
    <a:srgbClr val="0091C4"/>
    <a:srgbClr val="ED7D31"/>
    <a:srgbClr val="F8CBAD"/>
    <a:srgbClr val="00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80477" autoAdjust="0"/>
  </p:normalViewPr>
  <p:slideViewPr>
    <p:cSldViewPr snapToGrid="0">
      <p:cViewPr varScale="1">
        <p:scale>
          <a:sx n="104" d="100"/>
          <a:sy n="104" d="100"/>
        </p:scale>
        <p:origin x="258" y="114"/>
      </p:cViewPr>
      <p:guideLst>
        <p:guide orient="horz" pos="2160"/>
        <p:guide pos="3840"/>
      </p:guideLst>
    </p:cSldViewPr>
  </p:slideViewPr>
  <p:notesTextViewPr>
    <p:cViewPr>
      <p:scale>
        <a:sx n="125" d="100"/>
        <a:sy n="125" d="100"/>
      </p:scale>
      <p:origin x="0" y="0"/>
    </p:cViewPr>
  </p:notesTextViewPr>
  <p:notesViewPr>
    <p:cSldViewPr snapToGrid="0">
      <p:cViewPr varScale="1">
        <p:scale>
          <a:sx n="57" d="100"/>
          <a:sy n="57" d="100"/>
        </p:scale>
        <p:origin x="2562"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ong Xue" userId="62028bfe775bad82" providerId="LiveId" clId="{5997B6C5-C1E3-4796-A4A5-0B1FE7248002}"/>
    <pc:docChg chg="undo redo custSel addSld delSld modSld">
      <pc:chgData name="Jilong Xue" userId="62028bfe775bad82" providerId="LiveId" clId="{5997B6C5-C1E3-4796-A4A5-0B1FE7248002}" dt="2017-09-02T12:39:20.097" v="11515" actId="20577"/>
      <pc:docMkLst>
        <pc:docMk/>
      </pc:docMkLst>
      <pc:sldChg chg="modSp">
        <pc:chgData name="Jilong Xue" userId="62028bfe775bad82" providerId="LiveId" clId="{5997B6C5-C1E3-4796-A4A5-0B1FE7248002}" dt="2017-09-02T10:12:08.461" v="9974" actId="1036"/>
        <pc:sldMkLst>
          <pc:docMk/>
          <pc:sldMk cId="1681854549" sldId="645"/>
        </pc:sldMkLst>
        <pc:spChg chg="mod">
          <ac:chgData name="Jilong Xue" userId="62028bfe775bad82" providerId="LiveId" clId="{5997B6C5-C1E3-4796-A4A5-0B1FE7248002}" dt="2017-09-02T10:12:08.461" v="9974" actId="1036"/>
          <ac:spMkLst>
            <pc:docMk/>
            <pc:sldMk cId="1681854549" sldId="645"/>
            <ac:spMk id="4" creationId="{00000000-0000-0000-0000-000000000000}"/>
          </ac:spMkLst>
        </pc:spChg>
      </pc:sldChg>
      <pc:sldChg chg="modSp modAnim">
        <pc:chgData name="Jilong Xue" userId="62028bfe775bad82" providerId="LiveId" clId="{5997B6C5-C1E3-4796-A4A5-0B1FE7248002}" dt="2017-09-02T10:13:17.663" v="9976" actId="20577"/>
        <pc:sldMkLst>
          <pc:docMk/>
          <pc:sldMk cId="910275532" sldId="654"/>
        </pc:sldMkLst>
        <pc:spChg chg="mod">
          <ac:chgData name="Jilong Xue" userId="62028bfe775bad82" providerId="LiveId" clId="{5997B6C5-C1E3-4796-A4A5-0B1FE7248002}" dt="2017-09-01T02:36:56.254" v="1524" actId="20577"/>
          <ac:spMkLst>
            <pc:docMk/>
            <pc:sldMk cId="910275532" sldId="654"/>
            <ac:spMk id="2" creationId="{BDB9264F-AA45-466A-B787-4F00FC85E984}"/>
          </ac:spMkLst>
        </pc:spChg>
        <pc:spChg chg="mod">
          <ac:chgData name="Jilong Xue" userId="62028bfe775bad82" providerId="LiveId" clId="{5997B6C5-C1E3-4796-A4A5-0B1FE7248002}" dt="2017-09-02T09:58:58.351" v="9734" actId="20577"/>
          <ac:spMkLst>
            <pc:docMk/>
            <pc:sldMk cId="910275532" sldId="654"/>
            <ac:spMk id="3" creationId="{77CF8C85-A54C-4218-8DF8-22AD30A69A0C}"/>
          </ac:spMkLst>
        </pc:spChg>
        <pc:spChg chg="mod">
          <ac:chgData name="Jilong Xue" userId="62028bfe775bad82" providerId="LiveId" clId="{5997B6C5-C1E3-4796-A4A5-0B1FE7248002}" dt="2017-09-01T10:18:29.700" v="4495" actId="113"/>
          <ac:spMkLst>
            <pc:docMk/>
            <pc:sldMk cId="910275532" sldId="654"/>
            <ac:spMk id="31" creationId="{947E3FD5-6851-4C9E-A346-EC83F87FC07E}"/>
          </ac:spMkLst>
        </pc:spChg>
        <pc:spChg chg="mod">
          <ac:chgData name="Jilong Xue" userId="62028bfe775bad82" providerId="LiveId" clId="{5997B6C5-C1E3-4796-A4A5-0B1FE7248002}" dt="2017-08-31T05:52:46.470" v="1" actId="1076"/>
          <ac:spMkLst>
            <pc:docMk/>
            <pc:sldMk cId="910275532" sldId="654"/>
            <ac:spMk id="34" creationId="{A9E28261-486E-47AF-B313-18CA2A384057}"/>
          </ac:spMkLst>
        </pc:spChg>
        <pc:spChg chg="mod">
          <ac:chgData name="Jilong Xue" userId="62028bfe775bad82" providerId="LiveId" clId="{5997B6C5-C1E3-4796-A4A5-0B1FE7248002}" dt="2017-09-01T03:13:24.382" v="1825" actId="1038"/>
          <ac:spMkLst>
            <pc:docMk/>
            <pc:sldMk cId="910275532" sldId="654"/>
            <ac:spMk id="93" creationId="{D1E3E5F6-5D80-4D86-B628-EFE75D567481}"/>
          </ac:spMkLst>
        </pc:spChg>
        <pc:spChg chg="mod">
          <ac:chgData name="Jilong Xue" userId="62028bfe775bad82" providerId="LiveId" clId="{5997B6C5-C1E3-4796-A4A5-0B1FE7248002}" dt="2017-09-01T03:13:24.382" v="1825" actId="1038"/>
          <ac:spMkLst>
            <pc:docMk/>
            <pc:sldMk cId="910275532" sldId="654"/>
            <ac:spMk id="1052" creationId="{845128E6-08A8-4AEA-A237-EF18D1786138}"/>
          </ac:spMkLst>
        </pc:spChg>
        <pc:grpChg chg="mod">
          <ac:chgData name="Jilong Xue" userId="62028bfe775bad82" providerId="LiveId" clId="{5997B6C5-C1E3-4796-A4A5-0B1FE7248002}" dt="2017-09-01T03:13:24.382" v="1825" actId="1038"/>
          <ac:grpSpMkLst>
            <pc:docMk/>
            <pc:sldMk cId="910275532" sldId="654"/>
            <ac:grpSpMk id="19" creationId="{07405B68-4ECD-4DE3-9B68-575A67ECD35E}"/>
          </ac:grpSpMkLst>
        </pc:grpChg>
        <pc:grpChg chg="mod">
          <ac:chgData name="Jilong Xue" userId="62028bfe775bad82" providerId="LiveId" clId="{5997B6C5-C1E3-4796-A4A5-0B1FE7248002}" dt="2017-09-01T10:18:28.867" v="4494" actId="20577"/>
          <ac:grpSpMkLst>
            <pc:docMk/>
            <pc:sldMk cId="910275532" sldId="654"/>
            <ac:grpSpMk id="29" creationId="{235BC78E-CB6D-4F7D-B715-B96D424B2AE6}"/>
          </ac:grpSpMkLst>
        </pc:grpChg>
        <pc:grpChg chg="mod">
          <ac:chgData name="Jilong Xue" userId="62028bfe775bad82" providerId="LiveId" clId="{5997B6C5-C1E3-4796-A4A5-0B1FE7248002}" dt="2017-09-01T03:13:24.382" v="1825" actId="1038"/>
          <ac:grpSpMkLst>
            <pc:docMk/>
            <pc:sldMk cId="910275532" sldId="654"/>
            <ac:grpSpMk id="32" creationId="{CE7925A5-0998-4E7A-8BA0-CC9619AA0BBD}"/>
          </ac:grpSpMkLst>
        </pc:grpChg>
        <pc:grpChg chg="mod">
          <ac:chgData name="Jilong Xue" userId="62028bfe775bad82" providerId="LiveId" clId="{5997B6C5-C1E3-4796-A4A5-0B1FE7248002}" dt="2017-09-01T03:13:24.382" v="1825" actId="1038"/>
          <ac:grpSpMkLst>
            <pc:docMk/>
            <pc:sldMk cId="910275532" sldId="654"/>
            <ac:grpSpMk id="1051" creationId="{882D068A-4F72-41A4-9E84-8BC34DE85B92}"/>
          </ac:grpSpMkLst>
        </pc:grpChg>
        <pc:picChg chg="mod">
          <ac:chgData name="Jilong Xue" userId="62028bfe775bad82" providerId="LiveId" clId="{5997B6C5-C1E3-4796-A4A5-0B1FE7248002}" dt="2017-09-01T03:13:24.382" v="1825" actId="1038"/>
          <ac:picMkLst>
            <pc:docMk/>
            <pc:sldMk cId="910275532" sldId="654"/>
            <ac:picMk id="1026" creationId="{C601D07A-8BBE-4CF9-842E-887AC366DE89}"/>
          </ac:picMkLst>
        </pc:picChg>
        <pc:picChg chg="mod">
          <ac:chgData name="Jilong Xue" userId="62028bfe775bad82" providerId="LiveId" clId="{5997B6C5-C1E3-4796-A4A5-0B1FE7248002}" dt="2017-09-01T03:13:24.382" v="1825" actId="1038"/>
          <ac:picMkLst>
            <pc:docMk/>
            <pc:sldMk cId="910275532" sldId="654"/>
            <ac:picMk id="1028" creationId="{0C27DB62-D392-4697-A920-51C8A63BB255}"/>
          </ac:picMkLst>
        </pc:picChg>
        <pc:picChg chg="mod">
          <ac:chgData name="Jilong Xue" userId="62028bfe775bad82" providerId="LiveId" clId="{5997B6C5-C1E3-4796-A4A5-0B1FE7248002}" dt="2017-09-01T03:13:24.382" v="1825" actId="1038"/>
          <ac:picMkLst>
            <pc:docMk/>
            <pc:sldMk cId="910275532" sldId="654"/>
            <ac:picMk id="1030" creationId="{AB75FDEA-D079-47FA-A6B4-9B17B39B2A57}"/>
          </ac:picMkLst>
        </pc:picChg>
      </pc:sldChg>
      <pc:sldChg chg="addSp delSp modSp">
        <pc:chgData name="Jilong Xue" userId="62028bfe775bad82" providerId="LiveId" clId="{5997B6C5-C1E3-4796-A4A5-0B1FE7248002}" dt="2017-09-02T09:48:10.801" v="9618" actId="1076"/>
        <pc:sldMkLst>
          <pc:docMk/>
          <pc:sldMk cId="1892974825" sldId="655"/>
        </pc:sldMkLst>
        <pc:spChg chg="mod">
          <ac:chgData name="Jilong Xue" userId="62028bfe775bad82" providerId="LiveId" clId="{5997B6C5-C1E3-4796-A4A5-0B1FE7248002}" dt="2017-08-31T06:14:22.705" v="242" actId="20577"/>
          <ac:spMkLst>
            <pc:docMk/>
            <pc:sldMk cId="1892974825" sldId="655"/>
            <ac:spMk id="2" creationId="{00C3FDDC-3274-4BBC-95B3-1001CABC79C4}"/>
          </ac:spMkLst>
        </pc:spChg>
        <pc:spChg chg="add mod ord">
          <ac:chgData name="Jilong Xue" userId="62028bfe775bad82" providerId="LiveId" clId="{5997B6C5-C1E3-4796-A4A5-0B1FE7248002}" dt="2017-09-01T12:50:44.480" v="5033" actId="167"/>
          <ac:spMkLst>
            <pc:docMk/>
            <pc:sldMk cId="1892974825" sldId="655"/>
            <ac:spMk id="3" creationId="{C374DA79-5303-4199-BACA-217E45392C8C}"/>
          </ac:spMkLst>
        </pc:spChg>
        <pc:spChg chg="add del">
          <ac:chgData name="Jilong Xue" userId="62028bfe775bad82" providerId="LiveId" clId="{5997B6C5-C1E3-4796-A4A5-0B1FE7248002}" dt="2017-09-01T07:56:01.836" v="3944" actId="1036"/>
          <ac:spMkLst>
            <pc:docMk/>
            <pc:sldMk cId="1892974825" sldId="655"/>
            <ac:spMk id="3" creationId="{9326E8AE-B1D9-4687-99C5-D4658D8B819D}"/>
          </ac:spMkLst>
        </pc:spChg>
        <pc:spChg chg="mod">
          <ac:chgData name="Jilong Xue" userId="62028bfe775bad82" providerId="LiveId" clId="{5997B6C5-C1E3-4796-A4A5-0B1FE7248002}" dt="2017-09-01T12:50:47.970" v="5034" actId="20577"/>
          <ac:spMkLst>
            <pc:docMk/>
            <pc:sldMk cId="1892974825" sldId="655"/>
            <ac:spMk id="7" creationId="{3B29A45E-4115-4B3D-B809-E05230165207}"/>
          </ac:spMkLst>
        </pc:spChg>
        <pc:spChg chg="add mod">
          <ac:chgData name="Jilong Xue" userId="62028bfe775bad82" providerId="LiveId" clId="{5997B6C5-C1E3-4796-A4A5-0B1FE7248002}" dt="2017-09-02T06:50:50.401" v="5915" actId="1076"/>
          <ac:spMkLst>
            <pc:docMk/>
            <pc:sldMk cId="1892974825" sldId="655"/>
            <ac:spMk id="8" creationId="{B32E0DA1-F8ED-49A6-8E0B-E9907CF82038}"/>
          </ac:spMkLst>
        </pc:spChg>
        <pc:spChg chg="mod">
          <ac:chgData name="Jilong Xue" userId="62028bfe775bad82" providerId="LiveId" clId="{5997B6C5-C1E3-4796-A4A5-0B1FE7248002}" dt="2017-09-02T07:17:55.354" v="6324" actId="121"/>
          <ac:spMkLst>
            <pc:docMk/>
            <pc:sldMk cId="1892974825" sldId="655"/>
            <ac:spMk id="11" creationId="{8155C1F4-A573-40A7-8FAD-CA7053BA107C}"/>
          </ac:spMkLst>
        </pc:spChg>
        <pc:spChg chg="mod">
          <ac:chgData name="Jilong Xue" userId="62028bfe775bad82" providerId="LiveId" clId="{5997B6C5-C1E3-4796-A4A5-0B1FE7248002}" dt="2017-09-02T07:17:55.354" v="6324" actId="121"/>
          <ac:spMkLst>
            <pc:docMk/>
            <pc:sldMk cId="1892974825" sldId="655"/>
            <ac:spMk id="12" creationId="{BAFC098D-B031-4648-9F3F-8BA700C76832}"/>
          </ac:spMkLst>
        </pc:spChg>
        <pc:spChg chg="mod">
          <ac:chgData name="Jilong Xue" userId="62028bfe775bad82" providerId="LiveId" clId="{5997B6C5-C1E3-4796-A4A5-0B1FE7248002}" dt="2017-09-02T07:18:40.386" v="6330" actId="20577"/>
          <ac:spMkLst>
            <pc:docMk/>
            <pc:sldMk cId="1892974825" sldId="655"/>
            <ac:spMk id="13" creationId="{3D020F32-DEEE-4128-BCA0-4D33DAFA1A5C}"/>
          </ac:spMkLst>
        </pc:spChg>
        <pc:spChg chg="mod">
          <ac:chgData name="Jilong Xue" userId="62028bfe775bad82" providerId="LiveId" clId="{5997B6C5-C1E3-4796-A4A5-0B1FE7248002}" dt="2017-09-01T12:51:02.482" v="5035" actId="1076"/>
          <ac:spMkLst>
            <pc:docMk/>
            <pc:sldMk cId="1892974825" sldId="655"/>
            <ac:spMk id="14" creationId="{59533885-CD28-4213-8D8B-C8328C40D41F}"/>
          </ac:spMkLst>
        </pc:spChg>
        <pc:spChg chg="mod">
          <ac:chgData name="Jilong Xue" userId="62028bfe775bad82" providerId="LiveId" clId="{5997B6C5-C1E3-4796-A4A5-0B1FE7248002}" dt="2017-09-01T08:02:47.660" v="4004" actId="14100"/>
          <ac:spMkLst>
            <pc:docMk/>
            <pc:sldMk cId="1892974825" sldId="655"/>
            <ac:spMk id="16" creationId="{65C7F0BF-3566-4BF0-A1A6-F480A69C396C}"/>
          </ac:spMkLst>
        </pc:spChg>
        <pc:spChg chg="del">
          <ac:chgData name="Jilong Xue" userId="62028bfe775bad82" providerId="LiveId" clId="{5997B6C5-C1E3-4796-A4A5-0B1FE7248002}" dt="2017-09-01T08:02:56.596" v="4007" actId="478"/>
          <ac:spMkLst>
            <pc:docMk/>
            <pc:sldMk cId="1892974825" sldId="655"/>
            <ac:spMk id="20" creationId="{BCCE6229-F213-4010-8188-8789F7BBD921}"/>
          </ac:spMkLst>
        </pc:spChg>
        <pc:spChg chg="mod">
          <ac:chgData name="Jilong Xue" userId="62028bfe775bad82" providerId="LiveId" clId="{5997B6C5-C1E3-4796-A4A5-0B1FE7248002}" dt="2017-09-01T08:04:44.702" v="4012" actId="14100"/>
          <ac:spMkLst>
            <pc:docMk/>
            <pc:sldMk cId="1892974825" sldId="655"/>
            <ac:spMk id="21" creationId="{482FF553-7BDA-4789-A1B9-B9F24A08515E}"/>
          </ac:spMkLst>
        </pc:spChg>
        <pc:spChg chg="del mod">
          <ac:chgData name="Jilong Xue" userId="62028bfe775bad82" providerId="LiveId" clId="{5997B6C5-C1E3-4796-A4A5-0B1FE7248002}" dt="2017-09-01T10:25:57.992" v="4758" actId="478"/>
          <ac:spMkLst>
            <pc:docMk/>
            <pc:sldMk cId="1892974825" sldId="655"/>
            <ac:spMk id="22" creationId="{178B0EBD-127E-450E-B5D1-996DCA85AC4C}"/>
          </ac:spMkLst>
        </pc:spChg>
        <pc:spChg chg="del">
          <ac:chgData name="Jilong Xue" userId="62028bfe775bad82" providerId="LiveId" clId="{5997B6C5-C1E3-4796-A4A5-0B1FE7248002}" dt="2017-09-01T08:05:41.174" v="4023" actId="478"/>
          <ac:spMkLst>
            <pc:docMk/>
            <pc:sldMk cId="1892974825" sldId="655"/>
            <ac:spMk id="23" creationId="{8733C59D-9D9B-4FA8-99A4-A80E19F4F132}"/>
          </ac:spMkLst>
        </pc:spChg>
        <pc:spChg chg="mod">
          <ac:chgData name="Jilong Xue" userId="62028bfe775bad82" providerId="LiveId" clId="{5997B6C5-C1E3-4796-A4A5-0B1FE7248002}" dt="2017-09-01T10:26:14.235" v="4783" actId="1037"/>
          <ac:spMkLst>
            <pc:docMk/>
            <pc:sldMk cId="1892974825" sldId="655"/>
            <ac:spMk id="24" creationId="{A911F688-DC24-4E71-BA12-5A4120C9C849}"/>
          </ac:spMkLst>
        </pc:spChg>
        <pc:spChg chg="mod">
          <ac:chgData name="Jilong Xue" userId="62028bfe775bad82" providerId="LiveId" clId="{5997B6C5-C1E3-4796-A4A5-0B1FE7248002}" dt="2017-09-01T10:32:01.187" v="4961" actId="14100"/>
          <ac:spMkLst>
            <pc:docMk/>
            <pc:sldMk cId="1892974825" sldId="655"/>
            <ac:spMk id="25" creationId="{82A42F71-004C-4A40-AA1F-C7B2E5B2E492}"/>
          </ac:spMkLst>
        </pc:spChg>
        <pc:spChg chg="mod">
          <ac:chgData name="Jilong Xue" userId="62028bfe775bad82" providerId="LiveId" clId="{5997B6C5-C1E3-4796-A4A5-0B1FE7248002}" dt="2017-09-01T10:32:18.517" v="4969" actId="14100"/>
          <ac:spMkLst>
            <pc:docMk/>
            <pc:sldMk cId="1892974825" sldId="655"/>
            <ac:spMk id="26" creationId="{4EF4858F-E9A5-455F-93DA-C31A6B7514BF}"/>
          </ac:spMkLst>
        </pc:spChg>
        <pc:spChg chg="mod">
          <ac:chgData name="Jilong Xue" userId="62028bfe775bad82" providerId="LiveId" clId="{5997B6C5-C1E3-4796-A4A5-0B1FE7248002}" dt="2017-09-01T10:32:07.233" v="4963" actId="14100"/>
          <ac:spMkLst>
            <pc:docMk/>
            <pc:sldMk cId="1892974825" sldId="655"/>
            <ac:spMk id="27" creationId="{7C9EE1AF-2BBF-45F5-9A34-DCDE2BED8C7C}"/>
          </ac:spMkLst>
        </pc:spChg>
        <pc:spChg chg="del">
          <ac:chgData name="Jilong Xue" userId="62028bfe775bad82" providerId="LiveId" clId="{5997B6C5-C1E3-4796-A4A5-0B1FE7248002}" dt="2017-09-01T10:27:34.571" v="4804" actId="478"/>
          <ac:spMkLst>
            <pc:docMk/>
            <pc:sldMk cId="1892974825" sldId="655"/>
            <ac:spMk id="28" creationId="{5E804C2E-E51A-45C5-97AA-19E7ED4B1723}"/>
          </ac:spMkLst>
        </pc:spChg>
        <pc:spChg chg="add mod">
          <ac:chgData name="Jilong Xue" userId="62028bfe775bad82" providerId="LiveId" clId="{5997B6C5-C1E3-4796-A4A5-0B1FE7248002}" dt="2017-09-02T06:51:16.641" v="5918" actId="1076"/>
          <ac:spMkLst>
            <pc:docMk/>
            <pc:sldMk cId="1892974825" sldId="655"/>
            <ac:spMk id="35" creationId="{DC2EB69E-7AF7-4C0A-9EB3-A0BB29310B00}"/>
          </ac:spMkLst>
        </pc:spChg>
        <pc:spChg chg="add del mod">
          <ac:chgData name="Jilong Xue" userId="62028bfe775bad82" providerId="LiveId" clId="{5997B6C5-C1E3-4796-A4A5-0B1FE7248002}" dt="2017-09-01T08:02:27.794" v="4000" actId="478"/>
          <ac:spMkLst>
            <pc:docMk/>
            <pc:sldMk cId="1892974825" sldId="655"/>
            <ac:spMk id="36" creationId="{69013C46-24A3-4B8D-B7A8-67ADA56B023E}"/>
          </ac:spMkLst>
        </pc:spChg>
        <pc:spChg chg="add mod">
          <ac:chgData name="Jilong Xue" userId="62028bfe775bad82" providerId="LiveId" clId="{5997B6C5-C1E3-4796-A4A5-0B1FE7248002}" dt="2017-09-02T06:51:03.703" v="5917" actId="1076"/>
          <ac:spMkLst>
            <pc:docMk/>
            <pc:sldMk cId="1892974825" sldId="655"/>
            <ac:spMk id="36" creationId="{E4D0C173-03C0-4113-81E1-B8A03F43B336}"/>
          </ac:spMkLst>
        </pc:spChg>
        <pc:spChg chg="add mod">
          <ac:chgData name="Jilong Xue" userId="62028bfe775bad82" providerId="LiveId" clId="{5997B6C5-C1E3-4796-A4A5-0B1FE7248002}" dt="2017-09-01T08:03:13.301" v="4010" actId="1076"/>
          <ac:spMkLst>
            <pc:docMk/>
            <pc:sldMk cId="1892974825" sldId="655"/>
            <ac:spMk id="38" creationId="{5DD4756F-897A-4CC8-8E37-164874BC1F99}"/>
          </ac:spMkLst>
        </pc:spChg>
        <pc:spChg chg="add del mod">
          <ac:chgData name="Jilong Xue" userId="62028bfe775bad82" providerId="LiveId" clId="{5997B6C5-C1E3-4796-A4A5-0B1FE7248002}" dt="2017-09-01T08:08:35.335" v="4037" actId="1036"/>
          <ac:spMkLst>
            <pc:docMk/>
            <pc:sldMk cId="1892974825" sldId="655"/>
            <ac:spMk id="39" creationId="{AE4AE4E8-7074-44C6-87FC-2EC131F16E1B}"/>
          </ac:spMkLst>
        </pc:spChg>
        <pc:spChg chg="add mod">
          <ac:chgData name="Jilong Xue" userId="62028bfe775bad82" providerId="LiveId" clId="{5997B6C5-C1E3-4796-A4A5-0B1FE7248002}" dt="2017-09-01T10:26:08.920" v="4760" actId="14100"/>
          <ac:spMkLst>
            <pc:docMk/>
            <pc:sldMk cId="1892974825" sldId="655"/>
            <ac:spMk id="40" creationId="{AF017BAD-32AA-4CE8-9142-B99D5459F04B}"/>
          </ac:spMkLst>
        </pc:spChg>
        <pc:grpChg chg="mod">
          <ac:chgData name="Jilong Xue" userId="62028bfe775bad82" providerId="LiveId" clId="{5997B6C5-C1E3-4796-A4A5-0B1FE7248002}" dt="2017-09-02T07:18:49.014" v="6331" actId="14100"/>
          <ac:grpSpMkLst>
            <pc:docMk/>
            <pc:sldMk cId="1892974825" sldId="655"/>
            <ac:grpSpMk id="10" creationId="{CC6769FE-E5FC-4C8B-81A4-3F19D5FF2BB5}"/>
          </ac:grpSpMkLst>
        </pc:grpChg>
        <pc:picChg chg="add del mod">
          <ac:chgData name="Jilong Xue" userId="62028bfe775bad82" providerId="LiveId" clId="{5997B6C5-C1E3-4796-A4A5-0B1FE7248002}" dt="2017-09-01T08:00:33.957" v="3992" actId="478"/>
          <ac:picMkLst>
            <pc:docMk/>
            <pc:sldMk cId="1892974825" sldId="655"/>
            <ac:picMk id="15" creationId="{6982D4B5-B766-4CA1-BEC8-8F35DC911DC9}"/>
          </ac:picMkLst>
        </pc:picChg>
        <pc:picChg chg="add mod modCrop">
          <ac:chgData name="Jilong Xue" userId="62028bfe775bad82" providerId="LiveId" clId="{5997B6C5-C1E3-4796-A4A5-0B1FE7248002}" dt="2017-09-01T12:47:41.037" v="5010" actId="1076"/>
          <ac:picMkLst>
            <pc:docMk/>
            <pc:sldMk cId="1892974825" sldId="655"/>
            <ac:picMk id="17" creationId="{1B6ADC5F-11D4-4C56-8C88-416350381C35}"/>
          </ac:picMkLst>
        </pc:picChg>
        <pc:picChg chg="add del mod">
          <ac:chgData name="Jilong Xue" userId="62028bfe775bad82" providerId="LiveId" clId="{5997B6C5-C1E3-4796-A4A5-0B1FE7248002}" dt="2017-09-01T13:05:27.313" v="5192" actId="478"/>
          <ac:picMkLst>
            <pc:docMk/>
            <pc:sldMk cId="1892974825" sldId="655"/>
            <ac:picMk id="18" creationId="{B51E8B8E-D448-43C1-A69A-808BA9FDD4FF}"/>
          </ac:picMkLst>
        </pc:picChg>
        <pc:picChg chg="add mod modCrop">
          <ac:chgData name="Jilong Xue" userId="62028bfe775bad82" providerId="LiveId" clId="{5997B6C5-C1E3-4796-A4A5-0B1FE7248002}" dt="2017-09-02T09:48:10.801" v="9618" actId="1076"/>
          <ac:picMkLst>
            <pc:docMk/>
            <pc:sldMk cId="1892974825" sldId="655"/>
            <ac:picMk id="20" creationId="{54573CF4-C035-4C6C-BD39-24AF5CE18DD2}"/>
          </ac:picMkLst>
        </pc:picChg>
        <pc:picChg chg="add mod">
          <ac:chgData name="Jilong Xue" userId="62028bfe775bad82" providerId="LiveId" clId="{5997B6C5-C1E3-4796-A4A5-0B1FE7248002}" dt="2017-09-01T08:04:57.894" v="4016" actId="14100"/>
          <ac:picMkLst>
            <pc:docMk/>
            <pc:sldMk cId="1892974825" sldId="655"/>
            <ac:picMk id="29" creationId="{79D67BDF-463E-4758-9EB2-075DAE420649}"/>
          </ac:picMkLst>
        </pc:picChg>
        <pc:picChg chg="add del mod">
          <ac:chgData name="Jilong Xue" userId="62028bfe775bad82" providerId="LiveId" clId="{5997B6C5-C1E3-4796-A4A5-0B1FE7248002}" dt="2017-09-01T08:08:40.576" v="4041" actId="478"/>
          <ac:picMkLst>
            <pc:docMk/>
            <pc:sldMk cId="1892974825" sldId="655"/>
            <ac:picMk id="31" creationId="{46ED49C3-81B9-4B53-9C9D-24A5DDA07EEA}"/>
          </ac:picMkLst>
        </pc:picChg>
        <pc:picChg chg="add mod">
          <ac:chgData name="Jilong Xue" userId="62028bfe775bad82" providerId="LiveId" clId="{5997B6C5-C1E3-4796-A4A5-0B1FE7248002}" dt="2017-09-01T10:26:14.235" v="4783" actId="1037"/>
          <ac:picMkLst>
            <pc:docMk/>
            <pc:sldMk cId="1892974825" sldId="655"/>
            <ac:picMk id="32" creationId="{E30CA235-12E6-4A51-BF1C-2A02D9852ED1}"/>
          </ac:picMkLst>
        </pc:picChg>
        <pc:picChg chg="add del mod">
          <ac:chgData name="Jilong Xue" userId="62028bfe775bad82" providerId="LiveId" clId="{5997B6C5-C1E3-4796-A4A5-0B1FE7248002}" dt="2017-09-01T08:00:20.516" v="3988" actId="478"/>
          <ac:picMkLst>
            <pc:docMk/>
            <pc:sldMk cId="1892974825" sldId="655"/>
            <ac:picMk id="33" creationId="{240CEE38-C135-4B7D-B995-605A80097F46}"/>
          </ac:picMkLst>
        </pc:picChg>
        <pc:picChg chg="add mod">
          <ac:chgData name="Jilong Xue" userId="62028bfe775bad82" providerId="LiveId" clId="{5997B6C5-C1E3-4796-A4A5-0B1FE7248002}" dt="2017-09-01T13:06:37.778" v="5201" actId="14100"/>
          <ac:picMkLst>
            <pc:docMk/>
            <pc:sldMk cId="1892974825" sldId="655"/>
            <ac:picMk id="34" creationId="{1D8C96F7-C850-40C4-B50A-06A27902011C}"/>
          </ac:picMkLst>
        </pc:picChg>
        <pc:picChg chg="add mod">
          <ac:chgData name="Jilong Xue" userId="62028bfe775bad82" providerId="LiveId" clId="{5997B6C5-C1E3-4796-A4A5-0B1FE7248002}" dt="2017-09-01T08:02:43.284" v="4003" actId="14100"/>
          <ac:picMkLst>
            <pc:docMk/>
            <pc:sldMk cId="1892974825" sldId="655"/>
            <ac:picMk id="37" creationId="{98245ED2-D2F5-4089-BD50-1E96FBED7331}"/>
          </ac:picMkLst>
        </pc:picChg>
        <pc:picChg chg="add del mod modCrop">
          <ac:chgData name="Jilong Xue" userId="62028bfe775bad82" providerId="LiveId" clId="{5997B6C5-C1E3-4796-A4A5-0B1FE7248002}" dt="2017-09-01T08:14:13.028" v="4073" actId="14100"/>
          <ac:picMkLst>
            <pc:docMk/>
            <pc:sldMk cId="1892974825" sldId="655"/>
            <ac:picMk id="42" creationId="{7B6DE609-1AB0-47BC-B676-4AF281EDBDE5}"/>
          </ac:picMkLst>
        </pc:picChg>
        <pc:picChg chg="add mod modCrop">
          <ac:chgData name="Jilong Xue" userId="62028bfe775bad82" providerId="LiveId" clId="{5997B6C5-C1E3-4796-A4A5-0B1FE7248002}" dt="2017-09-01T10:33:34.189" v="4983" actId="732"/>
          <ac:picMkLst>
            <pc:docMk/>
            <pc:sldMk cId="1892974825" sldId="655"/>
            <ac:picMk id="44" creationId="{64290BE8-3B54-4E32-9273-37CAE12898C5}"/>
          </ac:picMkLst>
        </pc:picChg>
        <pc:picChg chg="add mod modCrop">
          <ac:chgData name="Jilong Xue" userId="62028bfe775bad82" providerId="LiveId" clId="{5997B6C5-C1E3-4796-A4A5-0B1FE7248002}" dt="2017-09-01T10:32:48.114" v="4975" actId="732"/>
          <ac:picMkLst>
            <pc:docMk/>
            <pc:sldMk cId="1892974825" sldId="655"/>
            <ac:picMk id="46" creationId="{F777B8B8-DEBE-4E28-92D1-2A14C4D5ED07}"/>
          </ac:picMkLst>
        </pc:picChg>
        <pc:picChg chg="add del mod">
          <ac:chgData name="Jilong Xue" userId="62028bfe775bad82" providerId="LiveId" clId="{5997B6C5-C1E3-4796-A4A5-0B1FE7248002}" dt="2017-09-01T10:26:48.288" v="4794" actId="478"/>
          <ac:picMkLst>
            <pc:docMk/>
            <pc:sldMk cId="1892974825" sldId="655"/>
            <ac:picMk id="48" creationId="{EB696C8B-EBDF-49EB-8414-A7D73F1C68A2}"/>
          </ac:picMkLst>
        </pc:picChg>
      </pc:sldChg>
      <pc:sldChg chg="modSp">
        <pc:chgData name="Jilong Xue" userId="62028bfe775bad82" providerId="LiveId" clId="{5997B6C5-C1E3-4796-A4A5-0B1FE7248002}" dt="2017-09-02T11:28:01.036" v="10550" actId="20577"/>
        <pc:sldMkLst>
          <pc:docMk/>
          <pc:sldMk cId="896324834" sldId="656"/>
        </pc:sldMkLst>
        <pc:spChg chg="mod">
          <ac:chgData name="Jilong Xue" userId="62028bfe775bad82" providerId="LiveId" clId="{5997B6C5-C1E3-4796-A4A5-0B1FE7248002}" dt="2017-09-02T11:28:01.036" v="10550" actId="20577"/>
          <ac:spMkLst>
            <pc:docMk/>
            <pc:sldMk cId="896324834" sldId="656"/>
            <ac:spMk id="3" creationId="{0A4B64FF-95BA-4FFE-B88A-0EB217282601}"/>
          </ac:spMkLst>
        </pc:spChg>
      </pc:sldChg>
      <pc:sldChg chg="addSp delSp modSp delAnim">
        <pc:chgData name="Jilong Xue" userId="62028bfe775bad82" providerId="LiveId" clId="{5997B6C5-C1E3-4796-A4A5-0B1FE7248002}" dt="2017-09-02T10:03:21.527" v="9805" actId="20577"/>
        <pc:sldMkLst>
          <pc:docMk/>
          <pc:sldMk cId="3461193050" sldId="657"/>
        </pc:sldMkLst>
        <pc:spChg chg="del mod">
          <ac:chgData name="Jilong Xue" userId="62028bfe775bad82" providerId="LiveId" clId="{5997B6C5-C1E3-4796-A4A5-0B1FE7248002}" dt="2017-09-01T10:21:17.942" v="4616" actId="478"/>
          <ac:spMkLst>
            <pc:docMk/>
            <pc:sldMk cId="3461193050" sldId="657"/>
            <ac:spMk id="5" creationId="{B1F5E914-E871-4BC1-93C2-4C9D43EEF473}"/>
          </ac:spMkLst>
        </pc:spChg>
        <pc:spChg chg="mod">
          <ac:chgData name="Jilong Xue" userId="62028bfe775bad82" providerId="LiveId" clId="{5997B6C5-C1E3-4796-A4A5-0B1FE7248002}" dt="2017-09-01T13:24:24.965" v="5294" actId="1038"/>
          <ac:spMkLst>
            <pc:docMk/>
            <pc:sldMk cId="3461193050" sldId="657"/>
            <ac:spMk id="10" creationId="{6E15F520-0C29-4BFF-821D-77689918D572}"/>
          </ac:spMkLst>
        </pc:spChg>
        <pc:spChg chg="mod">
          <ac:chgData name="Jilong Xue" userId="62028bfe775bad82" providerId="LiveId" clId="{5997B6C5-C1E3-4796-A4A5-0B1FE7248002}" dt="2017-09-02T06:47:58.681" v="5881" actId="20577"/>
          <ac:spMkLst>
            <pc:docMk/>
            <pc:sldMk cId="3461193050" sldId="657"/>
            <ac:spMk id="13" creationId="{B3EF0965-8EFE-4B26-BEA7-9BA2A1BC27F8}"/>
          </ac:spMkLst>
        </pc:spChg>
        <pc:spChg chg="mod">
          <ac:chgData name="Jilong Xue" userId="62028bfe775bad82" providerId="LiveId" clId="{5997B6C5-C1E3-4796-A4A5-0B1FE7248002}" dt="2017-09-02T10:03:21.527" v="9805" actId="20577"/>
          <ac:spMkLst>
            <pc:docMk/>
            <pc:sldMk cId="3461193050" sldId="657"/>
            <ac:spMk id="14" creationId="{75076F8B-DBBB-449C-8738-4E8E27B16ACF}"/>
          </ac:spMkLst>
        </pc:spChg>
        <pc:spChg chg="mod">
          <ac:chgData name="Jilong Xue" userId="62028bfe775bad82" providerId="LiveId" clId="{5997B6C5-C1E3-4796-A4A5-0B1FE7248002}" dt="2017-09-01T13:24:24.965" v="5294" actId="1038"/>
          <ac:spMkLst>
            <pc:docMk/>
            <pc:sldMk cId="3461193050" sldId="657"/>
            <ac:spMk id="15" creationId="{6746B477-4085-44CD-8FFF-4A5E676F29E6}"/>
          </ac:spMkLst>
        </pc:spChg>
        <pc:spChg chg="mod">
          <ac:chgData name="Jilong Xue" userId="62028bfe775bad82" providerId="LiveId" clId="{5997B6C5-C1E3-4796-A4A5-0B1FE7248002}" dt="2017-09-01T13:24:24.965" v="5294" actId="1038"/>
          <ac:spMkLst>
            <pc:docMk/>
            <pc:sldMk cId="3461193050" sldId="657"/>
            <ac:spMk id="16" creationId="{15BAE782-D86D-4353-B5BF-F72670850BD3}"/>
          </ac:spMkLst>
        </pc:spChg>
        <pc:spChg chg="mod">
          <ac:chgData name="Jilong Xue" userId="62028bfe775bad82" providerId="LiveId" clId="{5997B6C5-C1E3-4796-A4A5-0B1FE7248002}" dt="2017-09-02T06:48:01.162" v="5882" actId="20577"/>
          <ac:spMkLst>
            <pc:docMk/>
            <pc:sldMk cId="3461193050" sldId="657"/>
            <ac:spMk id="17" creationId="{8E973658-B9AF-435F-9216-1E073A2BB590}"/>
          </ac:spMkLst>
        </pc:spChg>
        <pc:spChg chg="mod">
          <ac:chgData name="Jilong Xue" userId="62028bfe775bad82" providerId="LiveId" clId="{5997B6C5-C1E3-4796-A4A5-0B1FE7248002}" dt="2017-09-02T10:03:20.447" v="9803" actId="20577"/>
          <ac:spMkLst>
            <pc:docMk/>
            <pc:sldMk cId="3461193050" sldId="657"/>
            <ac:spMk id="18" creationId="{439DC9C2-8603-486D-A23B-FF4F2BC8C9E3}"/>
          </ac:spMkLst>
        </pc:spChg>
        <pc:spChg chg="mod">
          <ac:chgData name="Jilong Xue" userId="62028bfe775bad82" providerId="LiveId" clId="{5997B6C5-C1E3-4796-A4A5-0B1FE7248002}" dt="2017-09-01T13:24:24.965" v="5294" actId="1038"/>
          <ac:spMkLst>
            <pc:docMk/>
            <pc:sldMk cId="3461193050" sldId="657"/>
            <ac:spMk id="19" creationId="{3ED77CF3-F30A-4515-9495-57F6BD86EA85}"/>
          </ac:spMkLst>
        </pc:spChg>
        <pc:spChg chg="del topLvl">
          <ac:chgData name="Jilong Xue" userId="62028bfe775bad82" providerId="LiveId" clId="{5997B6C5-C1E3-4796-A4A5-0B1FE7248002}" dt="2017-09-02T06:38:00.407" v="5296" actId="478"/>
          <ac:spMkLst>
            <pc:docMk/>
            <pc:sldMk cId="3461193050" sldId="657"/>
            <ac:spMk id="22" creationId="{1F6A7FA0-58DC-49ED-BCC6-72A3F9AC42B6}"/>
          </ac:spMkLst>
        </pc:spChg>
        <pc:spChg chg="del">
          <ac:chgData name="Jilong Xue" userId="62028bfe775bad82" providerId="LiveId" clId="{5997B6C5-C1E3-4796-A4A5-0B1FE7248002}" dt="2017-09-02T06:37:58.167" v="5295" actId="478"/>
          <ac:spMkLst>
            <pc:docMk/>
            <pc:sldMk cId="3461193050" sldId="657"/>
            <ac:spMk id="23" creationId="{1093F3EE-7041-4166-BA2F-1328E4B029D3}"/>
          </ac:spMkLst>
        </pc:spChg>
        <pc:spChg chg="mod">
          <ac:chgData name="Jilong Xue" userId="62028bfe775bad82" providerId="LiveId" clId="{5997B6C5-C1E3-4796-A4A5-0B1FE7248002}" dt="2017-09-02T06:47:54.882" v="5880" actId="20577"/>
          <ac:spMkLst>
            <pc:docMk/>
            <pc:sldMk cId="3461193050" sldId="657"/>
            <ac:spMk id="25" creationId="{D790CE40-C3C5-4123-A411-DC544528959D}"/>
          </ac:spMkLst>
        </pc:spChg>
        <pc:spChg chg="mod">
          <ac:chgData name="Jilong Xue" userId="62028bfe775bad82" providerId="LiveId" clId="{5997B6C5-C1E3-4796-A4A5-0B1FE7248002}" dt="2017-09-01T13:24:24.965" v="5294" actId="1038"/>
          <ac:spMkLst>
            <pc:docMk/>
            <pc:sldMk cId="3461193050" sldId="657"/>
            <ac:spMk id="26" creationId="{33FD8785-6184-4D02-B629-FDAF9B72D326}"/>
          </ac:spMkLst>
        </pc:spChg>
        <pc:spChg chg="mod">
          <ac:chgData name="Jilong Xue" userId="62028bfe775bad82" providerId="LiveId" clId="{5997B6C5-C1E3-4796-A4A5-0B1FE7248002}" dt="2017-09-01T13:24:24.965" v="5294" actId="1038"/>
          <ac:spMkLst>
            <pc:docMk/>
            <pc:sldMk cId="3461193050" sldId="657"/>
            <ac:spMk id="27" creationId="{81B76EEC-1AC4-4931-AD95-50DAF1C7CB74}"/>
          </ac:spMkLst>
        </pc:spChg>
        <pc:spChg chg="mod">
          <ac:chgData name="Jilong Xue" userId="62028bfe775bad82" providerId="LiveId" clId="{5997B6C5-C1E3-4796-A4A5-0B1FE7248002}" dt="2017-09-01T13:24:24.965" v="5294" actId="1038"/>
          <ac:spMkLst>
            <pc:docMk/>
            <pc:sldMk cId="3461193050" sldId="657"/>
            <ac:spMk id="28" creationId="{BDAE2CAF-82EA-4DCA-96F1-F0040C8514C9}"/>
          </ac:spMkLst>
        </pc:spChg>
        <pc:spChg chg="add mod">
          <ac:chgData name="Jilong Xue" userId="62028bfe775bad82" providerId="LiveId" clId="{5997B6C5-C1E3-4796-A4A5-0B1FE7248002}" dt="2017-09-02T06:47:45.064" v="5879" actId="20577"/>
          <ac:spMkLst>
            <pc:docMk/>
            <pc:sldMk cId="3461193050" sldId="657"/>
            <ac:spMk id="32" creationId="{667D933D-6133-4E7B-B6D2-E2A4D9A3713F}"/>
          </ac:spMkLst>
        </pc:spChg>
        <pc:spChg chg="del">
          <ac:chgData name="Jilong Xue" userId="62028bfe775bad82" providerId="LiveId" clId="{5997B6C5-C1E3-4796-A4A5-0B1FE7248002}" dt="2017-09-01T10:21:21.871" v="4619" actId="478"/>
          <ac:spMkLst>
            <pc:docMk/>
            <pc:sldMk cId="3461193050" sldId="657"/>
            <ac:spMk id="32" creationId="{29488F35-AF96-48A1-8B6F-75506A37B429}"/>
          </ac:spMkLst>
        </pc:spChg>
        <pc:spChg chg="del">
          <ac:chgData name="Jilong Xue" userId="62028bfe775bad82" providerId="LiveId" clId="{5997B6C5-C1E3-4796-A4A5-0B1FE7248002}" dt="2017-09-01T10:21:24.009" v="4620" actId="478"/>
          <ac:spMkLst>
            <pc:docMk/>
            <pc:sldMk cId="3461193050" sldId="657"/>
            <ac:spMk id="33" creationId="{CFDBA102-B0AD-41CB-8AFB-0CAE5121C7E7}"/>
          </ac:spMkLst>
        </pc:spChg>
        <pc:spChg chg="del">
          <ac:chgData name="Jilong Xue" userId="62028bfe775bad82" providerId="LiveId" clId="{5997B6C5-C1E3-4796-A4A5-0B1FE7248002}" dt="2017-09-01T10:21:20.286" v="4618" actId="478"/>
          <ac:spMkLst>
            <pc:docMk/>
            <pc:sldMk cId="3461193050" sldId="657"/>
            <ac:spMk id="34" creationId="{1FB0CDBC-A4F9-4C6D-BDA9-3421423B64F1}"/>
          </ac:spMkLst>
        </pc:spChg>
        <pc:spChg chg="del mod">
          <ac:chgData name="Jilong Xue" userId="62028bfe775bad82" providerId="LiveId" clId="{5997B6C5-C1E3-4796-A4A5-0B1FE7248002}" dt="2017-09-01T10:21:19.211" v="4617" actId="478"/>
          <ac:spMkLst>
            <pc:docMk/>
            <pc:sldMk cId="3461193050" sldId="657"/>
            <ac:spMk id="35" creationId="{F4A9A0D3-0EFC-4B97-9CE3-A3D23B208BB8}"/>
          </ac:spMkLst>
        </pc:spChg>
        <pc:spChg chg="del mod">
          <ac:chgData name="Jilong Xue" userId="62028bfe775bad82" providerId="LiveId" clId="{5997B6C5-C1E3-4796-A4A5-0B1FE7248002}" dt="2017-09-01T10:21:15.323" v="4615" actId="478"/>
          <ac:spMkLst>
            <pc:docMk/>
            <pc:sldMk cId="3461193050" sldId="657"/>
            <ac:spMk id="36" creationId="{67CF729F-B04F-4923-ABCA-78220BF24C6E}"/>
          </ac:spMkLst>
        </pc:spChg>
        <pc:grpChg chg="mod">
          <ac:chgData name="Jilong Xue" userId="62028bfe775bad82" providerId="LiveId" clId="{5997B6C5-C1E3-4796-A4A5-0B1FE7248002}" dt="2017-09-01T13:24:24.965" v="5294" actId="1038"/>
          <ac:grpSpMkLst>
            <pc:docMk/>
            <pc:sldMk cId="3461193050" sldId="657"/>
            <ac:grpSpMk id="7" creationId="{3B57CFDF-4B7A-45E2-869F-32C7944C2F78}"/>
          </ac:grpSpMkLst>
        </pc:grpChg>
        <pc:grpChg chg="mod">
          <ac:chgData name="Jilong Xue" userId="62028bfe775bad82" providerId="LiveId" clId="{5997B6C5-C1E3-4796-A4A5-0B1FE7248002}" dt="2017-09-01T13:24:24.965" v="5294" actId="1038"/>
          <ac:grpSpMkLst>
            <pc:docMk/>
            <pc:sldMk cId="3461193050" sldId="657"/>
            <ac:grpSpMk id="11" creationId="{C2737322-4ADE-45D6-90BB-AE46EADD18F2}"/>
          </ac:grpSpMkLst>
        </pc:grpChg>
        <pc:grpChg chg="del mod">
          <ac:chgData name="Jilong Xue" userId="62028bfe775bad82" providerId="LiveId" clId="{5997B6C5-C1E3-4796-A4A5-0B1FE7248002}" dt="2017-09-02T06:38:00.407" v="5296" actId="478"/>
          <ac:grpSpMkLst>
            <pc:docMk/>
            <pc:sldMk cId="3461193050" sldId="657"/>
            <ac:grpSpMk id="20" creationId="{F491483A-220A-4C9E-B2BD-15142B7112C1}"/>
          </ac:grpSpMkLst>
        </pc:grpChg>
        <pc:grpChg chg="mod topLvl">
          <ac:chgData name="Jilong Xue" userId="62028bfe775bad82" providerId="LiveId" clId="{5997B6C5-C1E3-4796-A4A5-0B1FE7248002}" dt="2017-09-02T06:38:16.420" v="5303" actId="20577"/>
          <ac:grpSpMkLst>
            <pc:docMk/>
            <pc:sldMk cId="3461193050" sldId="657"/>
            <ac:grpSpMk id="21" creationId="{FDB9BAF2-35C0-4B0B-8C81-E52C3894B282}"/>
          </ac:grpSpMkLst>
        </pc:grpChg>
        <pc:grpChg chg="mod">
          <ac:chgData name="Jilong Xue" userId="62028bfe775bad82" providerId="LiveId" clId="{5997B6C5-C1E3-4796-A4A5-0B1FE7248002}" dt="2017-09-01T13:24:24.965" v="5294" actId="1038"/>
          <ac:grpSpMkLst>
            <pc:docMk/>
            <pc:sldMk cId="3461193050" sldId="657"/>
            <ac:grpSpMk id="29" creationId="{AD8F0184-D3BA-48A4-B48D-EA0C1EFCF5DD}"/>
          </ac:grpSpMkLst>
        </pc:grpChg>
      </pc:sldChg>
      <pc:sldChg chg="addSp delSp modSp delAnim modAnim">
        <pc:chgData name="Jilong Xue" userId="62028bfe775bad82" providerId="LiveId" clId="{5997B6C5-C1E3-4796-A4A5-0B1FE7248002}" dt="2017-09-02T10:38:13.979" v="10119" actId="1076"/>
        <pc:sldMkLst>
          <pc:docMk/>
          <pc:sldMk cId="1023238423" sldId="658"/>
        </pc:sldMkLst>
        <pc:spChg chg="mod">
          <ac:chgData name="Jilong Xue" userId="62028bfe775bad82" providerId="LiveId" clId="{5997B6C5-C1E3-4796-A4A5-0B1FE7248002}" dt="2017-08-31T06:10:53.064" v="149" actId="20577"/>
          <ac:spMkLst>
            <pc:docMk/>
            <pc:sldMk cId="1023238423" sldId="658"/>
            <ac:spMk id="2" creationId="{02C9D23C-223B-4D55-B471-9C71ABD43B1F}"/>
          </ac:spMkLst>
        </pc:spChg>
        <pc:spChg chg="mod">
          <ac:chgData name="Jilong Xue" userId="62028bfe775bad82" providerId="LiveId" clId="{5997B6C5-C1E3-4796-A4A5-0B1FE7248002}" dt="2017-09-01T13:01:42.303" v="5183" actId="20577"/>
          <ac:spMkLst>
            <pc:docMk/>
            <pc:sldMk cId="1023238423" sldId="658"/>
            <ac:spMk id="3" creationId="{EFBE733F-F7CB-4A09-B104-680906AFCF66}"/>
          </ac:spMkLst>
        </pc:spChg>
        <pc:spChg chg="del">
          <ac:chgData name="Jilong Xue" userId="62028bfe775bad82" providerId="LiveId" clId="{5997B6C5-C1E3-4796-A4A5-0B1FE7248002}" dt="2017-09-01T08:55:59.108" v="4474" actId="478"/>
          <ac:spMkLst>
            <pc:docMk/>
            <pc:sldMk cId="1023238423" sldId="658"/>
            <ac:spMk id="55" creationId="{0B11EC01-5FBE-4F9D-AFAF-0DFCE6A86F13}"/>
          </ac:spMkLst>
        </pc:spChg>
        <pc:spChg chg="del">
          <ac:chgData name="Jilong Xue" userId="62028bfe775bad82" providerId="LiveId" clId="{5997B6C5-C1E3-4796-A4A5-0B1FE7248002}" dt="2017-09-01T08:55:59.108" v="4474" actId="478"/>
          <ac:spMkLst>
            <pc:docMk/>
            <pc:sldMk cId="1023238423" sldId="658"/>
            <ac:spMk id="57" creationId="{F4393862-88E7-4C00-9B24-3EC4DFFD8835}"/>
          </ac:spMkLst>
        </pc:spChg>
        <pc:spChg chg="del">
          <ac:chgData name="Jilong Xue" userId="62028bfe775bad82" providerId="LiveId" clId="{5997B6C5-C1E3-4796-A4A5-0B1FE7248002}" dt="2017-09-01T08:55:59.108" v="4474" actId="478"/>
          <ac:spMkLst>
            <pc:docMk/>
            <pc:sldMk cId="1023238423" sldId="658"/>
            <ac:spMk id="58" creationId="{683D3978-6C03-4E9C-8E74-62316D246563}"/>
          </ac:spMkLst>
        </pc:spChg>
        <pc:spChg chg="del">
          <ac:chgData name="Jilong Xue" userId="62028bfe775bad82" providerId="LiveId" clId="{5997B6C5-C1E3-4796-A4A5-0B1FE7248002}" dt="2017-09-01T08:55:59.108" v="4474" actId="478"/>
          <ac:spMkLst>
            <pc:docMk/>
            <pc:sldMk cId="1023238423" sldId="658"/>
            <ac:spMk id="67" creationId="{42495725-D646-47DC-86A5-BD8E4C96C77E}"/>
          </ac:spMkLst>
        </pc:spChg>
        <pc:spChg chg="del">
          <ac:chgData name="Jilong Xue" userId="62028bfe775bad82" providerId="LiveId" clId="{5997B6C5-C1E3-4796-A4A5-0B1FE7248002}" dt="2017-09-01T08:55:59.108" v="4474" actId="478"/>
          <ac:spMkLst>
            <pc:docMk/>
            <pc:sldMk cId="1023238423" sldId="658"/>
            <ac:spMk id="68" creationId="{3CDB26D7-4B3E-42D9-A805-73D84AD26642}"/>
          </ac:spMkLst>
        </pc:spChg>
        <pc:spChg chg="del">
          <ac:chgData name="Jilong Xue" userId="62028bfe775bad82" providerId="LiveId" clId="{5997B6C5-C1E3-4796-A4A5-0B1FE7248002}" dt="2017-09-01T08:55:59.108" v="4474" actId="478"/>
          <ac:spMkLst>
            <pc:docMk/>
            <pc:sldMk cId="1023238423" sldId="658"/>
            <ac:spMk id="69" creationId="{FDEEA784-5263-4FE2-9991-7368A8D98BE7}"/>
          </ac:spMkLst>
        </pc:spChg>
        <pc:spChg chg="del">
          <ac:chgData name="Jilong Xue" userId="62028bfe775bad82" providerId="LiveId" clId="{5997B6C5-C1E3-4796-A4A5-0B1FE7248002}" dt="2017-09-01T08:55:59.108" v="4474" actId="478"/>
          <ac:spMkLst>
            <pc:docMk/>
            <pc:sldMk cId="1023238423" sldId="658"/>
            <ac:spMk id="72" creationId="{E156B128-F7AE-40F8-9B28-39D658D50530}"/>
          </ac:spMkLst>
        </pc:spChg>
        <pc:spChg chg="add mod">
          <ac:chgData name="Jilong Xue" userId="62028bfe775bad82" providerId="LiveId" clId="{5997B6C5-C1E3-4796-A4A5-0B1FE7248002}" dt="2017-09-02T10:16:29.589" v="9987" actId="1076"/>
          <ac:spMkLst>
            <pc:docMk/>
            <pc:sldMk cId="1023238423" sldId="658"/>
            <ac:spMk id="73" creationId="{CDBD8294-47E6-4C10-9DA5-4A8F58B886C1}"/>
          </ac:spMkLst>
        </pc:spChg>
        <pc:spChg chg="del">
          <ac:chgData name="Jilong Xue" userId="62028bfe775bad82" providerId="LiveId" clId="{5997B6C5-C1E3-4796-A4A5-0B1FE7248002}" dt="2017-09-01T08:55:59.108" v="4474" actId="478"/>
          <ac:spMkLst>
            <pc:docMk/>
            <pc:sldMk cId="1023238423" sldId="658"/>
            <ac:spMk id="73" creationId="{1E4766C0-5759-408B-A04C-0BF65E63B689}"/>
          </ac:spMkLst>
        </pc:spChg>
        <pc:spChg chg="add mod">
          <ac:chgData name="Jilong Xue" userId="62028bfe775bad82" providerId="LiveId" clId="{5997B6C5-C1E3-4796-A4A5-0B1FE7248002}" dt="2017-09-02T10:16:29.589" v="9987" actId="1076"/>
          <ac:spMkLst>
            <pc:docMk/>
            <pc:sldMk cId="1023238423" sldId="658"/>
            <ac:spMk id="74" creationId="{AC560145-0719-4BFB-B668-52FE2E8879E6}"/>
          </ac:spMkLst>
        </pc:spChg>
        <pc:spChg chg="del">
          <ac:chgData name="Jilong Xue" userId="62028bfe775bad82" providerId="LiveId" clId="{5997B6C5-C1E3-4796-A4A5-0B1FE7248002}" dt="2017-09-01T08:55:59.108" v="4474" actId="478"/>
          <ac:spMkLst>
            <pc:docMk/>
            <pc:sldMk cId="1023238423" sldId="658"/>
            <ac:spMk id="75" creationId="{10A5D6D1-F970-454F-9FD9-073B8F4CBA5C}"/>
          </ac:spMkLst>
        </pc:spChg>
        <pc:spChg chg="del">
          <ac:chgData name="Jilong Xue" userId="62028bfe775bad82" providerId="LiveId" clId="{5997B6C5-C1E3-4796-A4A5-0B1FE7248002}" dt="2017-09-01T08:55:59.108" v="4474" actId="478"/>
          <ac:spMkLst>
            <pc:docMk/>
            <pc:sldMk cId="1023238423" sldId="658"/>
            <ac:spMk id="80" creationId="{DDD2FFD7-A7DC-436A-8A3A-814A8588209F}"/>
          </ac:spMkLst>
        </pc:spChg>
        <pc:spChg chg="del">
          <ac:chgData name="Jilong Xue" userId="62028bfe775bad82" providerId="LiveId" clId="{5997B6C5-C1E3-4796-A4A5-0B1FE7248002}" dt="2017-09-01T08:55:59.108" v="4474" actId="478"/>
          <ac:spMkLst>
            <pc:docMk/>
            <pc:sldMk cId="1023238423" sldId="658"/>
            <ac:spMk id="81" creationId="{B846DEC1-1C61-48B4-8C21-1FF75F906392}"/>
          </ac:spMkLst>
        </pc:spChg>
        <pc:spChg chg="del">
          <ac:chgData name="Jilong Xue" userId="62028bfe775bad82" providerId="LiveId" clId="{5997B6C5-C1E3-4796-A4A5-0B1FE7248002}" dt="2017-09-01T08:55:59.108" v="4474" actId="478"/>
          <ac:spMkLst>
            <pc:docMk/>
            <pc:sldMk cId="1023238423" sldId="658"/>
            <ac:spMk id="82" creationId="{169295C1-DFA0-431C-9759-908D9A0025E2}"/>
          </ac:spMkLst>
        </pc:spChg>
        <pc:spChg chg="del">
          <ac:chgData name="Jilong Xue" userId="62028bfe775bad82" providerId="LiveId" clId="{5997B6C5-C1E3-4796-A4A5-0B1FE7248002}" dt="2017-09-01T08:55:59.108" v="4474" actId="478"/>
          <ac:spMkLst>
            <pc:docMk/>
            <pc:sldMk cId="1023238423" sldId="658"/>
            <ac:spMk id="83" creationId="{E6D52A37-BB48-4A05-98D8-37605EB58670}"/>
          </ac:spMkLst>
        </pc:spChg>
        <pc:spChg chg="del">
          <ac:chgData name="Jilong Xue" userId="62028bfe775bad82" providerId="LiveId" clId="{5997B6C5-C1E3-4796-A4A5-0B1FE7248002}" dt="2017-09-01T08:55:59.108" v="4474" actId="478"/>
          <ac:spMkLst>
            <pc:docMk/>
            <pc:sldMk cId="1023238423" sldId="658"/>
            <ac:spMk id="92" creationId="{05AB5AA0-D0E4-4557-8C78-3095C08F31CF}"/>
          </ac:spMkLst>
        </pc:spChg>
        <pc:spChg chg="del">
          <ac:chgData name="Jilong Xue" userId="62028bfe775bad82" providerId="LiveId" clId="{5997B6C5-C1E3-4796-A4A5-0B1FE7248002}" dt="2017-09-01T08:55:59.108" v="4474" actId="478"/>
          <ac:spMkLst>
            <pc:docMk/>
            <pc:sldMk cId="1023238423" sldId="658"/>
            <ac:spMk id="93" creationId="{57BFA937-F14D-400C-B084-DBDD495101A3}"/>
          </ac:spMkLst>
        </pc:spChg>
        <pc:spChg chg="del">
          <ac:chgData name="Jilong Xue" userId="62028bfe775bad82" providerId="LiveId" clId="{5997B6C5-C1E3-4796-A4A5-0B1FE7248002}" dt="2017-09-01T08:55:59.108" v="4474" actId="478"/>
          <ac:spMkLst>
            <pc:docMk/>
            <pc:sldMk cId="1023238423" sldId="658"/>
            <ac:spMk id="94" creationId="{D3F15E82-DB23-42B5-B9A9-EAF2A3EA9AC9}"/>
          </ac:spMkLst>
        </pc:spChg>
        <pc:spChg chg="del">
          <ac:chgData name="Jilong Xue" userId="62028bfe775bad82" providerId="LiveId" clId="{5997B6C5-C1E3-4796-A4A5-0B1FE7248002}" dt="2017-09-01T08:55:59.108" v="4474" actId="478"/>
          <ac:spMkLst>
            <pc:docMk/>
            <pc:sldMk cId="1023238423" sldId="658"/>
            <ac:spMk id="96" creationId="{0F9AABFB-B039-4446-82E8-D24BAF76D0C9}"/>
          </ac:spMkLst>
        </pc:spChg>
        <pc:spChg chg="del">
          <ac:chgData name="Jilong Xue" userId="62028bfe775bad82" providerId="LiveId" clId="{5997B6C5-C1E3-4796-A4A5-0B1FE7248002}" dt="2017-09-01T08:55:59.108" v="4474" actId="478"/>
          <ac:spMkLst>
            <pc:docMk/>
            <pc:sldMk cId="1023238423" sldId="658"/>
            <ac:spMk id="100" creationId="{CCEC6E7F-B561-448F-9DE6-2263EE5FF798}"/>
          </ac:spMkLst>
        </pc:spChg>
        <pc:spChg chg="del">
          <ac:chgData name="Jilong Xue" userId="62028bfe775bad82" providerId="LiveId" clId="{5997B6C5-C1E3-4796-A4A5-0B1FE7248002}" dt="2017-09-01T08:55:59.108" v="4474" actId="478"/>
          <ac:spMkLst>
            <pc:docMk/>
            <pc:sldMk cId="1023238423" sldId="658"/>
            <ac:spMk id="101" creationId="{220F2F30-4775-4631-B6D1-D19D75BE57B4}"/>
          </ac:spMkLst>
        </pc:spChg>
        <pc:spChg chg="del">
          <ac:chgData name="Jilong Xue" userId="62028bfe775bad82" providerId="LiveId" clId="{5997B6C5-C1E3-4796-A4A5-0B1FE7248002}" dt="2017-09-01T08:55:59.108" v="4474" actId="478"/>
          <ac:spMkLst>
            <pc:docMk/>
            <pc:sldMk cId="1023238423" sldId="658"/>
            <ac:spMk id="102" creationId="{20982C97-6753-4E92-9266-E2A305AC62FC}"/>
          </ac:spMkLst>
        </pc:spChg>
        <pc:spChg chg="del mod">
          <ac:chgData name="Jilong Xue" userId="62028bfe775bad82" providerId="LiveId" clId="{5997B6C5-C1E3-4796-A4A5-0B1FE7248002}" dt="2017-09-01T08:55:59.108" v="4474" actId="478"/>
          <ac:spMkLst>
            <pc:docMk/>
            <pc:sldMk cId="1023238423" sldId="658"/>
            <ac:spMk id="103" creationId="{8CC0CDFB-BEAF-4566-88EA-1610A891FC94}"/>
          </ac:spMkLst>
        </pc:spChg>
        <pc:spChg chg="del">
          <ac:chgData name="Jilong Xue" userId="62028bfe775bad82" providerId="LiveId" clId="{5997B6C5-C1E3-4796-A4A5-0B1FE7248002}" dt="2017-09-01T08:55:59.108" v="4474" actId="478"/>
          <ac:spMkLst>
            <pc:docMk/>
            <pc:sldMk cId="1023238423" sldId="658"/>
            <ac:spMk id="104" creationId="{AFABD6FA-1B20-4293-8D21-1AEA12631BE2}"/>
          </ac:spMkLst>
        </pc:spChg>
        <pc:spChg chg="del mod">
          <ac:chgData name="Jilong Xue" userId="62028bfe775bad82" providerId="LiveId" clId="{5997B6C5-C1E3-4796-A4A5-0B1FE7248002}" dt="2017-09-01T08:55:59.108" v="4474" actId="478"/>
          <ac:spMkLst>
            <pc:docMk/>
            <pc:sldMk cId="1023238423" sldId="658"/>
            <ac:spMk id="105" creationId="{7011B642-2A77-4B57-9E4C-E611B8DCB1BF}"/>
          </ac:spMkLst>
        </pc:spChg>
        <pc:spChg chg="del">
          <ac:chgData name="Jilong Xue" userId="62028bfe775bad82" providerId="LiveId" clId="{5997B6C5-C1E3-4796-A4A5-0B1FE7248002}" dt="2017-09-01T08:55:59.108" v="4474" actId="478"/>
          <ac:spMkLst>
            <pc:docMk/>
            <pc:sldMk cId="1023238423" sldId="658"/>
            <ac:spMk id="106" creationId="{9555B4DE-714B-4CD8-84A1-50B12218A718}"/>
          </ac:spMkLst>
        </pc:spChg>
        <pc:spChg chg="del mod">
          <ac:chgData name="Jilong Xue" userId="62028bfe775bad82" providerId="LiveId" clId="{5997B6C5-C1E3-4796-A4A5-0B1FE7248002}" dt="2017-09-01T08:55:59.108" v="4474" actId="478"/>
          <ac:spMkLst>
            <pc:docMk/>
            <pc:sldMk cId="1023238423" sldId="658"/>
            <ac:spMk id="107" creationId="{D6BE7BE0-E724-4A03-97B5-E04CB57EE8C3}"/>
          </ac:spMkLst>
        </pc:spChg>
        <pc:spChg chg="del">
          <ac:chgData name="Jilong Xue" userId="62028bfe775bad82" providerId="LiveId" clId="{5997B6C5-C1E3-4796-A4A5-0B1FE7248002}" dt="2017-09-01T08:55:59.108" v="4474" actId="478"/>
          <ac:spMkLst>
            <pc:docMk/>
            <pc:sldMk cId="1023238423" sldId="658"/>
            <ac:spMk id="113" creationId="{E1C632D3-8CB3-4C18-ADC9-94C989277C45}"/>
          </ac:spMkLst>
        </pc:spChg>
        <pc:spChg chg="del mod">
          <ac:chgData name="Jilong Xue" userId="62028bfe775bad82" providerId="LiveId" clId="{5997B6C5-C1E3-4796-A4A5-0B1FE7248002}" dt="2017-09-01T08:56:02.344" v="4475" actId="478"/>
          <ac:spMkLst>
            <pc:docMk/>
            <pc:sldMk cId="1023238423" sldId="658"/>
            <ac:spMk id="114" creationId="{89560BE0-A1D7-465A-ACD9-83C06CC83568}"/>
          </ac:spMkLst>
        </pc:spChg>
        <pc:spChg chg="del">
          <ac:chgData name="Jilong Xue" userId="62028bfe775bad82" providerId="LiveId" clId="{5997B6C5-C1E3-4796-A4A5-0B1FE7248002}" dt="2017-09-01T08:55:59.108" v="4474" actId="478"/>
          <ac:spMkLst>
            <pc:docMk/>
            <pc:sldMk cId="1023238423" sldId="658"/>
            <ac:spMk id="115" creationId="{0BED6775-9129-4782-9727-4B5D4F518AD5}"/>
          </ac:spMkLst>
        </pc:spChg>
        <pc:spChg chg="del">
          <ac:chgData name="Jilong Xue" userId="62028bfe775bad82" providerId="LiveId" clId="{5997B6C5-C1E3-4796-A4A5-0B1FE7248002}" dt="2017-09-01T08:55:59.108" v="4474" actId="478"/>
          <ac:spMkLst>
            <pc:docMk/>
            <pc:sldMk cId="1023238423" sldId="658"/>
            <ac:spMk id="116" creationId="{608181A9-9220-4EEE-AB6E-8328D715FB27}"/>
          </ac:spMkLst>
        </pc:spChg>
        <pc:spChg chg="del">
          <ac:chgData name="Jilong Xue" userId="62028bfe775bad82" providerId="LiveId" clId="{5997B6C5-C1E3-4796-A4A5-0B1FE7248002}" dt="2017-09-01T08:55:59.108" v="4474" actId="478"/>
          <ac:spMkLst>
            <pc:docMk/>
            <pc:sldMk cId="1023238423" sldId="658"/>
            <ac:spMk id="117" creationId="{6378D375-7CE0-4003-8CB6-AB29ECAC5F15}"/>
          </ac:spMkLst>
        </pc:spChg>
        <pc:spChg chg="del">
          <ac:chgData name="Jilong Xue" userId="62028bfe775bad82" providerId="LiveId" clId="{5997B6C5-C1E3-4796-A4A5-0B1FE7248002}" dt="2017-09-01T08:55:59.108" v="4474" actId="478"/>
          <ac:spMkLst>
            <pc:docMk/>
            <pc:sldMk cId="1023238423" sldId="658"/>
            <ac:spMk id="118" creationId="{4D8C3DD8-17B7-4839-A367-E2F5D8980025}"/>
          </ac:spMkLst>
        </pc:spChg>
        <pc:spChg chg="add mod">
          <ac:chgData name="Jilong Xue" userId="62028bfe775bad82" providerId="LiveId" clId="{5997B6C5-C1E3-4796-A4A5-0B1FE7248002}" dt="2017-09-02T09:55:44.713" v="9671" actId="1038"/>
          <ac:spMkLst>
            <pc:docMk/>
            <pc:sldMk cId="1023238423" sldId="658"/>
            <ac:spMk id="119" creationId="{F81446A3-1A6B-47C3-8C01-8AD12154329B}"/>
          </ac:spMkLst>
        </pc:spChg>
        <pc:spChg chg="add mod">
          <ac:chgData name="Jilong Xue" userId="62028bfe775bad82" providerId="LiveId" clId="{5997B6C5-C1E3-4796-A4A5-0B1FE7248002}" dt="2017-09-01T13:01:35.774" v="5175" actId="1035"/>
          <ac:spMkLst>
            <pc:docMk/>
            <pc:sldMk cId="1023238423" sldId="658"/>
            <ac:spMk id="120" creationId="{A9CD239C-FA44-4345-86DC-586DE649DD22}"/>
          </ac:spMkLst>
        </pc:spChg>
        <pc:spChg chg="add mod">
          <ac:chgData name="Jilong Xue" userId="62028bfe775bad82" providerId="LiveId" clId="{5997B6C5-C1E3-4796-A4A5-0B1FE7248002}" dt="2017-09-01T13:01:35.774" v="5175" actId="1035"/>
          <ac:spMkLst>
            <pc:docMk/>
            <pc:sldMk cId="1023238423" sldId="658"/>
            <ac:spMk id="122" creationId="{09D1D381-E1A4-4B2C-AF0E-2AD28C41ABCA}"/>
          </ac:spMkLst>
        </pc:spChg>
        <pc:spChg chg="add mod">
          <ac:chgData name="Jilong Xue" userId="62028bfe775bad82" providerId="LiveId" clId="{5997B6C5-C1E3-4796-A4A5-0B1FE7248002}" dt="2017-09-01T13:01:35.774" v="5175" actId="1035"/>
          <ac:spMkLst>
            <pc:docMk/>
            <pc:sldMk cId="1023238423" sldId="658"/>
            <ac:spMk id="123" creationId="{C504F80F-3752-4F2D-81F5-351B0119865A}"/>
          </ac:spMkLst>
        </pc:spChg>
        <pc:spChg chg="add mod">
          <ac:chgData name="Jilong Xue" userId="62028bfe775bad82" providerId="LiveId" clId="{5997B6C5-C1E3-4796-A4A5-0B1FE7248002}" dt="2017-09-01T13:01:35.774" v="5175" actId="1035"/>
          <ac:spMkLst>
            <pc:docMk/>
            <pc:sldMk cId="1023238423" sldId="658"/>
            <ac:spMk id="132" creationId="{74F928D2-9A57-4D2E-8DD4-79B36A481131}"/>
          </ac:spMkLst>
        </pc:spChg>
        <pc:spChg chg="add mod">
          <ac:chgData name="Jilong Xue" userId="62028bfe775bad82" providerId="LiveId" clId="{5997B6C5-C1E3-4796-A4A5-0B1FE7248002}" dt="2017-09-01T13:01:35.774" v="5175" actId="1035"/>
          <ac:spMkLst>
            <pc:docMk/>
            <pc:sldMk cId="1023238423" sldId="658"/>
            <ac:spMk id="133" creationId="{6789632A-7112-4799-9012-E34E9E808C49}"/>
          </ac:spMkLst>
        </pc:spChg>
        <pc:spChg chg="add mod">
          <ac:chgData name="Jilong Xue" userId="62028bfe775bad82" providerId="LiveId" clId="{5997B6C5-C1E3-4796-A4A5-0B1FE7248002}" dt="2017-09-01T13:01:35.774" v="5175" actId="1035"/>
          <ac:spMkLst>
            <pc:docMk/>
            <pc:sldMk cId="1023238423" sldId="658"/>
            <ac:spMk id="134" creationId="{7D046B3D-86FB-44CA-8BF6-817F5CE36096}"/>
          </ac:spMkLst>
        </pc:spChg>
        <pc:spChg chg="add mod">
          <ac:chgData name="Jilong Xue" userId="62028bfe775bad82" providerId="LiveId" clId="{5997B6C5-C1E3-4796-A4A5-0B1FE7248002}" dt="2017-09-02T10:14:39.815" v="9977" actId="1076"/>
          <ac:spMkLst>
            <pc:docMk/>
            <pc:sldMk cId="1023238423" sldId="658"/>
            <ac:spMk id="137" creationId="{7AEA677A-BE92-4A0D-8443-240C8AFCBFB7}"/>
          </ac:spMkLst>
        </pc:spChg>
        <pc:spChg chg="add mod">
          <ac:chgData name="Jilong Xue" userId="62028bfe775bad82" providerId="LiveId" clId="{5997B6C5-C1E3-4796-A4A5-0B1FE7248002}" dt="2017-09-01T13:01:35.774" v="5175" actId="1035"/>
          <ac:spMkLst>
            <pc:docMk/>
            <pc:sldMk cId="1023238423" sldId="658"/>
            <ac:spMk id="138" creationId="{0DA7B318-4CCA-4F9B-9574-800F0261B698}"/>
          </ac:spMkLst>
        </pc:spChg>
        <pc:spChg chg="add mod">
          <ac:chgData name="Jilong Xue" userId="62028bfe775bad82" providerId="LiveId" clId="{5997B6C5-C1E3-4796-A4A5-0B1FE7248002}" dt="2017-09-02T10:15:00.134" v="9981" actId="1076"/>
          <ac:spMkLst>
            <pc:docMk/>
            <pc:sldMk cId="1023238423" sldId="658"/>
            <ac:spMk id="140" creationId="{A7AC3204-931A-44FD-85EF-322AB1B68623}"/>
          </ac:spMkLst>
        </pc:spChg>
        <pc:spChg chg="add mod">
          <ac:chgData name="Jilong Xue" userId="62028bfe775bad82" providerId="LiveId" clId="{5997B6C5-C1E3-4796-A4A5-0B1FE7248002}" dt="2017-09-01T13:01:35.774" v="5175" actId="1035"/>
          <ac:spMkLst>
            <pc:docMk/>
            <pc:sldMk cId="1023238423" sldId="658"/>
            <ac:spMk id="145" creationId="{73CBD0F8-9C0B-4C33-B843-40B95886962B}"/>
          </ac:spMkLst>
        </pc:spChg>
        <pc:spChg chg="add mod">
          <ac:chgData name="Jilong Xue" userId="62028bfe775bad82" providerId="LiveId" clId="{5997B6C5-C1E3-4796-A4A5-0B1FE7248002}" dt="2017-09-01T13:01:35.774" v="5175" actId="1035"/>
          <ac:spMkLst>
            <pc:docMk/>
            <pc:sldMk cId="1023238423" sldId="658"/>
            <ac:spMk id="146" creationId="{5DF6DA28-CE7D-4964-950C-F770F640E515}"/>
          </ac:spMkLst>
        </pc:spChg>
        <pc:spChg chg="add mod">
          <ac:chgData name="Jilong Xue" userId="62028bfe775bad82" providerId="LiveId" clId="{5997B6C5-C1E3-4796-A4A5-0B1FE7248002}" dt="2017-09-02T09:56:06.318" v="9690" actId="1038"/>
          <ac:spMkLst>
            <pc:docMk/>
            <pc:sldMk cId="1023238423" sldId="658"/>
            <ac:spMk id="147" creationId="{94E50AAA-E1A7-4CA3-9793-B23457BFA5E6}"/>
          </ac:spMkLst>
        </pc:spChg>
        <pc:spChg chg="add mod">
          <ac:chgData name="Jilong Xue" userId="62028bfe775bad82" providerId="LiveId" clId="{5997B6C5-C1E3-4796-A4A5-0B1FE7248002}" dt="2017-09-02T09:56:06.318" v="9690" actId="1038"/>
          <ac:spMkLst>
            <pc:docMk/>
            <pc:sldMk cId="1023238423" sldId="658"/>
            <ac:spMk id="148" creationId="{E1631C6A-BB32-4F4E-87B8-3DDCD26C409A}"/>
          </ac:spMkLst>
        </pc:spChg>
        <pc:spChg chg="add mod">
          <ac:chgData name="Jilong Xue" userId="62028bfe775bad82" providerId="LiveId" clId="{5997B6C5-C1E3-4796-A4A5-0B1FE7248002}" dt="2017-09-02T09:55:58.681" v="9683" actId="1038"/>
          <ac:spMkLst>
            <pc:docMk/>
            <pc:sldMk cId="1023238423" sldId="658"/>
            <ac:spMk id="157" creationId="{96E3A3B6-1C44-47AD-9E3C-C2A77E9C0D3B}"/>
          </ac:spMkLst>
        </pc:spChg>
        <pc:spChg chg="add mod">
          <ac:chgData name="Jilong Xue" userId="62028bfe775bad82" providerId="LiveId" clId="{5997B6C5-C1E3-4796-A4A5-0B1FE7248002}" dt="2017-09-02T09:56:06.318" v="9690" actId="1038"/>
          <ac:spMkLst>
            <pc:docMk/>
            <pc:sldMk cId="1023238423" sldId="658"/>
            <ac:spMk id="158" creationId="{3063BCA4-AAAA-4753-B18F-B98F9ECC016A}"/>
          </ac:spMkLst>
        </pc:spChg>
        <pc:spChg chg="add mod">
          <ac:chgData name="Jilong Xue" userId="62028bfe775bad82" providerId="LiveId" clId="{5997B6C5-C1E3-4796-A4A5-0B1FE7248002}" dt="2017-09-02T09:55:58.681" v="9683" actId="1038"/>
          <ac:spMkLst>
            <pc:docMk/>
            <pc:sldMk cId="1023238423" sldId="658"/>
            <ac:spMk id="159" creationId="{95013E35-9366-429D-93BA-0B4C58DEBE1F}"/>
          </ac:spMkLst>
        </pc:spChg>
        <pc:spChg chg="add mod">
          <ac:chgData name="Jilong Xue" userId="62028bfe775bad82" providerId="LiveId" clId="{5997B6C5-C1E3-4796-A4A5-0B1FE7248002}" dt="2017-09-02T09:56:06.318" v="9690" actId="1038"/>
          <ac:spMkLst>
            <pc:docMk/>
            <pc:sldMk cId="1023238423" sldId="658"/>
            <ac:spMk id="161" creationId="{8B87B4DA-8D8E-41EA-ACBC-99904BCAADB2}"/>
          </ac:spMkLst>
        </pc:spChg>
        <pc:spChg chg="add mod">
          <ac:chgData name="Jilong Xue" userId="62028bfe775bad82" providerId="LiveId" clId="{5997B6C5-C1E3-4796-A4A5-0B1FE7248002}" dt="2017-09-02T09:56:06.318" v="9690" actId="1038"/>
          <ac:spMkLst>
            <pc:docMk/>
            <pc:sldMk cId="1023238423" sldId="658"/>
            <ac:spMk id="165" creationId="{222C27DE-342F-4BCF-AE0A-735753B25E0F}"/>
          </ac:spMkLst>
        </pc:spChg>
        <pc:spChg chg="add mod">
          <ac:chgData name="Jilong Xue" userId="62028bfe775bad82" providerId="LiveId" clId="{5997B6C5-C1E3-4796-A4A5-0B1FE7248002}" dt="2017-09-02T09:56:06.318" v="9690" actId="1038"/>
          <ac:spMkLst>
            <pc:docMk/>
            <pc:sldMk cId="1023238423" sldId="658"/>
            <ac:spMk id="166" creationId="{949F0D7D-F482-4EB5-B9A0-FFE63F7694D5}"/>
          </ac:spMkLst>
        </pc:spChg>
        <pc:spChg chg="add mod">
          <ac:chgData name="Jilong Xue" userId="62028bfe775bad82" providerId="LiveId" clId="{5997B6C5-C1E3-4796-A4A5-0B1FE7248002}" dt="2017-09-01T13:01:35.774" v="5175" actId="1035"/>
          <ac:spMkLst>
            <pc:docMk/>
            <pc:sldMk cId="1023238423" sldId="658"/>
            <ac:spMk id="167" creationId="{63080A03-9599-41D9-BDF3-92DBC77C2C80}"/>
          </ac:spMkLst>
        </pc:spChg>
        <pc:spChg chg="add mod">
          <ac:chgData name="Jilong Xue" userId="62028bfe775bad82" providerId="LiveId" clId="{5997B6C5-C1E3-4796-A4A5-0B1FE7248002}" dt="2017-09-02T09:55:58.681" v="9683" actId="1038"/>
          <ac:spMkLst>
            <pc:docMk/>
            <pc:sldMk cId="1023238423" sldId="658"/>
            <ac:spMk id="168" creationId="{03DC7037-E0A3-4D79-8C5D-DE6F3BFA0A3D}"/>
          </ac:spMkLst>
        </pc:spChg>
        <pc:spChg chg="add mod topLvl">
          <ac:chgData name="Jilong Xue" userId="62028bfe775bad82" providerId="LiveId" clId="{5997B6C5-C1E3-4796-A4A5-0B1FE7248002}" dt="2017-09-02T10:37:57.620" v="10115" actId="1076"/>
          <ac:spMkLst>
            <pc:docMk/>
            <pc:sldMk cId="1023238423" sldId="658"/>
            <ac:spMk id="169" creationId="{EF9C426A-E7E9-4808-A711-9CF667E90B9B}"/>
          </ac:spMkLst>
        </pc:spChg>
        <pc:spChg chg="add mod topLvl">
          <ac:chgData name="Jilong Xue" userId="62028bfe775bad82" providerId="LiveId" clId="{5997B6C5-C1E3-4796-A4A5-0B1FE7248002}" dt="2017-09-02T10:38:00.717" v="10116" actId="1076"/>
          <ac:spMkLst>
            <pc:docMk/>
            <pc:sldMk cId="1023238423" sldId="658"/>
            <ac:spMk id="170" creationId="{FBD47A33-948F-4F17-9D26-654ADBB862DE}"/>
          </ac:spMkLst>
        </pc:spChg>
        <pc:spChg chg="add mod topLvl">
          <ac:chgData name="Jilong Xue" userId="62028bfe775bad82" providerId="LiveId" clId="{5997B6C5-C1E3-4796-A4A5-0B1FE7248002}" dt="2017-09-02T10:38:09.531" v="10118" actId="1076"/>
          <ac:spMkLst>
            <pc:docMk/>
            <pc:sldMk cId="1023238423" sldId="658"/>
            <ac:spMk id="171" creationId="{E3E6ACAE-4105-440A-B4B4-AB0B7247BF7C}"/>
          </ac:spMkLst>
        </pc:spChg>
        <pc:spChg chg="add mod topLvl">
          <ac:chgData name="Jilong Xue" userId="62028bfe775bad82" providerId="LiveId" clId="{5997B6C5-C1E3-4796-A4A5-0B1FE7248002}" dt="2017-09-02T10:38:13.979" v="10119" actId="1076"/>
          <ac:spMkLst>
            <pc:docMk/>
            <pc:sldMk cId="1023238423" sldId="658"/>
            <ac:spMk id="172" creationId="{976914E9-D9A5-4D65-B321-9233266D76E2}"/>
          </ac:spMkLst>
        </pc:spChg>
        <pc:spChg chg="add mod">
          <ac:chgData name="Jilong Xue" userId="62028bfe775bad82" providerId="LiveId" clId="{5997B6C5-C1E3-4796-A4A5-0B1FE7248002}" dt="2017-09-01T13:01:35.774" v="5175" actId="1035"/>
          <ac:spMkLst>
            <pc:docMk/>
            <pc:sldMk cId="1023238423" sldId="658"/>
            <ac:spMk id="178" creationId="{66317901-B509-4025-A974-DB66A061303D}"/>
          </ac:spMkLst>
        </pc:spChg>
        <pc:spChg chg="add mod">
          <ac:chgData name="Jilong Xue" userId="62028bfe775bad82" providerId="LiveId" clId="{5997B6C5-C1E3-4796-A4A5-0B1FE7248002}" dt="2017-09-01T13:01:35.774" v="5175" actId="1035"/>
          <ac:spMkLst>
            <pc:docMk/>
            <pc:sldMk cId="1023238423" sldId="658"/>
            <ac:spMk id="179" creationId="{CF90A535-FC29-4001-8B05-E432AE77ADC0}"/>
          </ac:spMkLst>
        </pc:spChg>
        <pc:spChg chg="add mod">
          <ac:chgData name="Jilong Xue" userId="62028bfe775bad82" providerId="LiveId" clId="{5997B6C5-C1E3-4796-A4A5-0B1FE7248002}" dt="2017-09-02T09:56:06.318" v="9690" actId="1038"/>
          <ac:spMkLst>
            <pc:docMk/>
            <pc:sldMk cId="1023238423" sldId="658"/>
            <ac:spMk id="180" creationId="{C69FA438-080E-4C71-A29E-890E643C8A35}"/>
          </ac:spMkLst>
        </pc:spChg>
        <pc:spChg chg="add mod">
          <ac:chgData name="Jilong Xue" userId="62028bfe775bad82" providerId="LiveId" clId="{5997B6C5-C1E3-4796-A4A5-0B1FE7248002}" dt="2017-09-02T09:56:06.318" v="9690" actId="1038"/>
          <ac:spMkLst>
            <pc:docMk/>
            <pc:sldMk cId="1023238423" sldId="658"/>
            <ac:spMk id="181" creationId="{693B8487-EC63-4D1F-B851-3EA0F32D3E8E}"/>
          </ac:spMkLst>
        </pc:spChg>
        <pc:spChg chg="add mod">
          <ac:chgData name="Jilong Xue" userId="62028bfe775bad82" providerId="LiveId" clId="{5997B6C5-C1E3-4796-A4A5-0B1FE7248002}" dt="2017-09-02T09:55:58.681" v="9683" actId="1038"/>
          <ac:spMkLst>
            <pc:docMk/>
            <pc:sldMk cId="1023238423" sldId="658"/>
            <ac:spMk id="182" creationId="{B892D4DA-B8E3-4C60-BABC-12CB8FEF5287}"/>
          </ac:spMkLst>
        </pc:spChg>
        <pc:spChg chg="add mod">
          <ac:chgData name="Jilong Xue" userId="62028bfe775bad82" providerId="LiveId" clId="{5997B6C5-C1E3-4796-A4A5-0B1FE7248002}" dt="2017-09-02T09:55:58.681" v="9683" actId="1038"/>
          <ac:spMkLst>
            <pc:docMk/>
            <pc:sldMk cId="1023238423" sldId="658"/>
            <ac:spMk id="183" creationId="{59EBE048-9230-4811-917C-8E5FDEBEF53D}"/>
          </ac:spMkLst>
        </pc:spChg>
        <pc:grpChg chg="add mod">
          <ac:chgData name="Jilong Xue" userId="62028bfe775bad82" providerId="LiveId" clId="{5997B6C5-C1E3-4796-A4A5-0B1FE7248002}" dt="2017-09-02T10:14:39.815" v="9977" actId="1076"/>
          <ac:grpSpMkLst>
            <pc:docMk/>
            <pc:sldMk cId="1023238423" sldId="658"/>
            <ac:grpSpMk id="4" creationId="{DA4A2EA7-1CFC-425A-A4E8-1DCB36221654}"/>
          </ac:grpSpMkLst>
        </pc:grpChg>
        <pc:grpChg chg="add mod">
          <ac:chgData name="Jilong Xue" userId="62028bfe775bad82" providerId="LiveId" clId="{5997B6C5-C1E3-4796-A4A5-0B1FE7248002}" dt="2017-09-02T10:15:00.134" v="9981" actId="1076"/>
          <ac:grpSpMkLst>
            <pc:docMk/>
            <pc:sldMk cId="1023238423" sldId="658"/>
            <ac:grpSpMk id="5" creationId="{F5330741-48A2-45CA-AB2D-D5601DFF5856}"/>
          </ac:grpSpMkLst>
        </pc:grpChg>
        <pc:grpChg chg="add del mod">
          <ac:chgData name="Jilong Xue" userId="62028bfe775bad82" providerId="LiveId" clId="{5997B6C5-C1E3-4796-A4A5-0B1FE7248002}" dt="2017-09-02T10:20:09.279" v="10014" actId="1076"/>
          <ac:grpSpMkLst>
            <pc:docMk/>
            <pc:sldMk cId="1023238423" sldId="658"/>
            <ac:grpSpMk id="10" creationId="{8710F675-1A69-4226-845E-6021A1560EC4}"/>
          </ac:grpSpMkLst>
        </pc:grpChg>
        <pc:grpChg chg="add del mod">
          <ac:chgData name="Jilong Xue" userId="62028bfe775bad82" providerId="LiveId" clId="{5997B6C5-C1E3-4796-A4A5-0B1FE7248002}" dt="2017-09-02T10:21:04.769" v="10022" actId="1076"/>
          <ac:grpSpMkLst>
            <pc:docMk/>
            <pc:sldMk cId="1023238423" sldId="658"/>
            <ac:grpSpMk id="11" creationId="{A1EF5AB9-9FCB-40B2-8FFE-790EA063772D}"/>
          </ac:grpSpMkLst>
        </pc:grpChg>
        <pc:grpChg chg="add mod">
          <ac:chgData name="Jilong Xue" userId="62028bfe775bad82" providerId="LiveId" clId="{5997B6C5-C1E3-4796-A4A5-0B1FE7248002}" dt="2017-09-02T10:20:38.050" v="10019" actId="1076"/>
          <ac:grpSpMkLst>
            <pc:docMk/>
            <pc:sldMk cId="1023238423" sldId="658"/>
            <ac:grpSpMk id="12" creationId="{371413E0-DDEA-44F1-93BB-6345D56B38B8}"/>
          </ac:grpSpMkLst>
        </pc:grpChg>
        <pc:grpChg chg="add mod">
          <ac:chgData name="Jilong Xue" userId="62028bfe775bad82" providerId="LiveId" clId="{5997B6C5-C1E3-4796-A4A5-0B1FE7248002}" dt="2017-09-02T10:21:18.487" v="10024" actId="1076"/>
          <ac:grpSpMkLst>
            <pc:docMk/>
            <pc:sldMk cId="1023238423" sldId="658"/>
            <ac:grpSpMk id="13" creationId="{10B4ACED-3F11-4C7C-B558-46568A450A26}"/>
          </ac:grpSpMkLst>
        </pc:grpChg>
        <pc:grpChg chg="del">
          <ac:chgData name="Jilong Xue" userId="62028bfe775bad82" providerId="LiveId" clId="{5997B6C5-C1E3-4796-A4A5-0B1FE7248002}" dt="2017-09-01T08:55:59.108" v="4474" actId="478"/>
          <ac:grpSpMkLst>
            <pc:docMk/>
            <pc:sldMk cId="1023238423" sldId="658"/>
            <ac:grpSpMk id="62" creationId="{201207B9-E5F5-4487-8589-31D9CFB86E91}"/>
          </ac:grpSpMkLst>
        </pc:grpChg>
        <pc:grpChg chg="del">
          <ac:chgData name="Jilong Xue" userId="62028bfe775bad82" providerId="LiveId" clId="{5997B6C5-C1E3-4796-A4A5-0B1FE7248002}" dt="2017-09-01T08:55:59.108" v="4474" actId="478"/>
          <ac:grpSpMkLst>
            <pc:docMk/>
            <pc:sldMk cId="1023238423" sldId="658"/>
            <ac:grpSpMk id="77" creationId="{7296458F-8852-44A1-8825-843C8C50E47A}"/>
          </ac:grpSpMkLst>
        </pc:grpChg>
        <pc:grpChg chg="del">
          <ac:chgData name="Jilong Xue" userId="62028bfe775bad82" providerId="LiveId" clId="{5997B6C5-C1E3-4796-A4A5-0B1FE7248002}" dt="2017-09-01T08:55:59.108" v="4474" actId="478"/>
          <ac:grpSpMkLst>
            <pc:docMk/>
            <pc:sldMk cId="1023238423" sldId="658"/>
            <ac:grpSpMk id="87" creationId="{9EF98B80-32D3-4D07-8F7B-80D20CF5D721}"/>
          </ac:grpSpMkLst>
        </pc:grpChg>
        <pc:grpChg chg="del">
          <ac:chgData name="Jilong Xue" userId="62028bfe775bad82" providerId="LiveId" clId="{5997B6C5-C1E3-4796-A4A5-0B1FE7248002}" dt="2017-09-01T08:55:59.108" v="4474" actId="478"/>
          <ac:grpSpMkLst>
            <pc:docMk/>
            <pc:sldMk cId="1023238423" sldId="658"/>
            <ac:grpSpMk id="97" creationId="{184AD3DB-6EEE-4DBC-BEDC-069A1A6A3832}"/>
          </ac:grpSpMkLst>
        </pc:grpChg>
        <pc:grpChg chg="add mod">
          <ac:chgData name="Jilong Xue" userId="62028bfe775bad82" providerId="LiveId" clId="{5997B6C5-C1E3-4796-A4A5-0B1FE7248002}" dt="2017-09-01T13:01:35.774" v="5175" actId="1035"/>
          <ac:grpSpMkLst>
            <pc:docMk/>
            <pc:sldMk cId="1023238423" sldId="658"/>
            <ac:grpSpMk id="127" creationId="{499A54CA-7357-49F8-9D14-CDD9C609A47D}"/>
          </ac:grpSpMkLst>
        </pc:grpChg>
        <pc:grpChg chg="add mod">
          <ac:chgData name="Jilong Xue" userId="62028bfe775bad82" providerId="LiveId" clId="{5997B6C5-C1E3-4796-A4A5-0B1FE7248002}" dt="2017-09-01T13:01:35.774" v="5175" actId="1035"/>
          <ac:grpSpMkLst>
            <pc:docMk/>
            <pc:sldMk cId="1023238423" sldId="658"/>
            <ac:grpSpMk id="142" creationId="{8C454B43-C02E-4509-86F8-C7EEFD13BBF7}"/>
          </ac:grpSpMkLst>
        </pc:grpChg>
        <pc:grpChg chg="add mod">
          <ac:chgData name="Jilong Xue" userId="62028bfe775bad82" providerId="LiveId" clId="{5997B6C5-C1E3-4796-A4A5-0B1FE7248002}" dt="2017-09-02T09:55:58.681" v="9683" actId="1038"/>
          <ac:grpSpMkLst>
            <pc:docMk/>
            <pc:sldMk cId="1023238423" sldId="658"/>
            <ac:grpSpMk id="152" creationId="{AF3BEDD7-FF07-4AFA-BB26-5BA778628F91}"/>
          </ac:grpSpMkLst>
        </pc:grpChg>
        <pc:grpChg chg="add mod">
          <ac:chgData name="Jilong Xue" userId="62028bfe775bad82" providerId="LiveId" clId="{5997B6C5-C1E3-4796-A4A5-0B1FE7248002}" dt="2017-09-02T09:56:06.318" v="9690" actId="1038"/>
          <ac:grpSpMkLst>
            <pc:docMk/>
            <pc:sldMk cId="1023238423" sldId="658"/>
            <ac:grpSpMk id="162" creationId="{4D6FA97E-8540-41C7-A097-60C2FBE1C55B}"/>
          </ac:grpSpMkLst>
        </pc:grpChg>
        <pc:picChg chg="del">
          <ac:chgData name="Jilong Xue" userId="62028bfe775bad82" providerId="LiveId" clId="{5997B6C5-C1E3-4796-A4A5-0B1FE7248002}" dt="2017-09-01T08:55:59.108" v="4474" actId="478"/>
          <ac:picMkLst>
            <pc:docMk/>
            <pc:sldMk cId="1023238423" sldId="658"/>
            <ac:picMk id="56" creationId="{7504AF84-F178-4811-856F-04517A620D23}"/>
          </ac:picMkLst>
        </pc:picChg>
        <pc:picChg chg="del mod">
          <ac:chgData name="Jilong Xue" userId="62028bfe775bad82" providerId="LiveId" clId="{5997B6C5-C1E3-4796-A4A5-0B1FE7248002}" dt="2017-09-01T08:55:59.108" v="4474" actId="478"/>
          <ac:picMkLst>
            <pc:docMk/>
            <pc:sldMk cId="1023238423" sldId="658"/>
            <ac:picMk id="74" creationId="{AFDBB11E-302D-4D76-A7A8-B93FB02CF798}"/>
          </ac:picMkLst>
        </pc:picChg>
        <pc:picChg chg="del mod">
          <ac:chgData name="Jilong Xue" userId="62028bfe775bad82" providerId="LiveId" clId="{5997B6C5-C1E3-4796-A4A5-0B1FE7248002}" dt="2017-09-01T08:55:59.108" v="4474" actId="478"/>
          <ac:picMkLst>
            <pc:docMk/>
            <pc:sldMk cId="1023238423" sldId="658"/>
            <ac:picMk id="110" creationId="{63349796-2F48-4C46-AE20-06CF29D5A625}"/>
          </ac:picMkLst>
        </pc:picChg>
        <pc:picChg chg="del mod">
          <ac:chgData name="Jilong Xue" userId="62028bfe775bad82" providerId="LiveId" clId="{5997B6C5-C1E3-4796-A4A5-0B1FE7248002}" dt="2017-09-01T08:55:59.108" v="4474" actId="478"/>
          <ac:picMkLst>
            <pc:docMk/>
            <pc:sldMk cId="1023238423" sldId="658"/>
            <ac:picMk id="111" creationId="{ED6FC562-DFA6-4A5B-ACD4-C6632C4AD6A6}"/>
          </ac:picMkLst>
        </pc:picChg>
        <pc:picChg chg="del mod">
          <ac:chgData name="Jilong Xue" userId="62028bfe775bad82" providerId="LiveId" clId="{5997B6C5-C1E3-4796-A4A5-0B1FE7248002}" dt="2017-09-01T08:55:59.108" v="4474" actId="478"/>
          <ac:picMkLst>
            <pc:docMk/>
            <pc:sldMk cId="1023238423" sldId="658"/>
            <ac:picMk id="112" creationId="{2F3062B0-58AB-4D03-B5DB-4380986A8451}"/>
          </ac:picMkLst>
        </pc:picChg>
        <pc:picChg chg="add mod">
          <ac:chgData name="Jilong Xue" userId="62028bfe775bad82" providerId="LiveId" clId="{5997B6C5-C1E3-4796-A4A5-0B1FE7248002}" dt="2017-09-02T10:15:00.134" v="9981" actId="1076"/>
          <ac:picMkLst>
            <pc:docMk/>
            <pc:sldMk cId="1023238423" sldId="658"/>
            <ac:picMk id="121" creationId="{200ADAA1-9A2C-4FEC-A208-F72324352C7A}"/>
          </ac:picMkLst>
        </pc:picChg>
        <pc:picChg chg="add mod">
          <ac:chgData name="Jilong Xue" userId="62028bfe775bad82" providerId="LiveId" clId="{5997B6C5-C1E3-4796-A4A5-0B1FE7248002}" dt="2017-09-01T13:01:35.774" v="5175" actId="1035"/>
          <ac:picMkLst>
            <pc:docMk/>
            <pc:sldMk cId="1023238423" sldId="658"/>
            <ac:picMk id="139" creationId="{A720AD20-9BFA-46B1-8130-BFCAAA290271}"/>
          </ac:picMkLst>
        </pc:picChg>
        <pc:picChg chg="add mod">
          <ac:chgData name="Jilong Xue" userId="62028bfe775bad82" providerId="LiveId" clId="{5997B6C5-C1E3-4796-A4A5-0B1FE7248002}" dt="2017-09-01T13:01:35.774" v="5175" actId="1035"/>
          <ac:picMkLst>
            <pc:docMk/>
            <pc:sldMk cId="1023238423" sldId="658"/>
            <ac:picMk id="175" creationId="{73A9041B-9AD3-4AE0-9F53-E08E0151D9A4}"/>
          </ac:picMkLst>
        </pc:picChg>
        <pc:picChg chg="add mod">
          <ac:chgData name="Jilong Xue" userId="62028bfe775bad82" providerId="LiveId" clId="{5997B6C5-C1E3-4796-A4A5-0B1FE7248002}" dt="2017-09-02T09:56:06.318" v="9690" actId="1038"/>
          <ac:picMkLst>
            <pc:docMk/>
            <pc:sldMk cId="1023238423" sldId="658"/>
            <ac:picMk id="176" creationId="{D982D379-B085-462B-891B-0953268819E1}"/>
          </ac:picMkLst>
        </pc:picChg>
        <pc:picChg chg="add mod">
          <ac:chgData name="Jilong Xue" userId="62028bfe775bad82" providerId="LiveId" clId="{5997B6C5-C1E3-4796-A4A5-0B1FE7248002}" dt="2017-09-02T09:55:58.681" v="9683" actId="1038"/>
          <ac:picMkLst>
            <pc:docMk/>
            <pc:sldMk cId="1023238423" sldId="658"/>
            <ac:picMk id="177" creationId="{669A2567-C8FB-423C-AFCF-7E29D1EB9893}"/>
          </ac:picMkLst>
        </pc:picChg>
        <pc:cxnChg chg="add mod">
          <ac:chgData name="Jilong Xue" userId="62028bfe775bad82" providerId="LiveId" clId="{5997B6C5-C1E3-4796-A4A5-0B1FE7248002}" dt="2017-09-02T10:38:13.979" v="10119" actId="1076"/>
          <ac:cxnSpMkLst>
            <pc:docMk/>
            <pc:sldMk cId="1023238423" sldId="658"/>
            <ac:cxnSpMk id="15" creationId="{00CC43B2-B0C5-4EAB-A79D-5AB0BBB3E621}"/>
          </ac:cxnSpMkLst>
        </pc:cxnChg>
        <pc:cxnChg chg="add del mod">
          <ac:chgData name="Jilong Xue" userId="62028bfe775bad82" providerId="LiveId" clId="{5997B6C5-C1E3-4796-A4A5-0B1FE7248002}" dt="2017-09-02T10:23:36.664" v="10042" actId="478"/>
          <ac:cxnSpMkLst>
            <pc:docMk/>
            <pc:sldMk cId="1023238423" sldId="658"/>
            <ac:cxnSpMk id="17" creationId="{81D4207C-69D3-4181-9C6F-453CC1D1161A}"/>
          </ac:cxnSpMkLst>
        </pc:cxnChg>
        <pc:cxnChg chg="del mod">
          <ac:chgData name="Jilong Xue" userId="62028bfe775bad82" providerId="LiveId" clId="{5997B6C5-C1E3-4796-A4A5-0B1FE7248002}" dt="2017-09-01T08:55:59.108" v="4474" actId="478"/>
          <ac:cxnSpMkLst>
            <pc:docMk/>
            <pc:sldMk cId="1023238423" sldId="658"/>
            <ac:cxnSpMk id="59" creationId="{A8EE6B8F-2FA8-4E5C-A137-D5C6AF44854B}"/>
          </ac:cxnSpMkLst>
        </pc:cxnChg>
        <pc:cxnChg chg="del mod">
          <ac:chgData name="Jilong Xue" userId="62028bfe775bad82" providerId="LiveId" clId="{5997B6C5-C1E3-4796-A4A5-0B1FE7248002}" dt="2017-09-01T08:55:59.108" v="4474" actId="478"/>
          <ac:cxnSpMkLst>
            <pc:docMk/>
            <pc:sldMk cId="1023238423" sldId="658"/>
            <ac:cxnSpMk id="60" creationId="{CCEFB307-0421-47E6-88F2-A38747B235D2}"/>
          </ac:cxnSpMkLst>
        </pc:cxnChg>
        <pc:cxnChg chg="del">
          <ac:chgData name="Jilong Xue" userId="62028bfe775bad82" providerId="LiveId" clId="{5997B6C5-C1E3-4796-A4A5-0B1FE7248002}" dt="2017-09-01T08:55:59.108" v="4474" actId="478"/>
          <ac:cxnSpMkLst>
            <pc:docMk/>
            <pc:sldMk cId="1023238423" sldId="658"/>
            <ac:cxnSpMk id="61" creationId="{3A0EC11A-58EA-4B7D-B139-F81F5A0878C1}"/>
          </ac:cxnSpMkLst>
        </pc:cxnChg>
        <pc:cxnChg chg="del mod">
          <ac:chgData name="Jilong Xue" userId="62028bfe775bad82" providerId="LiveId" clId="{5997B6C5-C1E3-4796-A4A5-0B1FE7248002}" dt="2017-09-01T08:55:59.108" v="4474" actId="478"/>
          <ac:cxnSpMkLst>
            <pc:docMk/>
            <pc:sldMk cId="1023238423" sldId="658"/>
            <ac:cxnSpMk id="65" creationId="{07551A38-7182-4121-B37B-2135D320AAD6}"/>
          </ac:cxnSpMkLst>
        </pc:cxnChg>
        <pc:cxnChg chg="del mod">
          <ac:chgData name="Jilong Xue" userId="62028bfe775bad82" providerId="LiveId" clId="{5997B6C5-C1E3-4796-A4A5-0B1FE7248002}" dt="2017-09-01T08:55:59.108" v="4474" actId="478"/>
          <ac:cxnSpMkLst>
            <pc:docMk/>
            <pc:sldMk cId="1023238423" sldId="658"/>
            <ac:cxnSpMk id="66" creationId="{2B44E541-1ED6-4250-BB65-58B3A5C52BAC}"/>
          </ac:cxnSpMkLst>
        </pc:cxnChg>
        <pc:cxnChg chg="del mod">
          <ac:chgData name="Jilong Xue" userId="62028bfe775bad82" providerId="LiveId" clId="{5997B6C5-C1E3-4796-A4A5-0B1FE7248002}" dt="2017-09-01T08:55:59.108" v="4474" actId="478"/>
          <ac:cxnSpMkLst>
            <pc:docMk/>
            <pc:sldMk cId="1023238423" sldId="658"/>
            <ac:cxnSpMk id="70" creationId="{74065ED3-5A5C-44B4-8409-C72D6063A8EF}"/>
          </ac:cxnSpMkLst>
        </pc:cxnChg>
        <pc:cxnChg chg="del">
          <ac:chgData name="Jilong Xue" userId="62028bfe775bad82" providerId="LiveId" clId="{5997B6C5-C1E3-4796-A4A5-0B1FE7248002}" dt="2017-09-01T08:55:59.108" v="4474" actId="478"/>
          <ac:cxnSpMkLst>
            <pc:docMk/>
            <pc:sldMk cId="1023238423" sldId="658"/>
            <ac:cxnSpMk id="71" creationId="{17E6A4A6-4F88-413E-BB40-30E6E7A03398}"/>
          </ac:cxnSpMkLst>
        </pc:cxnChg>
        <pc:cxnChg chg="del">
          <ac:chgData name="Jilong Xue" userId="62028bfe775bad82" providerId="LiveId" clId="{5997B6C5-C1E3-4796-A4A5-0B1FE7248002}" dt="2017-09-01T08:55:59.108" v="4474" actId="478"/>
          <ac:cxnSpMkLst>
            <pc:docMk/>
            <pc:sldMk cId="1023238423" sldId="658"/>
            <ac:cxnSpMk id="76" creationId="{D8505076-920B-4EB6-BBC8-4DBF899B5990}"/>
          </ac:cxnSpMkLst>
        </pc:cxnChg>
        <pc:cxnChg chg="del mod">
          <ac:chgData name="Jilong Xue" userId="62028bfe775bad82" providerId="LiveId" clId="{5997B6C5-C1E3-4796-A4A5-0B1FE7248002}" dt="2017-09-01T08:55:59.108" v="4474" actId="478"/>
          <ac:cxnSpMkLst>
            <pc:docMk/>
            <pc:sldMk cId="1023238423" sldId="658"/>
            <ac:cxnSpMk id="84" creationId="{91F21016-380D-4C31-A676-59BD15CF2BBE}"/>
          </ac:cxnSpMkLst>
        </pc:cxnChg>
        <pc:cxnChg chg="del mod">
          <ac:chgData name="Jilong Xue" userId="62028bfe775bad82" providerId="LiveId" clId="{5997B6C5-C1E3-4796-A4A5-0B1FE7248002}" dt="2017-09-01T08:55:59.108" v="4474" actId="478"/>
          <ac:cxnSpMkLst>
            <pc:docMk/>
            <pc:sldMk cId="1023238423" sldId="658"/>
            <ac:cxnSpMk id="85" creationId="{B9C7C688-3075-4557-B3D7-3182C6F02D76}"/>
          </ac:cxnSpMkLst>
        </pc:cxnChg>
        <pc:cxnChg chg="del">
          <ac:chgData name="Jilong Xue" userId="62028bfe775bad82" providerId="LiveId" clId="{5997B6C5-C1E3-4796-A4A5-0B1FE7248002}" dt="2017-09-01T08:55:59.108" v="4474" actId="478"/>
          <ac:cxnSpMkLst>
            <pc:docMk/>
            <pc:sldMk cId="1023238423" sldId="658"/>
            <ac:cxnSpMk id="86" creationId="{FC1636CC-79B4-4FE2-8011-14A9203C93D3}"/>
          </ac:cxnSpMkLst>
        </pc:cxnChg>
        <pc:cxnChg chg="del">
          <ac:chgData name="Jilong Xue" userId="62028bfe775bad82" providerId="LiveId" clId="{5997B6C5-C1E3-4796-A4A5-0B1FE7248002}" dt="2017-09-01T08:55:59.108" v="4474" actId="478"/>
          <ac:cxnSpMkLst>
            <pc:docMk/>
            <pc:sldMk cId="1023238423" sldId="658"/>
            <ac:cxnSpMk id="90" creationId="{29BCA64F-B09C-4F49-9C9F-798C6035C32B}"/>
          </ac:cxnSpMkLst>
        </pc:cxnChg>
        <pc:cxnChg chg="del mod">
          <ac:chgData name="Jilong Xue" userId="62028bfe775bad82" providerId="LiveId" clId="{5997B6C5-C1E3-4796-A4A5-0B1FE7248002}" dt="2017-09-01T08:55:59.108" v="4474" actId="478"/>
          <ac:cxnSpMkLst>
            <pc:docMk/>
            <pc:sldMk cId="1023238423" sldId="658"/>
            <ac:cxnSpMk id="91" creationId="{91F267D9-8EFC-4F1A-A910-C186F926D5CB}"/>
          </ac:cxnSpMkLst>
        </pc:cxnChg>
        <pc:cxnChg chg="del mod">
          <ac:chgData name="Jilong Xue" userId="62028bfe775bad82" providerId="LiveId" clId="{5997B6C5-C1E3-4796-A4A5-0B1FE7248002}" dt="2017-09-01T08:55:59.108" v="4474" actId="478"/>
          <ac:cxnSpMkLst>
            <pc:docMk/>
            <pc:sldMk cId="1023238423" sldId="658"/>
            <ac:cxnSpMk id="95" creationId="{5021DF62-CCB4-43BF-8F75-0769104E1513}"/>
          </ac:cxnSpMkLst>
        </pc:cxnChg>
        <pc:cxnChg chg="del mod">
          <ac:chgData name="Jilong Xue" userId="62028bfe775bad82" providerId="LiveId" clId="{5997B6C5-C1E3-4796-A4A5-0B1FE7248002}" dt="2017-09-01T08:55:59.108" v="4474" actId="478"/>
          <ac:cxnSpMkLst>
            <pc:docMk/>
            <pc:sldMk cId="1023238423" sldId="658"/>
            <ac:cxnSpMk id="108" creationId="{76BBD040-2597-46BF-8516-797C97D9B383}"/>
          </ac:cxnSpMkLst>
        </pc:cxnChg>
        <pc:cxnChg chg="del mod">
          <ac:chgData name="Jilong Xue" userId="62028bfe775bad82" providerId="LiveId" clId="{5997B6C5-C1E3-4796-A4A5-0B1FE7248002}" dt="2017-09-01T08:55:59.108" v="4474" actId="478"/>
          <ac:cxnSpMkLst>
            <pc:docMk/>
            <pc:sldMk cId="1023238423" sldId="658"/>
            <ac:cxnSpMk id="109" creationId="{B0660A4E-E26D-4630-B6D1-6F289C85E9F6}"/>
          </ac:cxnSpMkLst>
        </pc:cxnChg>
        <pc:cxnChg chg="add mod">
          <ac:chgData name="Jilong Xue" userId="62028bfe775bad82" providerId="LiveId" clId="{5997B6C5-C1E3-4796-A4A5-0B1FE7248002}" dt="2017-09-01T13:01:35.774" v="5175" actId="1035"/>
          <ac:cxnSpMkLst>
            <pc:docMk/>
            <pc:sldMk cId="1023238423" sldId="658"/>
            <ac:cxnSpMk id="124" creationId="{2E6DA778-DA70-4089-AA6C-8137CB5EA57A}"/>
          </ac:cxnSpMkLst>
        </pc:cxnChg>
        <pc:cxnChg chg="add mod">
          <ac:chgData name="Jilong Xue" userId="62028bfe775bad82" providerId="LiveId" clId="{5997B6C5-C1E3-4796-A4A5-0B1FE7248002}" dt="2017-09-01T13:01:35.774" v="5175" actId="1035"/>
          <ac:cxnSpMkLst>
            <pc:docMk/>
            <pc:sldMk cId="1023238423" sldId="658"/>
            <ac:cxnSpMk id="125" creationId="{D37FDA76-65A8-44AA-B67C-8101E677EF06}"/>
          </ac:cxnSpMkLst>
        </pc:cxnChg>
        <pc:cxnChg chg="add mod">
          <ac:chgData name="Jilong Xue" userId="62028bfe775bad82" providerId="LiveId" clId="{5997B6C5-C1E3-4796-A4A5-0B1FE7248002}" dt="2017-09-01T13:01:35.774" v="5175" actId="1035"/>
          <ac:cxnSpMkLst>
            <pc:docMk/>
            <pc:sldMk cId="1023238423" sldId="658"/>
            <ac:cxnSpMk id="126" creationId="{21AEA8CD-9CCC-4B4D-9331-65ABB364427E}"/>
          </ac:cxnSpMkLst>
        </pc:cxnChg>
        <pc:cxnChg chg="add mod">
          <ac:chgData name="Jilong Xue" userId="62028bfe775bad82" providerId="LiveId" clId="{5997B6C5-C1E3-4796-A4A5-0B1FE7248002}" dt="2017-09-01T13:01:35.774" v="5175" actId="1035"/>
          <ac:cxnSpMkLst>
            <pc:docMk/>
            <pc:sldMk cId="1023238423" sldId="658"/>
            <ac:cxnSpMk id="130" creationId="{FBC715CD-C4DF-449A-B3EE-9491F07ED09C}"/>
          </ac:cxnSpMkLst>
        </pc:cxnChg>
        <pc:cxnChg chg="add mod">
          <ac:chgData name="Jilong Xue" userId="62028bfe775bad82" providerId="LiveId" clId="{5997B6C5-C1E3-4796-A4A5-0B1FE7248002}" dt="2017-09-01T13:01:35.774" v="5175" actId="1035"/>
          <ac:cxnSpMkLst>
            <pc:docMk/>
            <pc:sldMk cId="1023238423" sldId="658"/>
            <ac:cxnSpMk id="131" creationId="{71AF6675-0D0D-4EDB-8C3A-C89E4DBBF681}"/>
          </ac:cxnSpMkLst>
        </pc:cxnChg>
        <pc:cxnChg chg="add mod">
          <ac:chgData name="Jilong Xue" userId="62028bfe775bad82" providerId="LiveId" clId="{5997B6C5-C1E3-4796-A4A5-0B1FE7248002}" dt="2017-09-01T13:01:35.774" v="5175" actId="1035"/>
          <ac:cxnSpMkLst>
            <pc:docMk/>
            <pc:sldMk cId="1023238423" sldId="658"/>
            <ac:cxnSpMk id="135" creationId="{5FA3DB07-06C3-4A13-9C3E-3A0618DD9239}"/>
          </ac:cxnSpMkLst>
        </pc:cxnChg>
        <pc:cxnChg chg="add mod">
          <ac:chgData name="Jilong Xue" userId="62028bfe775bad82" providerId="LiveId" clId="{5997B6C5-C1E3-4796-A4A5-0B1FE7248002}" dt="2017-09-02T10:14:39.815" v="9977" actId="1076"/>
          <ac:cxnSpMkLst>
            <pc:docMk/>
            <pc:sldMk cId="1023238423" sldId="658"/>
            <ac:cxnSpMk id="136" creationId="{0CEE9B56-DC57-4116-82F8-1FD21B3D8AB6}"/>
          </ac:cxnSpMkLst>
        </pc:cxnChg>
        <pc:cxnChg chg="add mod">
          <ac:chgData name="Jilong Xue" userId="62028bfe775bad82" providerId="LiveId" clId="{5997B6C5-C1E3-4796-A4A5-0B1FE7248002}" dt="2017-09-01T13:01:35.774" v="5175" actId="1035"/>
          <ac:cxnSpMkLst>
            <pc:docMk/>
            <pc:sldMk cId="1023238423" sldId="658"/>
            <ac:cxnSpMk id="141" creationId="{62517EB0-7B29-4606-B9B5-4314B68CD957}"/>
          </ac:cxnSpMkLst>
        </pc:cxnChg>
        <pc:cxnChg chg="add mod">
          <ac:chgData name="Jilong Xue" userId="62028bfe775bad82" providerId="LiveId" clId="{5997B6C5-C1E3-4796-A4A5-0B1FE7248002}" dt="2017-09-02T09:56:06.318" v="9690" actId="1038"/>
          <ac:cxnSpMkLst>
            <pc:docMk/>
            <pc:sldMk cId="1023238423" sldId="658"/>
            <ac:cxnSpMk id="149" creationId="{E23AA5D5-D006-4342-93FD-AC2CE6F74851}"/>
          </ac:cxnSpMkLst>
        </pc:cxnChg>
        <pc:cxnChg chg="add mod">
          <ac:chgData name="Jilong Xue" userId="62028bfe775bad82" providerId="LiveId" clId="{5997B6C5-C1E3-4796-A4A5-0B1FE7248002}" dt="2017-09-02T09:56:06.318" v="9690" actId="1038"/>
          <ac:cxnSpMkLst>
            <pc:docMk/>
            <pc:sldMk cId="1023238423" sldId="658"/>
            <ac:cxnSpMk id="150" creationId="{3F085638-5C17-4DE0-AFC2-14FACF9A0416}"/>
          </ac:cxnSpMkLst>
        </pc:cxnChg>
        <pc:cxnChg chg="add mod">
          <ac:chgData name="Jilong Xue" userId="62028bfe775bad82" providerId="LiveId" clId="{5997B6C5-C1E3-4796-A4A5-0B1FE7248002}" dt="2017-09-02T09:56:06.318" v="9690" actId="1038"/>
          <ac:cxnSpMkLst>
            <pc:docMk/>
            <pc:sldMk cId="1023238423" sldId="658"/>
            <ac:cxnSpMk id="151" creationId="{234D9828-D408-4530-9C1A-A01589DED6CA}"/>
          </ac:cxnSpMkLst>
        </pc:cxnChg>
        <pc:cxnChg chg="add mod">
          <ac:chgData name="Jilong Xue" userId="62028bfe775bad82" providerId="LiveId" clId="{5997B6C5-C1E3-4796-A4A5-0B1FE7248002}" dt="2017-09-02T10:16:40.734" v="9990" actId="1076"/>
          <ac:cxnSpMkLst>
            <pc:docMk/>
            <pc:sldMk cId="1023238423" sldId="658"/>
            <ac:cxnSpMk id="155" creationId="{1768691A-17CD-45BE-A464-09F4286FE642}"/>
          </ac:cxnSpMkLst>
        </pc:cxnChg>
        <pc:cxnChg chg="add mod">
          <ac:chgData name="Jilong Xue" userId="62028bfe775bad82" providerId="LiveId" clId="{5997B6C5-C1E3-4796-A4A5-0B1FE7248002}" dt="2017-09-02T09:55:58.681" v="9683" actId="1038"/>
          <ac:cxnSpMkLst>
            <pc:docMk/>
            <pc:sldMk cId="1023238423" sldId="658"/>
            <ac:cxnSpMk id="156" creationId="{F7D9AEF5-0CD9-4483-A963-503259BF14B1}"/>
          </ac:cxnSpMkLst>
        </pc:cxnChg>
        <pc:cxnChg chg="add mod">
          <ac:chgData name="Jilong Xue" userId="62028bfe775bad82" providerId="LiveId" clId="{5997B6C5-C1E3-4796-A4A5-0B1FE7248002}" dt="2017-09-02T09:55:58.681" v="9683" actId="1038"/>
          <ac:cxnSpMkLst>
            <pc:docMk/>
            <pc:sldMk cId="1023238423" sldId="658"/>
            <ac:cxnSpMk id="160" creationId="{0277EB48-5F0B-4022-BC5E-B356AEBD5BDC}"/>
          </ac:cxnSpMkLst>
        </pc:cxnChg>
        <pc:cxnChg chg="add mod">
          <ac:chgData name="Jilong Xue" userId="62028bfe775bad82" providerId="LiveId" clId="{5997B6C5-C1E3-4796-A4A5-0B1FE7248002}" dt="2017-09-02T09:55:58.681" v="9683" actId="1038"/>
          <ac:cxnSpMkLst>
            <pc:docMk/>
            <pc:sldMk cId="1023238423" sldId="658"/>
            <ac:cxnSpMk id="173" creationId="{EE7ECCE8-71F8-410A-810A-46A4FF6AA3C2}"/>
          </ac:cxnSpMkLst>
        </pc:cxnChg>
        <pc:cxnChg chg="add del mod">
          <ac:chgData name="Jilong Xue" userId="62028bfe775bad82" providerId="LiveId" clId="{5997B6C5-C1E3-4796-A4A5-0B1FE7248002}" dt="2017-09-02T10:22:42.287" v="10036" actId="478"/>
          <ac:cxnSpMkLst>
            <pc:docMk/>
            <pc:sldMk cId="1023238423" sldId="658"/>
            <ac:cxnSpMk id="174" creationId="{DBAF16ED-FB82-4DAA-89C8-F339FDFD62BC}"/>
          </ac:cxnSpMkLst>
        </pc:cxnChg>
      </pc:sldChg>
      <pc:sldChg chg="del">
        <pc:chgData name="Jilong Xue" userId="62028bfe775bad82" providerId="LiveId" clId="{5997B6C5-C1E3-4796-A4A5-0B1FE7248002}" dt="2017-08-31T05:57:40.495" v="44" actId="2696"/>
        <pc:sldMkLst>
          <pc:docMk/>
          <pc:sldMk cId="3742366710" sldId="659"/>
        </pc:sldMkLst>
      </pc:sldChg>
      <pc:sldChg chg="addSp delSp modSp add mod setBg modAnim setClrOvrMap modNotesTx">
        <pc:chgData name="Jilong Xue" userId="62028bfe775bad82" providerId="LiveId" clId="{5997B6C5-C1E3-4796-A4A5-0B1FE7248002}" dt="2017-09-02T12:37:31.468" v="11489" actId="20577"/>
        <pc:sldMkLst>
          <pc:docMk/>
          <pc:sldMk cId="1191371342" sldId="660"/>
        </pc:sldMkLst>
        <pc:spChg chg="mod">
          <ac:chgData name="Jilong Xue" userId="62028bfe775bad82" providerId="LiveId" clId="{5997B6C5-C1E3-4796-A4A5-0B1FE7248002}" dt="2017-09-01T10:24:06.713" v="4711" actId="20577"/>
          <ac:spMkLst>
            <pc:docMk/>
            <pc:sldMk cId="1191371342" sldId="660"/>
            <ac:spMk id="2" creationId="{51109AEF-C670-4B06-872E-584004E68E0E}"/>
          </ac:spMkLst>
        </pc:spChg>
        <pc:spChg chg="add del mod">
          <ac:chgData name="Jilong Xue" userId="62028bfe775bad82" providerId="LiveId" clId="{5997B6C5-C1E3-4796-A4A5-0B1FE7248002}" dt="2017-09-02T08:38:28.845" v="8142" actId="403"/>
          <ac:spMkLst>
            <pc:docMk/>
            <pc:sldMk cId="1191371342" sldId="660"/>
            <ac:spMk id="3" creationId="{73B8DCE2-DE9B-4F74-8937-6C92C29927B8}"/>
          </ac:spMkLst>
        </pc:spChg>
        <pc:spChg chg="mod">
          <ac:chgData name="Jilong Xue" userId="62028bfe775bad82" providerId="LiveId" clId="{5997B6C5-C1E3-4796-A4A5-0B1FE7248002}" dt="2017-08-31T05:59:39.981" v="48" actId="26606"/>
          <ac:spMkLst>
            <pc:docMk/>
            <pc:sldMk cId="1191371342" sldId="660"/>
            <ac:spMk id="4" creationId="{0007C10D-4775-451D-A081-0C77F75FB05D}"/>
          </ac:spMkLst>
        </pc:spChg>
        <pc:spChg chg="add mod">
          <ac:chgData name="Jilong Xue" userId="62028bfe775bad82" providerId="LiveId" clId="{5997B6C5-C1E3-4796-A4A5-0B1FE7248002}" dt="2017-09-02T07:58:01.123" v="7581" actId="20577"/>
          <ac:spMkLst>
            <pc:docMk/>
            <pc:sldMk cId="1191371342" sldId="660"/>
            <ac:spMk id="5" creationId="{4F440E25-9ED0-4035-9904-A81B1DAFBB52}"/>
          </ac:spMkLst>
        </pc:spChg>
        <pc:spChg chg="add del">
          <ac:chgData name="Jilong Xue" userId="62028bfe775bad82" providerId="LiveId" clId="{5997B6C5-C1E3-4796-A4A5-0B1FE7248002}" dt="2017-08-31T05:59:39.981" v="48" actId="26606"/>
          <ac:spMkLst>
            <pc:docMk/>
            <pc:sldMk cId="1191371342" sldId="660"/>
            <ac:spMk id="13" creationId="{00000000-0000-0000-0000-000000000000}"/>
          </ac:spMkLst>
        </pc:spChg>
        <pc:spChg chg="add del">
          <ac:chgData name="Jilong Xue" userId="62028bfe775bad82" providerId="LiveId" clId="{5997B6C5-C1E3-4796-A4A5-0B1FE7248002}" dt="2017-08-31T05:59:39.981" v="48" actId="26606"/>
          <ac:spMkLst>
            <pc:docMk/>
            <pc:sldMk cId="1191371342" sldId="660"/>
            <ac:spMk id="15" creationId="{00000000-0000-0000-0000-000000000000}"/>
          </ac:spMkLst>
        </pc:spChg>
        <pc:spChg chg="add del">
          <ac:chgData name="Jilong Xue" userId="62028bfe775bad82" providerId="LiveId" clId="{5997B6C5-C1E3-4796-A4A5-0B1FE7248002}" dt="2017-08-31T05:59:39.981" v="48" actId="26606"/>
          <ac:spMkLst>
            <pc:docMk/>
            <pc:sldMk cId="1191371342" sldId="660"/>
            <ac:spMk id="17" creationId="{00000000-0000-0000-0000-000000000000}"/>
          </ac:spMkLst>
        </pc:spChg>
        <pc:spChg chg="add mod">
          <ac:chgData name="Jilong Xue" userId="62028bfe775bad82" providerId="LiveId" clId="{5997B6C5-C1E3-4796-A4A5-0B1FE7248002}" dt="2017-09-02T11:23:34.355" v="10506" actId="20577"/>
          <ac:spMkLst>
            <pc:docMk/>
            <pc:sldMk cId="1191371342" sldId="660"/>
            <ac:spMk id="28" creationId="{11F4A838-DCAE-4406-9691-37F4263BC543}"/>
          </ac:spMkLst>
        </pc:spChg>
        <pc:grpChg chg="add mod">
          <ac:chgData name="Jilong Xue" userId="62028bfe775bad82" providerId="LiveId" clId="{5997B6C5-C1E3-4796-A4A5-0B1FE7248002}" dt="2017-09-02T11:23:34.355" v="10506" actId="20577"/>
          <ac:grpSpMkLst>
            <pc:docMk/>
            <pc:sldMk cId="1191371342" sldId="660"/>
            <ac:grpSpMk id="6" creationId="{254962AE-9959-47FB-8219-C1BB0AF8DB98}"/>
          </ac:grpSpMkLst>
        </pc:grpChg>
        <pc:graphicFrameChg chg="add del mod">
          <ac:chgData name="Jilong Xue" userId="62028bfe775bad82" providerId="LiveId" clId="{5997B6C5-C1E3-4796-A4A5-0B1FE7248002}" dt="2017-08-31T05:57:03.447" v="15" actId="404"/>
          <ac:graphicFrameMkLst>
            <pc:docMk/>
            <pc:sldMk cId="1191371342" sldId="660"/>
            <ac:graphicFrameMk id="5" creationId="{DA14A22A-06EA-4357-B3F1-C2EE2E1E7D30}"/>
          </ac:graphicFrameMkLst>
        </pc:graphicFrameChg>
        <pc:graphicFrameChg chg="add del mod">
          <ac:chgData name="Jilong Xue" userId="62028bfe775bad82" providerId="LiveId" clId="{5997B6C5-C1E3-4796-A4A5-0B1FE7248002}" dt="2017-08-31T05:59:21.870" v="45" actId="404"/>
          <ac:graphicFrameMkLst>
            <pc:docMk/>
            <pc:sldMk cId="1191371342" sldId="660"/>
            <ac:graphicFrameMk id="6" creationId="{DA14A22A-06EA-4357-B3F1-C2EE2E1E7D30}"/>
          </ac:graphicFrameMkLst>
        </pc:graphicFrameChg>
        <pc:graphicFrameChg chg="add del mod">
          <ac:chgData name="Jilong Xue" userId="62028bfe775bad82" providerId="LiveId" clId="{5997B6C5-C1E3-4796-A4A5-0B1FE7248002}" dt="2017-09-01T04:56:22.432" v="2528" actId="404"/>
          <ac:graphicFrameMkLst>
            <pc:docMk/>
            <pc:sldMk cId="1191371342" sldId="660"/>
            <ac:graphicFrameMk id="7" creationId="{DA14A22A-06EA-4357-B3F1-C2EE2E1E7D30}"/>
          </ac:graphicFrameMkLst>
        </pc:graphicFrameChg>
        <pc:graphicFrameChg chg="add del">
          <ac:chgData name="Jilong Xue" userId="62028bfe775bad82" providerId="LiveId" clId="{5997B6C5-C1E3-4796-A4A5-0B1FE7248002}" dt="2017-08-31T05:59:39.981" v="48" actId="26606"/>
          <ac:graphicFrameMkLst>
            <pc:docMk/>
            <pc:sldMk cId="1191371342" sldId="660"/>
            <ac:graphicFrameMk id="10" creationId="{DA14A22A-06EA-4357-B3F1-C2EE2E1E7D30}"/>
          </ac:graphicFrameMkLst>
        </pc:graphicFrameChg>
        <pc:graphicFrameChg chg="add del">
          <ac:chgData name="Jilong Xue" userId="62028bfe775bad82" providerId="LiveId" clId="{5997B6C5-C1E3-4796-A4A5-0B1FE7248002}" dt="2017-09-02T12:34:24.434" v="11445" actId="20577"/>
          <ac:graphicFrameMkLst>
            <pc:docMk/>
            <pc:sldMk cId="1191371342" sldId="660"/>
            <ac:graphicFrameMk id="13" creationId="{3D575312-192B-47C0-8D4C-7D50FA4684FA}"/>
          </ac:graphicFrameMkLst>
        </pc:graphicFrameChg>
        <pc:graphicFrameChg chg="add del mod">
          <ac:chgData name="Jilong Xue" userId="62028bfe775bad82" providerId="LiveId" clId="{5997B6C5-C1E3-4796-A4A5-0B1FE7248002}" dt="2017-09-01T04:56:29.809" v="2532" actId="404"/>
          <ac:graphicFrameMkLst>
            <pc:docMk/>
            <pc:sldMk cId="1191371342" sldId="660"/>
            <ac:graphicFrameMk id="14" creationId="{DF128624-CF1D-43AB-A7A9-38BD2906FE76}"/>
          </ac:graphicFrameMkLst>
        </pc:graphicFrameChg>
        <pc:graphicFrameChg chg="add mod">
          <ac:chgData name="Jilong Xue" userId="62028bfe775bad82" providerId="LiveId" clId="{5997B6C5-C1E3-4796-A4A5-0B1FE7248002}" dt="2017-09-02T12:37:31.468" v="11489" actId="20577"/>
          <ac:graphicFrameMkLst>
            <pc:docMk/>
            <pc:sldMk cId="1191371342" sldId="660"/>
            <ac:graphicFrameMk id="14" creationId="{C06ED756-53A7-413E-AC50-F0CA25C4BF3F}"/>
          </ac:graphicFrameMkLst>
        </pc:graphicFrameChg>
        <pc:graphicFrameChg chg="add del mod">
          <ac:chgData name="Jilong Xue" userId="62028bfe775bad82" providerId="LiveId" clId="{5997B6C5-C1E3-4796-A4A5-0B1FE7248002}" dt="2017-09-01T04:57:42.334" v="2544" actId="404"/>
          <ac:graphicFrameMkLst>
            <pc:docMk/>
            <pc:sldMk cId="1191371342" sldId="660"/>
            <ac:graphicFrameMk id="16" creationId="{C06ED756-53A7-413E-AC50-F0CA25C4BF3F}"/>
          </ac:graphicFrameMkLst>
        </pc:graphicFrameChg>
        <pc:graphicFrameChg chg="add del mod">
          <ac:chgData name="Jilong Xue" userId="62028bfe775bad82" providerId="LiveId" clId="{5997B6C5-C1E3-4796-A4A5-0B1FE7248002}" dt="2017-09-01T04:57:10.707" v="2536" actId="404"/>
          <ac:graphicFrameMkLst>
            <pc:docMk/>
            <pc:sldMk cId="1191371342" sldId="660"/>
            <ac:graphicFrameMk id="18" creationId="{DF128624-CF1D-43AB-A7A9-38BD2906FE76}"/>
          </ac:graphicFrameMkLst>
        </pc:graphicFrameChg>
        <pc:graphicFrameChg chg="add del mod">
          <ac:chgData name="Jilong Xue" userId="62028bfe775bad82" providerId="LiveId" clId="{5997B6C5-C1E3-4796-A4A5-0B1FE7248002}" dt="2017-09-01T04:57:32.377" v="2540" actId="404"/>
          <ac:graphicFrameMkLst>
            <pc:docMk/>
            <pc:sldMk cId="1191371342" sldId="660"/>
            <ac:graphicFrameMk id="19" creationId="{DF128624-CF1D-43AB-A7A9-38BD2906FE76}"/>
          </ac:graphicFrameMkLst>
        </pc:graphicFrameChg>
        <pc:graphicFrameChg chg="add del mod">
          <ac:chgData name="Jilong Xue" userId="62028bfe775bad82" providerId="LiveId" clId="{5997B6C5-C1E3-4796-A4A5-0B1FE7248002}" dt="2017-09-01T04:59:04.374" v="2550" actId="404"/>
          <ac:graphicFrameMkLst>
            <pc:docMk/>
            <pc:sldMk cId="1191371342" sldId="660"/>
            <ac:graphicFrameMk id="20" creationId="{DF128624-CF1D-43AB-A7A9-38BD2906FE76}"/>
          </ac:graphicFrameMkLst>
        </pc:graphicFrameChg>
        <pc:graphicFrameChg chg="add del mod">
          <ac:chgData name="Jilong Xue" userId="62028bfe775bad82" providerId="LiveId" clId="{5997B6C5-C1E3-4796-A4A5-0B1FE7248002}" dt="2017-09-02T12:36:55.705" v="11483" actId="20577"/>
          <ac:graphicFrameMkLst>
            <pc:docMk/>
            <pc:sldMk cId="1191371342" sldId="660"/>
            <ac:graphicFrameMk id="21" creationId="{C06ED756-53A7-413E-AC50-F0CA25C4BF3F}"/>
          </ac:graphicFrameMkLst>
        </pc:graphicFrameChg>
        <pc:graphicFrameChg chg="add mod">
          <ac:chgData name="Jilong Xue" userId="62028bfe775bad82" providerId="LiveId" clId="{5997B6C5-C1E3-4796-A4A5-0B1FE7248002}" dt="2017-09-02T07:59:59.919" v="7626" actId="20577"/>
          <ac:graphicFrameMkLst>
            <pc:docMk/>
            <pc:sldMk cId="1191371342" sldId="660"/>
            <ac:graphicFrameMk id="22" creationId="{DF128624-CF1D-43AB-A7A9-38BD2906FE76}"/>
          </ac:graphicFrameMkLst>
        </pc:graphicFrameChg>
        <pc:picChg chg="add del mod">
          <ac:chgData name="Jilong Xue" userId="62028bfe775bad82" providerId="LiveId" clId="{5997B6C5-C1E3-4796-A4A5-0B1FE7248002}" dt="2017-09-01T04:53:16.318" v="2526" actId="478"/>
          <ac:picMkLst>
            <pc:docMk/>
            <pc:sldMk cId="1191371342" sldId="660"/>
            <ac:picMk id="8" creationId="{6FCD899B-0E18-412A-9808-F9CA02D3987B}"/>
          </ac:picMkLst>
        </pc:picChg>
        <pc:cxnChg chg="add mod">
          <ac:chgData name="Jilong Xue" userId="62028bfe775bad82" providerId="LiveId" clId="{5997B6C5-C1E3-4796-A4A5-0B1FE7248002}" dt="2017-09-02T11:23:34.355" v="10506" actId="20577"/>
          <ac:cxnSpMkLst>
            <pc:docMk/>
            <pc:sldMk cId="1191371342" sldId="660"/>
            <ac:cxnSpMk id="11" creationId="{23D30CC4-D259-4DBD-81DC-077E2741EC33}"/>
          </ac:cxnSpMkLst>
        </pc:cxnChg>
        <pc:cxnChg chg="add del">
          <ac:chgData name="Jilong Xue" userId="62028bfe775bad82" providerId="LiveId" clId="{5997B6C5-C1E3-4796-A4A5-0B1FE7248002}" dt="2017-09-01T05:04:22.909" v="2562" actId="478"/>
          <ac:cxnSpMkLst>
            <pc:docMk/>
            <pc:sldMk cId="1191371342" sldId="660"/>
            <ac:cxnSpMk id="23" creationId="{4147CFB8-D0E2-4E3C-B1AC-AB77103DEB50}"/>
          </ac:cxnSpMkLst>
        </pc:cxnChg>
        <pc:cxnChg chg="add mod">
          <ac:chgData name="Jilong Xue" userId="62028bfe775bad82" providerId="LiveId" clId="{5997B6C5-C1E3-4796-A4A5-0B1FE7248002}" dt="2017-09-02T11:23:34.355" v="10506" actId="20577"/>
          <ac:cxnSpMkLst>
            <pc:docMk/>
            <pc:sldMk cId="1191371342" sldId="660"/>
            <ac:cxnSpMk id="25" creationId="{888627CE-2A7C-44A3-9DF9-6BDA501AF1A9}"/>
          </ac:cxnSpMkLst>
        </pc:cxnChg>
        <pc:cxnChg chg="add mod">
          <ac:chgData name="Jilong Xue" userId="62028bfe775bad82" providerId="LiveId" clId="{5997B6C5-C1E3-4796-A4A5-0B1FE7248002}" dt="2017-09-02T11:23:34.355" v="10506" actId="20577"/>
          <ac:cxnSpMkLst>
            <pc:docMk/>
            <pc:sldMk cId="1191371342" sldId="660"/>
            <ac:cxnSpMk id="27" creationId="{7019C13C-50AA-4B93-8256-FAA0AF097CC1}"/>
          </ac:cxnSpMkLst>
        </pc:cxnChg>
      </pc:sldChg>
      <pc:sldChg chg="addSp delSp modSp add addAnim delAnim modAnim">
        <pc:chgData name="Jilong Xue" userId="62028bfe775bad82" providerId="LiveId" clId="{5997B6C5-C1E3-4796-A4A5-0B1FE7248002}" dt="2017-09-02T11:26:40.895" v="10542" actId="1076"/>
        <pc:sldMkLst>
          <pc:docMk/>
          <pc:sldMk cId="3056507532" sldId="661"/>
        </pc:sldMkLst>
        <pc:spChg chg="mod">
          <ac:chgData name="Jilong Xue" userId="62028bfe775bad82" providerId="LiveId" clId="{5997B6C5-C1E3-4796-A4A5-0B1FE7248002}" dt="2017-08-31T06:11:01.761" v="169" actId="20577"/>
          <ac:spMkLst>
            <pc:docMk/>
            <pc:sldMk cId="3056507532" sldId="661"/>
            <ac:spMk id="2" creationId="{02C9D23C-223B-4D55-B471-9C71ABD43B1F}"/>
          </ac:spMkLst>
        </pc:spChg>
        <pc:spChg chg="mod">
          <ac:chgData name="Jilong Xue" userId="62028bfe775bad82" providerId="LiveId" clId="{5997B6C5-C1E3-4796-A4A5-0B1FE7248002}" dt="2017-09-02T07:40:08.402" v="6806" actId="404"/>
          <ac:spMkLst>
            <pc:docMk/>
            <pc:sldMk cId="3056507532" sldId="661"/>
            <ac:spMk id="3" creationId="{EFBE733F-F7CB-4A09-B104-680906AFCF66}"/>
          </ac:spMkLst>
        </pc:spChg>
        <pc:spChg chg="del">
          <ac:chgData name="Jilong Xue" userId="62028bfe775bad82" providerId="LiveId" clId="{5997B6C5-C1E3-4796-A4A5-0B1FE7248002}" dt="2017-08-31T06:05:38.879" v="79" actId="478"/>
          <ac:spMkLst>
            <pc:docMk/>
            <pc:sldMk cId="3056507532" sldId="661"/>
            <ac:spMk id="55" creationId="{0B11EC01-5FBE-4F9D-AFAF-0DFCE6A86F13}"/>
          </ac:spMkLst>
        </pc:spChg>
        <pc:spChg chg="del">
          <ac:chgData name="Jilong Xue" userId="62028bfe775bad82" providerId="LiveId" clId="{5997B6C5-C1E3-4796-A4A5-0B1FE7248002}" dt="2017-08-31T06:05:27.564" v="73" actId="478"/>
          <ac:spMkLst>
            <pc:docMk/>
            <pc:sldMk cId="3056507532" sldId="661"/>
            <ac:spMk id="57" creationId="{F4393862-88E7-4C00-9B24-3EC4DFFD8835}"/>
          </ac:spMkLst>
        </pc:spChg>
        <pc:spChg chg="del">
          <ac:chgData name="Jilong Xue" userId="62028bfe775bad82" providerId="LiveId" clId="{5997B6C5-C1E3-4796-A4A5-0B1FE7248002}" dt="2017-08-31T06:05:27.564" v="73" actId="478"/>
          <ac:spMkLst>
            <pc:docMk/>
            <pc:sldMk cId="3056507532" sldId="661"/>
            <ac:spMk id="58" creationId="{683D3978-6C03-4E9C-8E74-62316D246563}"/>
          </ac:spMkLst>
        </pc:spChg>
        <pc:spChg chg="del">
          <ac:chgData name="Jilong Xue" userId="62028bfe775bad82" providerId="LiveId" clId="{5997B6C5-C1E3-4796-A4A5-0B1FE7248002}" dt="2017-08-31T06:05:27.564" v="73" actId="478"/>
          <ac:spMkLst>
            <pc:docMk/>
            <pc:sldMk cId="3056507532" sldId="661"/>
            <ac:spMk id="67" creationId="{42495725-D646-47DC-86A5-BD8E4C96C77E}"/>
          </ac:spMkLst>
        </pc:spChg>
        <pc:spChg chg="del">
          <ac:chgData name="Jilong Xue" userId="62028bfe775bad82" providerId="LiveId" clId="{5997B6C5-C1E3-4796-A4A5-0B1FE7248002}" dt="2017-08-31T06:05:27.564" v="73" actId="478"/>
          <ac:spMkLst>
            <pc:docMk/>
            <pc:sldMk cId="3056507532" sldId="661"/>
            <ac:spMk id="68" creationId="{3CDB26D7-4B3E-42D9-A805-73D84AD26642}"/>
          </ac:spMkLst>
        </pc:spChg>
        <pc:spChg chg="del">
          <ac:chgData name="Jilong Xue" userId="62028bfe775bad82" providerId="LiveId" clId="{5997B6C5-C1E3-4796-A4A5-0B1FE7248002}" dt="2017-08-31T06:05:27.564" v="73" actId="478"/>
          <ac:spMkLst>
            <pc:docMk/>
            <pc:sldMk cId="3056507532" sldId="661"/>
            <ac:spMk id="69" creationId="{FDEEA784-5263-4FE2-9991-7368A8D98BE7}"/>
          </ac:spMkLst>
        </pc:spChg>
        <pc:spChg chg="del">
          <ac:chgData name="Jilong Xue" userId="62028bfe775bad82" providerId="LiveId" clId="{5997B6C5-C1E3-4796-A4A5-0B1FE7248002}" dt="2017-08-31T06:05:27.564" v="73" actId="478"/>
          <ac:spMkLst>
            <pc:docMk/>
            <pc:sldMk cId="3056507532" sldId="661"/>
            <ac:spMk id="72" creationId="{E156B128-F7AE-40F8-9B28-39D658D50530}"/>
          </ac:spMkLst>
        </pc:spChg>
        <pc:spChg chg="del">
          <ac:chgData name="Jilong Xue" userId="62028bfe775bad82" providerId="LiveId" clId="{5997B6C5-C1E3-4796-A4A5-0B1FE7248002}" dt="2017-08-31T06:05:27.564" v="73" actId="478"/>
          <ac:spMkLst>
            <pc:docMk/>
            <pc:sldMk cId="3056507532" sldId="661"/>
            <ac:spMk id="73" creationId="{1E4766C0-5759-408B-A04C-0BF65E63B689}"/>
          </ac:spMkLst>
        </pc:spChg>
        <pc:spChg chg="del">
          <ac:chgData name="Jilong Xue" userId="62028bfe775bad82" providerId="LiveId" clId="{5997B6C5-C1E3-4796-A4A5-0B1FE7248002}" dt="2017-08-31T06:05:27.564" v="73" actId="478"/>
          <ac:spMkLst>
            <pc:docMk/>
            <pc:sldMk cId="3056507532" sldId="661"/>
            <ac:spMk id="75" creationId="{10A5D6D1-F970-454F-9FD9-073B8F4CBA5C}"/>
          </ac:spMkLst>
        </pc:spChg>
        <pc:spChg chg="add del mod">
          <ac:chgData name="Jilong Xue" userId="62028bfe775bad82" providerId="LiveId" clId="{5997B6C5-C1E3-4796-A4A5-0B1FE7248002}" dt="2017-09-02T10:54:10.323" v="10238" actId="478"/>
          <ac:spMkLst>
            <pc:docMk/>
            <pc:sldMk cId="3056507532" sldId="661"/>
            <ac:spMk id="78" creationId="{68A2B5E2-1B87-490C-8F7B-98016B2E3D76}"/>
          </ac:spMkLst>
        </pc:spChg>
        <pc:spChg chg="del">
          <ac:chgData name="Jilong Xue" userId="62028bfe775bad82" providerId="LiveId" clId="{5997B6C5-C1E3-4796-A4A5-0B1FE7248002}" dt="2017-08-31T06:05:27.564" v="73" actId="478"/>
          <ac:spMkLst>
            <pc:docMk/>
            <pc:sldMk cId="3056507532" sldId="661"/>
            <ac:spMk id="80" creationId="{DDD2FFD7-A7DC-436A-8A3A-814A8588209F}"/>
          </ac:spMkLst>
        </pc:spChg>
        <pc:spChg chg="del">
          <ac:chgData name="Jilong Xue" userId="62028bfe775bad82" providerId="LiveId" clId="{5997B6C5-C1E3-4796-A4A5-0B1FE7248002}" dt="2017-08-31T06:05:27.564" v="73" actId="478"/>
          <ac:spMkLst>
            <pc:docMk/>
            <pc:sldMk cId="3056507532" sldId="661"/>
            <ac:spMk id="81" creationId="{B846DEC1-1C61-48B4-8C21-1FF75F906392}"/>
          </ac:spMkLst>
        </pc:spChg>
        <pc:spChg chg="mod">
          <ac:chgData name="Jilong Xue" userId="62028bfe775bad82" providerId="LiveId" clId="{5997B6C5-C1E3-4796-A4A5-0B1FE7248002}" dt="2017-09-02T07:40:40.436" v="6817" actId="1036"/>
          <ac:spMkLst>
            <pc:docMk/>
            <pc:sldMk cId="3056507532" sldId="661"/>
            <ac:spMk id="82" creationId="{169295C1-DFA0-431C-9759-908D9A0025E2}"/>
          </ac:spMkLst>
        </pc:spChg>
        <pc:spChg chg="mod">
          <ac:chgData name="Jilong Xue" userId="62028bfe775bad82" providerId="LiveId" clId="{5997B6C5-C1E3-4796-A4A5-0B1FE7248002}" dt="2017-09-02T07:40:40.436" v="6817" actId="1036"/>
          <ac:spMkLst>
            <pc:docMk/>
            <pc:sldMk cId="3056507532" sldId="661"/>
            <ac:spMk id="83" creationId="{E6D52A37-BB48-4A05-98D8-37605EB58670}"/>
          </ac:spMkLst>
        </pc:spChg>
        <pc:spChg chg="mod">
          <ac:chgData name="Jilong Xue" userId="62028bfe775bad82" providerId="LiveId" clId="{5997B6C5-C1E3-4796-A4A5-0B1FE7248002}" dt="2017-09-02T07:40:40.436" v="6817" actId="1036"/>
          <ac:spMkLst>
            <pc:docMk/>
            <pc:sldMk cId="3056507532" sldId="661"/>
            <ac:spMk id="92" creationId="{05AB5AA0-D0E4-4557-8C78-3095C08F31CF}"/>
          </ac:spMkLst>
        </pc:spChg>
        <pc:spChg chg="mod">
          <ac:chgData name="Jilong Xue" userId="62028bfe775bad82" providerId="LiveId" clId="{5997B6C5-C1E3-4796-A4A5-0B1FE7248002}" dt="2017-09-02T07:40:40.436" v="6817" actId="1036"/>
          <ac:spMkLst>
            <pc:docMk/>
            <pc:sldMk cId="3056507532" sldId="661"/>
            <ac:spMk id="93" creationId="{57BFA937-F14D-400C-B084-DBDD495101A3}"/>
          </ac:spMkLst>
        </pc:spChg>
        <pc:spChg chg="mod">
          <ac:chgData name="Jilong Xue" userId="62028bfe775bad82" providerId="LiveId" clId="{5997B6C5-C1E3-4796-A4A5-0B1FE7248002}" dt="2017-09-02T07:40:40.436" v="6817" actId="1036"/>
          <ac:spMkLst>
            <pc:docMk/>
            <pc:sldMk cId="3056507532" sldId="661"/>
            <ac:spMk id="94" creationId="{D3F15E82-DB23-42B5-B9A9-EAF2A3EA9AC9}"/>
          </ac:spMkLst>
        </pc:spChg>
        <pc:spChg chg="mod">
          <ac:chgData name="Jilong Xue" userId="62028bfe775bad82" providerId="LiveId" clId="{5997B6C5-C1E3-4796-A4A5-0B1FE7248002}" dt="2017-09-02T07:40:40.436" v="6817" actId="1036"/>
          <ac:spMkLst>
            <pc:docMk/>
            <pc:sldMk cId="3056507532" sldId="661"/>
            <ac:spMk id="96" creationId="{0F9AABFB-B039-4446-82E8-D24BAF76D0C9}"/>
          </ac:spMkLst>
        </pc:spChg>
        <pc:spChg chg="mod">
          <ac:chgData name="Jilong Xue" userId="62028bfe775bad82" providerId="LiveId" clId="{5997B6C5-C1E3-4796-A4A5-0B1FE7248002}" dt="2017-09-02T07:40:40.436" v="6817" actId="1036"/>
          <ac:spMkLst>
            <pc:docMk/>
            <pc:sldMk cId="3056507532" sldId="661"/>
            <ac:spMk id="100" creationId="{CCEC6E7F-B561-448F-9DE6-2263EE5FF798}"/>
          </ac:spMkLst>
        </pc:spChg>
        <pc:spChg chg="mod">
          <ac:chgData name="Jilong Xue" userId="62028bfe775bad82" providerId="LiveId" clId="{5997B6C5-C1E3-4796-A4A5-0B1FE7248002}" dt="2017-09-02T07:40:40.436" v="6817" actId="1036"/>
          <ac:spMkLst>
            <pc:docMk/>
            <pc:sldMk cId="3056507532" sldId="661"/>
            <ac:spMk id="101" creationId="{220F2F30-4775-4631-B6D1-D19D75BE57B4}"/>
          </ac:spMkLst>
        </pc:spChg>
        <pc:spChg chg="del">
          <ac:chgData name="Jilong Xue" userId="62028bfe775bad82" providerId="LiveId" clId="{5997B6C5-C1E3-4796-A4A5-0B1FE7248002}" dt="2017-08-31T06:05:30.566" v="75" actId="478"/>
          <ac:spMkLst>
            <pc:docMk/>
            <pc:sldMk cId="3056507532" sldId="661"/>
            <ac:spMk id="102" creationId="{20982C97-6753-4E92-9266-E2A305AC62FC}"/>
          </ac:spMkLst>
        </pc:spChg>
        <pc:spChg chg="add mod">
          <ac:chgData name="Jilong Xue" userId="62028bfe775bad82" providerId="LiveId" clId="{5997B6C5-C1E3-4796-A4A5-0B1FE7248002}" dt="2017-09-02T10:59:20.313" v="10260" actId="1076"/>
          <ac:spMkLst>
            <pc:docMk/>
            <pc:sldMk cId="3056507532" sldId="661"/>
            <ac:spMk id="102" creationId="{C8EEB6CA-15E4-45A3-9D72-6B017D22B19D}"/>
          </ac:spMkLst>
        </pc:spChg>
        <pc:spChg chg="mod">
          <ac:chgData name="Jilong Xue" userId="62028bfe775bad82" providerId="LiveId" clId="{5997B6C5-C1E3-4796-A4A5-0B1FE7248002}" dt="2017-09-02T07:40:40.436" v="6817" actId="1036"/>
          <ac:spMkLst>
            <pc:docMk/>
            <pc:sldMk cId="3056507532" sldId="661"/>
            <ac:spMk id="103" creationId="{8CC0CDFB-BEAF-4566-88EA-1610A891FC94}"/>
          </ac:spMkLst>
        </pc:spChg>
        <pc:spChg chg="mod">
          <ac:chgData name="Jilong Xue" userId="62028bfe775bad82" providerId="LiveId" clId="{5997B6C5-C1E3-4796-A4A5-0B1FE7248002}" dt="2017-09-02T10:32:18.314" v="10084" actId="1076"/>
          <ac:spMkLst>
            <pc:docMk/>
            <pc:sldMk cId="3056507532" sldId="661"/>
            <ac:spMk id="104" creationId="{AFABD6FA-1B20-4293-8D21-1AEA12631BE2}"/>
          </ac:spMkLst>
        </pc:spChg>
        <pc:spChg chg="mod">
          <ac:chgData name="Jilong Xue" userId="62028bfe775bad82" providerId="LiveId" clId="{5997B6C5-C1E3-4796-A4A5-0B1FE7248002}" dt="2017-09-02T10:33:32.680" v="10097" actId="1076"/>
          <ac:spMkLst>
            <pc:docMk/>
            <pc:sldMk cId="3056507532" sldId="661"/>
            <ac:spMk id="105" creationId="{7011B642-2A77-4B57-9E4C-E611B8DCB1BF}"/>
          </ac:spMkLst>
        </pc:spChg>
        <pc:spChg chg="mod">
          <ac:chgData name="Jilong Xue" userId="62028bfe775bad82" providerId="LiveId" clId="{5997B6C5-C1E3-4796-A4A5-0B1FE7248002}" dt="2017-09-02T10:33:38.819" v="10099" actId="1076"/>
          <ac:spMkLst>
            <pc:docMk/>
            <pc:sldMk cId="3056507532" sldId="661"/>
            <ac:spMk id="106" creationId="{9555B4DE-714B-4CD8-84A1-50B12218A718}"/>
          </ac:spMkLst>
        </pc:spChg>
        <pc:spChg chg="mod">
          <ac:chgData name="Jilong Xue" userId="62028bfe775bad82" providerId="LiveId" clId="{5997B6C5-C1E3-4796-A4A5-0B1FE7248002}" dt="2017-09-02T10:33:51.769" v="10101" actId="1076"/>
          <ac:spMkLst>
            <pc:docMk/>
            <pc:sldMk cId="3056507532" sldId="661"/>
            <ac:spMk id="107" creationId="{D6BE7BE0-E724-4A03-97B5-E04CB57EE8C3}"/>
          </ac:spMkLst>
        </pc:spChg>
        <pc:spChg chg="del">
          <ac:chgData name="Jilong Xue" userId="62028bfe775bad82" providerId="LiveId" clId="{5997B6C5-C1E3-4796-A4A5-0B1FE7248002}" dt="2017-08-31T06:05:27.564" v="73" actId="478"/>
          <ac:spMkLst>
            <pc:docMk/>
            <pc:sldMk cId="3056507532" sldId="661"/>
            <ac:spMk id="113" creationId="{E1C632D3-8CB3-4C18-ADC9-94C989277C45}"/>
          </ac:spMkLst>
        </pc:spChg>
        <pc:spChg chg="del">
          <ac:chgData name="Jilong Xue" userId="62028bfe775bad82" providerId="LiveId" clId="{5997B6C5-C1E3-4796-A4A5-0B1FE7248002}" dt="2017-08-31T06:05:33.336" v="76" actId="478"/>
          <ac:spMkLst>
            <pc:docMk/>
            <pc:sldMk cId="3056507532" sldId="661"/>
            <ac:spMk id="114" creationId="{89560BE0-A1D7-465A-ACD9-83C06CC83568}"/>
          </ac:spMkLst>
        </pc:spChg>
        <pc:spChg chg="mod">
          <ac:chgData name="Jilong Xue" userId="62028bfe775bad82" providerId="LiveId" clId="{5997B6C5-C1E3-4796-A4A5-0B1FE7248002}" dt="2017-09-02T07:40:40.436" v="6817" actId="1036"/>
          <ac:spMkLst>
            <pc:docMk/>
            <pc:sldMk cId="3056507532" sldId="661"/>
            <ac:spMk id="115" creationId="{0BED6775-9129-4782-9727-4B5D4F518AD5}"/>
          </ac:spMkLst>
        </pc:spChg>
        <pc:spChg chg="del mod">
          <ac:chgData name="Jilong Xue" userId="62028bfe775bad82" providerId="LiveId" clId="{5997B6C5-C1E3-4796-A4A5-0B1FE7248002}" dt="2017-08-31T06:06:00.781" v="83" actId="478"/>
          <ac:spMkLst>
            <pc:docMk/>
            <pc:sldMk cId="3056507532" sldId="661"/>
            <ac:spMk id="116" creationId="{608181A9-9220-4EEE-AB6E-8328D715FB27}"/>
          </ac:spMkLst>
        </pc:spChg>
        <pc:spChg chg="mod">
          <ac:chgData name="Jilong Xue" userId="62028bfe775bad82" providerId="LiveId" clId="{5997B6C5-C1E3-4796-A4A5-0B1FE7248002}" dt="2017-09-02T07:40:40.436" v="6817" actId="1036"/>
          <ac:spMkLst>
            <pc:docMk/>
            <pc:sldMk cId="3056507532" sldId="661"/>
            <ac:spMk id="117" creationId="{6378D375-7CE0-4003-8CB6-AB29ECAC5F15}"/>
          </ac:spMkLst>
        </pc:spChg>
        <pc:spChg chg="del mod">
          <ac:chgData name="Jilong Xue" userId="62028bfe775bad82" providerId="LiveId" clId="{5997B6C5-C1E3-4796-A4A5-0B1FE7248002}" dt="2017-08-31T06:06:02.168" v="84" actId="478"/>
          <ac:spMkLst>
            <pc:docMk/>
            <pc:sldMk cId="3056507532" sldId="661"/>
            <ac:spMk id="118" creationId="{4D8C3DD8-17B7-4839-A367-E2F5D8980025}"/>
          </ac:spMkLst>
        </pc:spChg>
        <pc:spChg chg="add del mod">
          <ac:chgData name="Jilong Xue" userId="62028bfe775bad82" providerId="LiveId" clId="{5997B6C5-C1E3-4796-A4A5-0B1FE7248002}" dt="2017-09-02T10:27:28.450" v="10055" actId="1076"/>
          <ac:spMkLst>
            <pc:docMk/>
            <pc:sldMk cId="3056507532" sldId="661"/>
            <ac:spMk id="119" creationId="{7E7EA5CB-9093-443B-A924-249391D143A2}"/>
          </ac:spMkLst>
        </pc:spChg>
        <pc:spChg chg="add del mod">
          <ac:chgData name="Jilong Xue" userId="62028bfe775bad82" providerId="LiveId" clId="{5997B6C5-C1E3-4796-A4A5-0B1FE7248002}" dt="2017-09-02T10:27:28.450" v="10055" actId="1076"/>
          <ac:spMkLst>
            <pc:docMk/>
            <pc:sldMk cId="3056507532" sldId="661"/>
            <ac:spMk id="125" creationId="{C59DBCCC-0426-469A-8B74-1DE0877C2697}"/>
          </ac:spMkLst>
        </pc:spChg>
        <pc:spChg chg="add del mod">
          <ac:chgData name="Jilong Xue" userId="62028bfe775bad82" providerId="LiveId" clId="{5997B6C5-C1E3-4796-A4A5-0B1FE7248002}" dt="2017-09-02T10:27:28.450" v="10055" actId="1076"/>
          <ac:spMkLst>
            <pc:docMk/>
            <pc:sldMk cId="3056507532" sldId="661"/>
            <ac:spMk id="126" creationId="{0ADA4219-A96B-4425-96F4-8B7B423C774A}"/>
          </ac:spMkLst>
        </pc:spChg>
        <pc:spChg chg="add del mod">
          <ac:chgData name="Jilong Xue" userId="62028bfe775bad82" providerId="LiveId" clId="{5997B6C5-C1E3-4796-A4A5-0B1FE7248002}" dt="2017-09-02T10:27:28.450" v="10055" actId="1076"/>
          <ac:spMkLst>
            <pc:docMk/>
            <pc:sldMk cId="3056507532" sldId="661"/>
            <ac:spMk id="127" creationId="{39B8C659-BDF1-49AC-BAEA-2E0830B65671}"/>
          </ac:spMkLst>
        </pc:spChg>
        <pc:spChg chg="add del mod topLvl">
          <ac:chgData name="Jilong Xue" userId="62028bfe775bad82" providerId="LiveId" clId="{5997B6C5-C1E3-4796-A4A5-0B1FE7248002}" dt="2017-09-02T10:56:16.083" v="10242" actId="1076"/>
          <ac:spMkLst>
            <pc:docMk/>
            <pc:sldMk cId="3056507532" sldId="661"/>
            <ac:spMk id="128" creationId="{64BC9F91-7392-4795-B705-35DAF27BC172}"/>
          </ac:spMkLst>
        </pc:spChg>
        <pc:spChg chg="add del mod topLvl">
          <ac:chgData name="Jilong Xue" userId="62028bfe775bad82" providerId="LiveId" clId="{5997B6C5-C1E3-4796-A4A5-0B1FE7248002}" dt="2017-09-02T10:56:16.083" v="10242" actId="1076"/>
          <ac:spMkLst>
            <pc:docMk/>
            <pc:sldMk cId="3056507532" sldId="661"/>
            <ac:spMk id="134" creationId="{DCBB8E53-2FE5-4FDD-BB57-D63CFE4CC648}"/>
          </ac:spMkLst>
        </pc:spChg>
        <pc:spChg chg="add del mod topLvl">
          <ac:chgData name="Jilong Xue" userId="62028bfe775bad82" providerId="LiveId" clId="{5997B6C5-C1E3-4796-A4A5-0B1FE7248002}" dt="2017-09-02T10:57:13.637" v="10247" actId="1076"/>
          <ac:spMkLst>
            <pc:docMk/>
            <pc:sldMk cId="3056507532" sldId="661"/>
            <ac:spMk id="135" creationId="{B0F9A22E-BFEB-4517-B753-212A1E51C174}"/>
          </ac:spMkLst>
        </pc:spChg>
        <pc:spChg chg="add del mod topLvl">
          <ac:chgData name="Jilong Xue" userId="62028bfe775bad82" providerId="LiveId" clId="{5997B6C5-C1E3-4796-A4A5-0B1FE7248002}" dt="2017-09-02T10:56:16.083" v="10242" actId="1076"/>
          <ac:spMkLst>
            <pc:docMk/>
            <pc:sldMk cId="3056507532" sldId="661"/>
            <ac:spMk id="136" creationId="{CA247427-39B6-4249-89E7-67FC508EADCE}"/>
          </ac:spMkLst>
        </pc:spChg>
        <pc:spChg chg="add del mod">
          <ac:chgData name="Jilong Xue" userId="62028bfe775bad82" providerId="LiveId" clId="{5997B6C5-C1E3-4796-A4A5-0B1FE7248002}" dt="2017-08-31T06:12:50.758" v="228" actId="478"/>
          <ac:spMkLst>
            <pc:docMk/>
            <pc:sldMk cId="3056507532" sldId="661"/>
            <ac:spMk id="137" creationId="{553461FA-6144-4340-A8F4-5D98FF193F75}"/>
          </ac:spMkLst>
        </pc:spChg>
        <pc:spChg chg="add del mod">
          <ac:chgData name="Jilong Xue" userId="62028bfe775bad82" providerId="LiveId" clId="{5997B6C5-C1E3-4796-A4A5-0B1FE7248002}" dt="2017-09-02T10:56:16.083" v="10242" actId="1076"/>
          <ac:spMkLst>
            <pc:docMk/>
            <pc:sldMk cId="3056507532" sldId="661"/>
            <ac:spMk id="138" creationId="{1AD12D34-6291-40A0-A20E-0839D3A1A83B}"/>
          </ac:spMkLst>
        </pc:spChg>
        <pc:spChg chg="add del mod">
          <ac:chgData name="Jilong Xue" userId="62028bfe775bad82" providerId="LiveId" clId="{5997B6C5-C1E3-4796-A4A5-0B1FE7248002}" dt="2017-09-02T10:29:02.240" v="10066" actId="1076"/>
          <ac:spMkLst>
            <pc:docMk/>
            <pc:sldMk cId="3056507532" sldId="661"/>
            <ac:spMk id="139" creationId="{6E4EC76C-9547-4279-A9A2-CCCCA66FD6CF}"/>
          </ac:spMkLst>
        </pc:spChg>
        <pc:spChg chg="add del mod">
          <ac:chgData name="Jilong Xue" userId="62028bfe775bad82" providerId="LiveId" clId="{5997B6C5-C1E3-4796-A4A5-0B1FE7248002}" dt="2017-09-02T10:29:02.240" v="10066" actId="1076"/>
          <ac:spMkLst>
            <pc:docMk/>
            <pc:sldMk cId="3056507532" sldId="661"/>
            <ac:spMk id="140" creationId="{74EC1770-963C-477B-B016-55654E348CD3}"/>
          </ac:spMkLst>
        </pc:spChg>
        <pc:spChg chg="add del mod">
          <ac:chgData name="Jilong Xue" userId="62028bfe775bad82" providerId="LiveId" clId="{5997B6C5-C1E3-4796-A4A5-0B1FE7248002}" dt="2017-08-31T06:08:53.686" v="108" actId="478"/>
          <ac:spMkLst>
            <pc:docMk/>
            <pc:sldMk cId="3056507532" sldId="661"/>
            <ac:spMk id="141" creationId="{BF29BC1C-76A8-45AE-B0C6-BC52C4D851B9}"/>
          </ac:spMkLst>
        </pc:spChg>
        <pc:spChg chg="add del mod">
          <ac:chgData name="Jilong Xue" userId="62028bfe775bad82" providerId="LiveId" clId="{5997B6C5-C1E3-4796-A4A5-0B1FE7248002}" dt="2017-08-31T06:08:50.952" v="107" actId="478"/>
          <ac:spMkLst>
            <pc:docMk/>
            <pc:sldMk cId="3056507532" sldId="661"/>
            <ac:spMk id="142" creationId="{A16F8C87-8E88-4D69-8779-724D7BDEE32C}"/>
          </ac:spMkLst>
        </pc:spChg>
        <pc:spChg chg="add mod">
          <ac:chgData name="Jilong Xue" userId="62028bfe775bad82" providerId="LiveId" clId="{5997B6C5-C1E3-4796-A4A5-0B1FE7248002}" dt="2017-09-01T03:32:34.438" v="2351" actId="1036"/>
          <ac:spMkLst>
            <pc:docMk/>
            <pc:sldMk cId="3056507532" sldId="661"/>
            <ac:spMk id="145" creationId="{CDFF3E43-A520-43B1-9777-557BAA708F86}"/>
          </ac:spMkLst>
        </pc:spChg>
        <pc:spChg chg="add del mod">
          <ac:chgData name="Jilong Xue" userId="62028bfe775bad82" providerId="LiveId" clId="{5997B6C5-C1E3-4796-A4A5-0B1FE7248002}" dt="2017-09-02T07:40:40.436" v="6817" actId="1036"/>
          <ac:spMkLst>
            <pc:docMk/>
            <pc:sldMk cId="3056507532" sldId="661"/>
            <ac:spMk id="146" creationId="{0F2C5BFD-53EC-4380-8743-31CFAFED51C1}"/>
          </ac:spMkLst>
        </pc:spChg>
        <pc:spChg chg="add del mod">
          <ac:chgData name="Jilong Xue" userId="62028bfe775bad82" providerId="LiveId" clId="{5997B6C5-C1E3-4796-A4A5-0B1FE7248002}" dt="2017-09-02T07:40:40.436" v="6817" actId="1036"/>
          <ac:spMkLst>
            <pc:docMk/>
            <pc:sldMk cId="3056507532" sldId="661"/>
            <ac:spMk id="147" creationId="{2FC356F4-1902-4998-9D64-7CF899A68497}"/>
          </ac:spMkLst>
        </pc:spChg>
        <pc:spChg chg="add del mod">
          <ac:chgData name="Jilong Xue" userId="62028bfe775bad82" providerId="LiveId" clId="{5997B6C5-C1E3-4796-A4A5-0B1FE7248002}" dt="2017-09-02T07:40:40.436" v="6817" actId="1036"/>
          <ac:spMkLst>
            <pc:docMk/>
            <pc:sldMk cId="3056507532" sldId="661"/>
            <ac:spMk id="148" creationId="{3BC6FD2F-074C-4F94-8D2E-24E3198E4FE1}"/>
          </ac:spMkLst>
        </pc:spChg>
        <pc:spChg chg="add del mod">
          <ac:chgData name="Jilong Xue" userId="62028bfe775bad82" providerId="LiveId" clId="{5997B6C5-C1E3-4796-A4A5-0B1FE7248002}" dt="2017-09-02T07:40:40.436" v="6817" actId="1036"/>
          <ac:spMkLst>
            <pc:docMk/>
            <pc:sldMk cId="3056507532" sldId="661"/>
            <ac:spMk id="149" creationId="{0294D43B-CEA6-4B16-B6D9-E5FE156DF648}"/>
          </ac:spMkLst>
        </pc:spChg>
        <pc:spChg chg="add del mod">
          <ac:chgData name="Jilong Xue" userId="62028bfe775bad82" providerId="LiveId" clId="{5997B6C5-C1E3-4796-A4A5-0B1FE7248002}" dt="2017-09-02T07:40:40.436" v="6817" actId="1036"/>
          <ac:spMkLst>
            <pc:docMk/>
            <pc:sldMk cId="3056507532" sldId="661"/>
            <ac:spMk id="150" creationId="{B9EAA9F7-98FD-4511-BB8C-430BE64A8724}"/>
          </ac:spMkLst>
        </pc:spChg>
        <pc:spChg chg="add del mod">
          <ac:chgData name="Jilong Xue" userId="62028bfe775bad82" providerId="LiveId" clId="{5997B6C5-C1E3-4796-A4A5-0B1FE7248002}" dt="2017-09-02T07:40:40.436" v="6817" actId="1036"/>
          <ac:spMkLst>
            <pc:docMk/>
            <pc:sldMk cId="3056507532" sldId="661"/>
            <ac:spMk id="151" creationId="{07B669C4-BE22-44B0-A050-169EDEFECF3C}"/>
          </ac:spMkLst>
        </pc:spChg>
        <pc:grpChg chg="add mod">
          <ac:chgData name="Jilong Xue" userId="62028bfe775bad82" providerId="LiveId" clId="{5997B6C5-C1E3-4796-A4A5-0B1FE7248002}" dt="2017-09-02T10:27:28.450" v="10055" actId="1076"/>
          <ac:grpSpMkLst>
            <pc:docMk/>
            <pc:sldMk cId="3056507532" sldId="661"/>
            <ac:grpSpMk id="4" creationId="{D12CA728-0044-42B1-A60E-83C118F95803}"/>
          </ac:grpSpMkLst>
        </pc:grpChg>
        <pc:grpChg chg="add del mod">
          <ac:chgData name="Jilong Xue" userId="62028bfe775bad82" providerId="LiveId" clId="{5997B6C5-C1E3-4796-A4A5-0B1FE7248002}" dt="2017-09-02T10:54:16.648" v="10239" actId="1076"/>
          <ac:grpSpMkLst>
            <pc:docMk/>
            <pc:sldMk cId="3056507532" sldId="661"/>
            <ac:grpSpMk id="5" creationId="{31E7BD93-C441-40B8-8495-041B20BF30B0}"/>
          </ac:grpSpMkLst>
        </pc:grpChg>
        <pc:grpChg chg="add mod">
          <ac:chgData name="Jilong Xue" userId="62028bfe775bad82" providerId="LiveId" clId="{5997B6C5-C1E3-4796-A4A5-0B1FE7248002}" dt="2017-09-02T10:29:02.240" v="10066" actId="1076"/>
          <ac:grpSpMkLst>
            <pc:docMk/>
            <pc:sldMk cId="3056507532" sldId="661"/>
            <ac:grpSpMk id="6" creationId="{1CB8B330-27AD-423B-A5D7-3F638F7AF24A}"/>
          </ac:grpSpMkLst>
        </pc:grpChg>
        <pc:grpChg chg="add mod">
          <ac:chgData name="Jilong Xue" userId="62028bfe775bad82" providerId="LiveId" clId="{5997B6C5-C1E3-4796-A4A5-0B1FE7248002}" dt="2017-09-02T10:56:16.083" v="10242" actId="1076"/>
          <ac:grpSpMkLst>
            <pc:docMk/>
            <pc:sldMk cId="3056507532" sldId="661"/>
            <ac:grpSpMk id="19" creationId="{1C909697-4549-4A23-A237-2A76BAACC2EF}"/>
          </ac:grpSpMkLst>
        </pc:grpChg>
        <pc:grpChg chg="del">
          <ac:chgData name="Jilong Xue" userId="62028bfe775bad82" providerId="LiveId" clId="{5997B6C5-C1E3-4796-A4A5-0B1FE7248002}" dt="2017-08-31T06:05:27.564" v="73" actId="478"/>
          <ac:grpSpMkLst>
            <pc:docMk/>
            <pc:sldMk cId="3056507532" sldId="661"/>
            <ac:grpSpMk id="62" creationId="{201207B9-E5F5-4487-8589-31D9CFB86E91}"/>
          </ac:grpSpMkLst>
        </pc:grpChg>
        <pc:grpChg chg="del">
          <ac:chgData name="Jilong Xue" userId="62028bfe775bad82" providerId="LiveId" clId="{5997B6C5-C1E3-4796-A4A5-0B1FE7248002}" dt="2017-08-31T06:05:27.564" v="73" actId="478"/>
          <ac:grpSpMkLst>
            <pc:docMk/>
            <pc:sldMk cId="3056507532" sldId="661"/>
            <ac:grpSpMk id="77" creationId="{7296458F-8852-44A1-8825-843C8C50E47A}"/>
          </ac:grpSpMkLst>
        </pc:grpChg>
        <pc:grpChg chg="mod">
          <ac:chgData name="Jilong Xue" userId="62028bfe775bad82" providerId="LiveId" clId="{5997B6C5-C1E3-4796-A4A5-0B1FE7248002}" dt="2017-09-02T07:40:40.436" v="6817" actId="1036"/>
          <ac:grpSpMkLst>
            <pc:docMk/>
            <pc:sldMk cId="3056507532" sldId="661"/>
            <ac:grpSpMk id="87" creationId="{9EF98B80-32D3-4D07-8F7B-80D20CF5D721}"/>
          </ac:grpSpMkLst>
        </pc:grpChg>
        <pc:grpChg chg="mod">
          <ac:chgData name="Jilong Xue" userId="62028bfe775bad82" providerId="LiveId" clId="{5997B6C5-C1E3-4796-A4A5-0B1FE7248002}" dt="2017-09-02T07:40:40.436" v="6817" actId="1036"/>
          <ac:grpSpMkLst>
            <pc:docMk/>
            <pc:sldMk cId="3056507532" sldId="661"/>
            <ac:grpSpMk id="97" creationId="{184AD3DB-6EEE-4DBC-BEDC-069A1A6A3832}"/>
          </ac:grpSpMkLst>
        </pc:grpChg>
        <pc:picChg chg="del">
          <ac:chgData name="Jilong Xue" userId="62028bfe775bad82" providerId="LiveId" clId="{5997B6C5-C1E3-4796-A4A5-0B1FE7248002}" dt="2017-08-31T06:05:27.564" v="73" actId="478"/>
          <ac:picMkLst>
            <pc:docMk/>
            <pc:sldMk cId="3056507532" sldId="661"/>
            <ac:picMk id="56" creationId="{7504AF84-F178-4811-856F-04517A620D23}"/>
          </ac:picMkLst>
        </pc:picChg>
        <pc:picChg chg="del">
          <ac:chgData name="Jilong Xue" userId="62028bfe775bad82" providerId="LiveId" clId="{5997B6C5-C1E3-4796-A4A5-0B1FE7248002}" dt="2017-08-31T06:05:27.564" v="73" actId="478"/>
          <ac:picMkLst>
            <pc:docMk/>
            <pc:sldMk cId="3056507532" sldId="661"/>
            <ac:picMk id="74" creationId="{AFDBB11E-302D-4D76-A7A8-B93FB02CF798}"/>
          </ac:picMkLst>
        </pc:picChg>
        <pc:picChg chg="del">
          <ac:chgData name="Jilong Xue" userId="62028bfe775bad82" providerId="LiveId" clId="{5997B6C5-C1E3-4796-A4A5-0B1FE7248002}" dt="2017-08-31T06:05:28.504" v="74" actId="478"/>
          <ac:picMkLst>
            <pc:docMk/>
            <pc:sldMk cId="3056507532" sldId="661"/>
            <ac:picMk id="110" creationId="{63349796-2F48-4C46-AE20-06CF29D5A625}"/>
          </ac:picMkLst>
        </pc:picChg>
        <pc:picChg chg="mod">
          <ac:chgData name="Jilong Xue" userId="62028bfe775bad82" providerId="LiveId" clId="{5997B6C5-C1E3-4796-A4A5-0B1FE7248002}" dt="2017-09-02T07:40:40.436" v="6817" actId="1036"/>
          <ac:picMkLst>
            <pc:docMk/>
            <pc:sldMk cId="3056507532" sldId="661"/>
            <ac:picMk id="111" creationId="{ED6FC562-DFA6-4A5B-ACD4-C6632C4AD6A6}"/>
          </ac:picMkLst>
        </pc:picChg>
        <pc:picChg chg="mod">
          <ac:chgData name="Jilong Xue" userId="62028bfe775bad82" providerId="LiveId" clId="{5997B6C5-C1E3-4796-A4A5-0B1FE7248002}" dt="2017-09-02T07:40:40.436" v="6817" actId="1036"/>
          <ac:picMkLst>
            <pc:docMk/>
            <pc:sldMk cId="3056507532" sldId="661"/>
            <ac:picMk id="112" creationId="{2F3062B0-58AB-4D03-B5DB-4380986A8451}"/>
          </ac:picMkLst>
        </pc:picChg>
        <pc:picChg chg="add del mod ord">
          <ac:chgData name="Jilong Xue" userId="62028bfe775bad82" providerId="LiveId" clId="{5997B6C5-C1E3-4796-A4A5-0B1FE7248002}" dt="2017-09-02T10:35:19.426" v="10111" actId="1076"/>
          <ac:picMkLst>
            <pc:docMk/>
            <pc:sldMk cId="3056507532" sldId="661"/>
            <ac:picMk id="143" creationId="{A7D55005-1C91-4DC7-B854-DBE6AE4C69E7}"/>
          </ac:picMkLst>
        </pc:picChg>
        <pc:cxnChg chg="del mod">
          <ac:chgData name="Jilong Xue" userId="62028bfe775bad82" providerId="LiveId" clId="{5997B6C5-C1E3-4796-A4A5-0B1FE7248002}" dt="2017-08-31T06:05:27.564" v="73" actId="478"/>
          <ac:cxnSpMkLst>
            <pc:docMk/>
            <pc:sldMk cId="3056507532" sldId="661"/>
            <ac:cxnSpMk id="59" creationId="{A8EE6B8F-2FA8-4E5C-A137-D5C6AF44854B}"/>
          </ac:cxnSpMkLst>
        </pc:cxnChg>
        <pc:cxnChg chg="del mod">
          <ac:chgData name="Jilong Xue" userId="62028bfe775bad82" providerId="LiveId" clId="{5997B6C5-C1E3-4796-A4A5-0B1FE7248002}" dt="2017-08-31T06:05:27.564" v="73" actId="478"/>
          <ac:cxnSpMkLst>
            <pc:docMk/>
            <pc:sldMk cId="3056507532" sldId="661"/>
            <ac:cxnSpMk id="60" creationId="{CCEFB307-0421-47E6-88F2-A38747B235D2}"/>
          </ac:cxnSpMkLst>
        </pc:cxnChg>
        <pc:cxnChg chg="del">
          <ac:chgData name="Jilong Xue" userId="62028bfe775bad82" providerId="LiveId" clId="{5997B6C5-C1E3-4796-A4A5-0B1FE7248002}" dt="2017-08-31T06:05:27.564" v="73" actId="478"/>
          <ac:cxnSpMkLst>
            <pc:docMk/>
            <pc:sldMk cId="3056507532" sldId="661"/>
            <ac:cxnSpMk id="61" creationId="{3A0EC11A-58EA-4B7D-B139-F81F5A0878C1}"/>
          </ac:cxnSpMkLst>
        </pc:cxnChg>
        <pc:cxnChg chg="del mod">
          <ac:chgData name="Jilong Xue" userId="62028bfe775bad82" providerId="LiveId" clId="{5997B6C5-C1E3-4796-A4A5-0B1FE7248002}" dt="2017-08-31T06:05:27.564" v="73" actId="478"/>
          <ac:cxnSpMkLst>
            <pc:docMk/>
            <pc:sldMk cId="3056507532" sldId="661"/>
            <ac:cxnSpMk id="65" creationId="{07551A38-7182-4121-B37B-2135D320AAD6}"/>
          </ac:cxnSpMkLst>
        </pc:cxnChg>
        <pc:cxnChg chg="del mod">
          <ac:chgData name="Jilong Xue" userId="62028bfe775bad82" providerId="LiveId" clId="{5997B6C5-C1E3-4796-A4A5-0B1FE7248002}" dt="2017-08-31T06:05:27.564" v="73" actId="478"/>
          <ac:cxnSpMkLst>
            <pc:docMk/>
            <pc:sldMk cId="3056507532" sldId="661"/>
            <ac:cxnSpMk id="66" creationId="{2B44E541-1ED6-4250-BB65-58B3A5C52BAC}"/>
          </ac:cxnSpMkLst>
        </pc:cxnChg>
        <pc:cxnChg chg="del mod">
          <ac:chgData name="Jilong Xue" userId="62028bfe775bad82" providerId="LiveId" clId="{5997B6C5-C1E3-4796-A4A5-0B1FE7248002}" dt="2017-08-31T06:05:27.564" v="73" actId="478"/>
          <ac:cxnSpMkLst>
            <pc:docMk/>
            <pc:sldMk cId="3056507532" sldId="661"/>
            <ac:cxnSpMk id="70" creationId="{74065ED3-5A5C-44B4-8409-C72D6063A8EF}"/>
          </ac:cxnSpMkLst>
        </pc:cxnChg>
        <pc:cxnChg chg="del">
          <ac:chgData name="Jilong Xue" userId="62028bfe775bad82" providerId="LiveId" clId="{5997B6C5-C1E3-4796-A4A5-0B1FE7248002}" dt="2017-08-31T06:05:27.564" v="73" actId="478"/>
          <ac:cxnSpMkLst>
            <pc:docMk/>
            <pc:sldMk cId="3056507532" sldId="661"/>
            <ac:cxnSpMk id="71" creationId="{17E6A4A6-4F88-413E-BB40-30E6E7A03398}"/>
          </ac:cxnSpMkLst>
        </pc:cxnChg>
        <pc:cxnChg chg="del mod">
          <ac:chgData name="Jilong Xue" userId="62028bfe775bad82" providerId="LiveId" clId="{5997B6C5-C1E3-4796-A4A5-0B1FE7248002}" dt="2017-08-31T06:05:38.008" v="78" actId="478"/>
          <ac:cxnSpMkLst>
            <pc:docMk/>
            <pc:sldMk cId="3056507532" sldId="661"/>
            <ac:cxnSpMk id="76" creationId="{D8505076-920B-4EB6-BBC8-4DBF899B5990}"/>
          </ac:cxnSpMkLst>
        </pc:cxnChg>
        <pc:cxnChg chg="mod">
          <ac:chgData name="Jilong Xue" userId="62028bfe775bad82" providerId="LiveId" clId="{5997B6C5-C1E3-4796-A4A5-0B1FE7248002}" dt="2017-09-02T07:40:40.436" v="6817" actId="1036"/>
          <ac:cxnSpMkLst>
            <pc:docMk/>
            <pc:sldMk cId="3056507532" sldId="661"/>
            <ac:cxnSpMk id="84" creationId="{91F21016-380D-4C31-A676-59BD15CF2BBE}"/>
          </ac:cxnSpMkLst>
        </pc:cxnChg>
        <pc:cxnChg chg="mod">
          <ac:chgData name="Jilong Xue" userId="62028bfe775bad82" providerId="LiveId" clId="{5997B6C5-C1E3-4796-A4A5-0B1FE7248002}" dt="2017-09-02T07:40:40.436" v="6817" actId="1036"/>
          <ac:cxnSpMkLst>
            <pc:docMk/>
            <pc:sldMk cId="3056507532" sldId="661"/>
            <ac:cxnSpMk id="85" creationId="{B9C7C688-3075-4557-B3D7-3182C6F02D76}"/>
          </ac:cxnSpMkLst>
        </pc:cxnChg>
        <pc:cxnChg chg="mod">
          <ac:chgData name="Jilong Xue" userId="62028bfe775bad82" providerId="LiveId" clId="{5997B6C5-C1E3-4796-A4A5-0B1FE7248002}" dt="2017-09-02T07:40:40.436" v="6817" actId="1036"/>
          <ac:cxnSpMkLst>
            <pc:docMk/>
            <pc:sldMk cId="3056507532" sldId="661"/>
            <ac:cxnSpMk id="86" creationId="{FC1636CC-79B4-4FE2-8011-14A9203C93D3}"/>
          </ac:cxnSpMkLst>
        </pc:cxnChg>
        <pc:cxnChg chg="mod">
          <ac:chgData name="Jilong Xue" userId="62028bfe775bad82" providerId="LiveId" clId="{5997B6C5-C1E3-4796-A4A5-0B1FE7248002}" dt="2017-09-02T07:40:40.436" v="6817" actId="1036"/>
          <ac:cxnSpMkLst>
            <pc:docMk/>
            <pc:sldMk cId="3056507532" sldId="661"/>
            <ac:cxnSpMk id="90" creationId="{29BCA64F-B09C-4F49-9C9F-798C6035C32B}"/>
          </ac:cxnSpMkLst>
        </pc:cxnChg>
        <pc:cxnChg chg="mod">
          <ac:chgData name="Jilong Xue" userId="62028bfe775bad82" providerId="LiveId" clId="{5997B6C5-C1E3-4796-A4A5-0B1FE7248002}" dt="2017-09-02T07:40:40.436" v="6817" actId="1036"/>
          <ac:cxnSpMkLst>
            <pc:docMk/>
            <pc:sldMk cId="3056507532" sldId="661"/>
            <ac:cxnSpMk id="91" creationId="{91F267D9-8EFC-4F1A-A910-C186F926D5CB}"/>
          </ac:cxnSpMkLst>
        </pc:cxnChg>
        <pc:cxnChg chg="mod">
          <ac:chgData name="Jilong Xue" userId="62028bfe775bad82" providerId="LiveId" clId="{5997B6C5-C1E3-4796-A4A5-0B1FE7248002}" dt="2017-09-02T07:40:40.436" v="6817" actId="1036"/>
          <ac:cxnSpMkLst>
            <pc:docMk/>
            <pc:sldMk cId="3056507532" sldId="661"/>
            <ac:cxnSpMk id="95" creationId="{5021DF62-CCB4-43BF-8F75-0769104E1513}"/>
          </ac:cxnSpMkLst>
        </pc:cxnChg>
        <pc:cxnChg chg="mod">
          <ac:chgData name="Jilong Xue" userId="62028bfe775bad82" providerId="LiveId" clId="{5997B6C5-C1E3-4796-A4A5-0B1FE7248002}" dt="2017-09-02T07:40:40.436" v="6817" actId="1036"/>
          <ac:cxnSpMkLst>
            <pc:docMk/>
            <pc:sldMk cId="3056507532" sldId="661"/>
            <ac:cxnSpMk id="108" creationId="{76BBD040-2597-46BF-8516-797C97D9B383}"/>
          </ac:cxnSpMkLst>
        </pc:cxnChg>
        <pc:cxnChg chg="mod">
          <ac:chgData name="Jilong Xue" userId="62028bfe775bad82" providerId="LiveId" clId="{5997B6C5-C1E3-4796-A4A5-0B1FE7248002}" dt="2017-09-02T10:27:28.450" v="10055" actId="1076"/>
          <ac:cxnSpMkLst>
            <pc:docMk/>
            <pc:sldMk cId="3056507532" sldId="661"/>
            <ac:cxnSpMk id="109" creationId="{B0660A4E-E26D-4630-B6D1-6F289C85E9F6}"/>
          </ac:cxnSpMkLst>
        </pc:cxnChg>
        <pc:cxnChg chg="add del mod">
          <ac:chgData name="Jilong Xue" userId="62028bfe775bad82" providerId="LiveId" clId="{5997B6C5-C1E3-4796-A4A5-0B1FE7248002}" dt="2017-09-02T11:26:35.308" v="10540" actId="1076"/>
          <ac:cxnSpMkLst>
            <pc:docMk/>
            <pc:sldMk cId="3056507532" sldId="661"/>
            <ac:cxnSpMk id="120" creationId="{A7AC9320-5D32-4DE7-8B62-35D8E945F686}"/>
          </ac:cxnSpMkLst>
        </pc:cxnChg>
        <pc:cxnChg chg="add del mod">
          <ac:chgData name="Jilong Xue" userId="62028bfe775bad82" providerId="LiveId" clId="{5997B6C5-C1E3-4796-A4A5-0B1FE7248002}" dt="2017-09-02T11:26:40.895" v="10542" actId="1076"/>
          <ac:cxnSpMkLst>
            <pc:docMk/>
            <pc:sldMk cId="3056507532" sldId="661"/>
            <ac:cxnSpMk id="121" creationId="{9A7AA0EA-2D00-488B-8EFE-F047E46CB516}"/>
          </ac:cxnSpMkLst>
        </pc:cxnChg>
        <pc:cxnChg chg="add del mod">
          <ac:chgData name="Jilong Xue" userId="62028bfe775bad82" providerId="LiveId" clId="{5997B6C5-C1E3-4796-A4A5-0B1FE7248002}" dt="2017-09-02T11:26:39.190" v="10541" actId="1076"/>
          <ac:cxnSpMkLst>
            <pc:docMk/>
            <pc:sldMk cId="3056507532" sldId="661"/>
            <ac:cxnSpMk id="122" creationId="{54505139-7EB9-49FA-B8B2-38F7F40F1E31}"/>
          </ac:cxnSpMkLst>
        </pc:cxnChg>
        <pc:cxnChg chg="add del mod">
          <ac:chgData name="Jilong Xue" userId="62028bfe775bad82" providerId="LiveId" clId="{5997B6C5-C1E3-4796-A4A5-0B1FE7248002}" dt="2017-09-02T10:27:28.450" v="10055" actId="1076"/>
          <ac:cxnSpMkLst>
            <pc:docMk/>
            <pc:sldMk cId="3056507532" sldId="661"/>
            <ac:cxnSpMk id="123" creationId="{E5829106-1EDF-49F6-B491-253F71180A2C}"/>
          </ac:cxnSpMkLst>
        </pc:cxnChg>
        <pc:cxnChg chg="add del mod">
          <ac:chgData name="Jilong Xue" userId="62028bfe775bad82" providerId="LiveId" clId="{5997B6C5-C1E3-4796-A4A5-0B1FE7248002}" dt="2017-09-02T10:27:28.450" v="10055" actId="1076"/>
          <ac:cxnSpMkLst>
            <pc:docMk/>
            <pc:sldMk cId="3056507532" sldId="661"/>
            <ac:cxnSpMk id="124" creationId="{B60DF8EC-B98B-408E-A51A-0452B3BE6DB0}"/>
          </ac:cxnSpMkLst>
        </pc:cxnChg>
        <pc:cxnChg chg="add del mod topLvl">
          <ac:chgData name="Jilong Xue" userId="62028bfe775bad82" providerId="LiveId" clId="{5997B6C5-C1E3-4796-A4A5-0B1FE7248002}" dt="2017-09-02T10:56:16.083" v="10242" actId="1076"/>
          <ac:cxnSpMkLst>
            <pc:docMk/>
            <pc:sldMk cId="3056507532" sldId="661"/>
            <ac:cxnSpMk id="129" creationId="{3F13AEBF-DE7B-4FA0-ACBE-A3EB5B375B87}"/>
          </ac:cxnSpMkLst>
        </pc:cxnChg>
        <pc:cxnChg chg="add del mod topLvl">
          <ac:chgData name="Jilong Xue" userId="62028bfe775bad82" providerId="LiveId" clId="{5997B6C5-C1E3-4796-A4A5-0B1FE7248002}" dt="2017-09-02T10:56:16.083" v="10242" actId="1076"/>
          <ac:cxnSpMkLst>
            <pc:docMk/>
            <pc:sldMk cId="3056507532" sldId="661"/>
            <ac:cxnSpMk id="130" creationId="{B89529AF-36F8-4EF0-9C93-CE040889F067}"/>
          </ac:cxnSpMkLst>
        </pc:cxnChg>
        <pc:cxnChg chg="add del mod topLvl">
          <ac:chgData name="Jilong Xue" userId="62028bfe775bad82" providerId="LiveId" clId="{5997B6C5-C1E3-4796-A4A5-0B1FE7248002}" dt="2017-09-02T10:56:16.083" v="10242" actId="1076"/>
          <ac:cxnSpMkLst>
            <pc:docMk/>
            <pc:sldMk cId="3056507532" sldId="661"/>
            <ac:cxnSpMk id="131" creationId="{1FE97D80-9DA5-48E9-9334-61F326A204FA}"/>
          </ac:cxnSpMkLst>
        </pc:cxnChg>
        <pc:cxnChg chg="add del mod topLvl">
          <ac:chgData name="Jilong Xue" userId="62028bfe775bad82" providerId="LiveId" clId="{5997B6C5-C1E3-4796-A4A5-0B1FE7248002}" dt="2017-09-02T10:56:16.083" v="10242" actId="1076"/>
          <ac:cxnSpMkLst>
            <pc:docMk/>
            <pc:sldMk cId="3056507532" sldId="661"/>
            <ac:cxnSpMk id="132" creationId="{6FEF5D1D-7D90-4301-9C14-2005E8BACA3A}"/>
          </ac:cxnSpMkLst>
        </pc:cxnChg>
        <pc:cxnChg chg="add del mod topLvl">
          <ac:chgData name="Jilong Xue" userId="62028bfe775bad82" providerId="LiveId" clId="{5997B6C5-C1E3-4796-A4A5-0B1FE7248002}" dt="2017-09-02T10:56:16.083" v="10242" actId="1076"/>
          <ac:cxnSpMkLst>
            <pc:docMk/>
            <pc:sldMk cId="3056507532" sldId="661"/>
            <ac:cxnSpMk id="133" creationId="{CB76815E-F140-42B5-8203-20F6C9953FAB}"/>
          </ac:cxnSpMkLst>
        </pc:cxnChg>
        <pc:cxnChg chg="add mod topLvl">
          <ac:chgData name="Jilong Xue" userId="62028bfe775bad82" providerId="LiveId" clId="{5997B6C5-C1E3-4796-A4A5-0B1FE7248002}" dt="2017-09-02T10:56:05.209" v="10241" actId="14100"/>
          <ac:cxnSpMkLst>
            <pc:docMk/>
            <pc:sldMk cId="3056507532" sldId="661"/>
            <ac:cxnSpMk id="144" creationId="{FC821005-0FA0-4385-B678-BE98FDBD40A9}"/>
          </ac:cxnSpMkLst>
        </pc:cxnChg>
      </pc:sldChg>
      <pc:sldChg chg="addSp delSp modSp add mod setBg setClrOvrMap">
        <pc:chgData name="Jilong Xue" userId="62028bfe775bad82" providerId="LiveId" clId="{5997B6C5-C1E3-4796-A4A5-0B1FE7248002}" dt="2017-09-02T10:09:29.476" v="9883" actId="20577"/>
        <pc:sldMkLst>
          <pc:docMk/>
          <pc:sldMk cId="1555510501" sldId="662"/>
        </pc:sldMkLst>
        <pc:spChg chg="mod">
          <ac:chgData name="Jilong Xue" userId="62028bfe775bad82" providerId="LiveId" clId="{5997B6C5-C1E3-4796-A4A5-0B1FE7248002}" dt="2017-09-01T05:56:09.914" v="3214" actId="20577"/>
          <ac:spMkLst>
            <pc:docMk/>
            <pc:sldMk cId="1555510501" sldId="662"/>
            <ac:spMk id="2" creationId="{99CD6A77-7D28-45B0-8180-E35427022534}"/>
          </ac:spMkLst>
        </pc:spChg>
        <pc:spChg chg="add del mod">
          <ac:chgData name="Jilong Xue" userId="62028bfe775bad82" providerId="LiveId" clId="{5997B6C5-C1E3-4796-A4A5-0B1FE7248002}" dt="2017-09-02T10:09:29.476" v="9883" actId="20577"/>
          <ac:spMkLst>
            <pc:docMk/>
            <pc:sldMk cId="1555510501" sldId="662"/>
            <ac:spMk id="3" creationId="{D03CA338-59B2-4CCA-9B89-5DD34FA8A868}"/>
          </ac:spMkLst>
        </pc:spChg>
        <pc:spChg chg="mod">
          <ac:chgData name="Jilong Xue" userId="62028bfe775bad82" providerId="LiveId" clId="{5997B6C5-C1E3-4796-A4A5-0B1FE7248002}" dt="2017-08-31T06:22:36.543" v="245" actId="26606"/>
          <ac:spMkLst>
            <pc:docMk/>
            <pc:sldMk cId="1555510501" sldId="662"/>
            <ac:spMk id="4" creationId="{0830CA44-CA50-4EFA-ACE5-8192642FE91F}"/>
          </ac:spMkLst>
        </pc:spChg>
        <pc:spChg chg="add del">
          <ac:chgData name="Jilong Xue" userId="62028bfe775bad82" providerId="LiveId" clId="{5997B6C5-C1E3-4796-A4A5-0B1FE7248002}" dt="2017-08-31T06:22:36.543" v="245" actId="26606"/>
          <ac:spMkLst>
            <pc:docMk/>
            <pc:sldMk cId="1555510501" sldId="662"/>
            <ac:spMk id="11" creationId="{00000000-0000-0000-0000-000000000000}"/>
          </ac:spMkLst>
        </pc:spChg>
        <pc:spChg chg="add del">
          <ac:chgData name="Jilong Xue" userId="62028bfe775bad82" providerId="LiveId" clId="{5997B6C5-C1E3-4796-A4A5-0B1FE7248002}" dt="2017-08-31T06:22:36.543" v="245" actId="26606"/>
          <ac:spMkLst>
            <pc:docMk/>
            <pc:sldMk cId="1555510501" sldId="662"/>
            <ac:spMk id="13" creationId="{00000000-0000-0000-0000-000000000000}"/>
          </ac:spMkLst>
        </pc:spChg>
        <pc:spChg chg="add del">
          <ac:chgData name="Jilong Xue" userId="62028bfe775bad82" providerId="LiveId" clId="{5997B6C5-C1E3-4796-A4A5-0B1FE7248002}" dt="2017-08-31T06:22:36.543" v="245" actId="26606"/>
          <ac:spMkLst>
            <pc:docMk/>
            <pc:sldMk cId="1555510501" sldId="662"/>
            <ac:spMk id="15" creationId="{00000000-0000-0000-0000-000000000000}"/>
          </ac:spMkLst>
        </pc:spChg>
        <pc:graphicFrameChg chg="add del">
          <ac:chgData name="Jilong Xue" userId="62028bfe775bad82" providerId="LiveId" clId="{5997B6C5-C1E3-4796-A4A5-0B1FE7248002}" dt="2017-08-31T06:22:36.543" v="245" actId="26606"/>
          <ac:graphicFrameMkLst>
            <pc:docMk/>
            <pc:sldMk cId="1555510501" sldId="662"/>
            <ac:graphicFrameMk id="6" creationId="{00000000-0000-0000-0000-000000000000}"/>
          </ac:graphicFrameMkLst>
        </pc:graphicFrameChg>
      </pc:sldChg>
      <pc:sldChg chg="add del">
        <pc:chgData name="Jilong Xue" userId="62028bfe775bad82" providerId="LiveId" clId="{5997B6C5-C1E3-4796-A4A5-0B1FE7248002}" dt="2017-08-31T06:03:58.922" v="57" actId="404"/>
        <pc:sldMkLst>
          <pc:docMk/>
          <pc:sldMk cId="3376794371" sldId="662"/>
        </pc:sldMkLst>
      </pc:sldChg>
      <pc:sldChg chg="addSp delSp modSp add del">
        <pc:chgData name="Jilong Xue" userId="62028bfe775bad82" providerId="LiveId" clId="{5997B6C5-C1E3-4796-A4A5-0B1FE7248002}" dt="2017-09-01T07:37:33.984" v="3832" actId="2696"/>
        <pc:sldMkLst>
          <pc:docMk/>
          <pc:sldMk cId="2269320747" sldId="663"/>
        </pc:sldMkLst>
        <pc:spChg chg="mod">
          <ac:chgData name="Jilong Xue" userId="62028bfe775bad82" providerId="LiveId" clId="{5997B6C5-C1E3-4796-A4A5-0B1FE7248002}" dt="2017-09-01T06:01:48.374" v="3412" actId="2696"/>
          <ac:spMkLst>
            <pc:docMk/>
            <pc:sldMk cId="2269320747" sldId="663"/>
            <ac:spMk id="2" creationId="{A1BA21D9-05F3-4BB6-B045-25D0DAEB2763}"/>
          </ac:spMkLst>
        </pc:spChg>
        <pc:spChg chg="mod">
          <ac:chgData name="Jilong Xue" userId="62028bfe775bad82" providerId="LiveId" clId="{5997B6C5-C1E3-4796-A4A5-0B1FE7248002}" dt="2017-08-31T06:24:38.093" v="312" actId="404"/>
          <ac:spMkLst>
            <pc:docMk/>
            <pc:sldMk cId="2269320747" sldId="663"/>
            <ac:spMk id="3" creationId="{9FD3C287-F285-456E-BF7D-CB9651CF96EC}"/>
          </ac:spMkLst>
        </pc:spChg>
        <pc:spChg chg="mod">
          <ac:chgData name="Jilong Xue" userId="62028bfe775bad82" providerId="LiveId" clId="{5997B6C5-C1E3-4796-A4A5-0B1FE7248002}" dt="2017-08-31T06:26:46.765" v="339" actId="1076"/>
          <ac:spMkLst>
            <pc:docMk/>
            <pc:sldMk cId="2269320747" sldId="663"/>
            <ac:spMk id="4" creationId="{717B2E0A-32BE-43BA-AB56-59F379B61BEC}"/>
          </ac:spMkLst>
        </pc:spChg>
        <pc:spChg chg="add mod">
          <ac:chgData name="Jilong Xue" userId="62028bfe775bad82" providerId="LiveId" clId="{5997B6C5-C1E3-4796-A4A5-0B1FE7248002}" dt="2017-08-31T06:23:53.291" v="249" actId="1076"/>
          <ac:spMkLst>
            <pc:docMk/>
            <pc:sldMk cId="2269320747" sldId="663"/>
            <ac:spMk id="5" creationId="{CF49C5D4-E7B8-47BC-8497-DE1EFF880035}"/>
          </ac:spMkLst>
        </pc:spChg>
        <pc:spChg chg="add mod">
          <ac:chgData name="Jilong Xue" userId="62028bfe775bad82" providerId="LiveId" clId="{5997B6C5-C1E3-4796-A4A5-0B1FE7248002}" dt="2017-08-31T06:23:53.291" v="249" actId="1076"/>
          <ac:spMkLst>
            <pc:docMk/>
            <pc:sldMk cId="2269320747" sldId="663"/>
            <ac:spMk id="6" creationId="{DBB7155E-F370-4D32-8EE7-1CDB971AC988}"/>
          </ac:spMkLst>
        </pc:spChg>
        <pc:spChg chg="add mod">
          <ac:chgData name="Jilong Xue" userId="62028bfe775bad82" providerId="LiveId" clId="{5997B6C5-C1E3-4796-A4A5-0B1FE7248002}" dt="2017-08-31T06:23:53.291" v="249" actId="1076"/>
          <ac:spMkLst>
            <pc:docMk/>
            <pc:sldMk cId="2269320747" sldId="663"/>
            <ac:spMk id="7" creationId="{CFC5D07D-8394-4490-A31E-0E54B3C5F570}"/>
          </ac:spMkLst>
        </pc:spChg>
        <pc:spChg chg="add mod">
          <ac:chgData name="Jilong Xue" userId="62028bfe775bad82" providerId="LiveId" clId="{5997B6C5-C1E3-4796-A4A5-0B1FE7248002}" dt="2017-08-31T06:23:53.291" v="249" actId="1076"/>
          <ac:spMkLst>
            <pc:docMk/>
            <pc:sldMk cId="2269320747" sldId="663"/>
            <ac:spMk id="9" creationId="{3FA5F6EE-44AE-4CC9-BC29-5F7EAB4C02B2}"/>
          </ac:spMkLst>
        </pc:spChg>
        <pc:spChg chg="add mod">
          <ac:chgData name="Jilong Xue" userId="62028bfe775bad82" providerId="LiveId" clId="{5997B6C5-C1E3-4796-A4A5-0B1FE7248002}" dt="2017-08-31T06:24:28.022" v="311" actId="13822"/>
          <ac:spMkLst>
            <pc:docMk/>
            <pc:sldMk cId="2269320747" sldId="663"/>
            <ac:spMk id="10" creationId="{0AA9786E-305A-416E-82F5-2B84EB64CB95}"/>
          </ac:spMkLst>
        </pc:spChg>
        <pc:spChg chg="add mod">
          <ac:chgData name="Jilong Xue" userId="62028bfe775bad82" providerId="LiveId" clId="{5997B6C5-C1E3-4796-A4A5-0B1FE7248002}" dt="2017-08-31T06:23:53.291" v="249" actId="1076"/>
          <ac:spMkLst>
            <pc:docMk/>
            <pc:sldMk cId="2269320747" sldId="663"/>
            <ac:spMk id="23" creationId="{1CA6BAAA-45AF-463D-9297-EA8E0E03DCB0}"/>
          </ac:spMkLst>
        </pc:spChg>
        <pc:spChg chg="add mod">
          <ac:chgData name="Jilong Xue" userId="62028bfe775bad82" providerId="LiveId" clId="{5997B6C5-C1E3-4796-A4A5-0B1FE7248002}" dt="2017-08-31T06:23:53.291" v="249" actId="1076"/>
          <ac:spMkLst>
            <pc:docMk/>
            <pc:sldMk cId="2269320747" sldId="663"/>
            <ac:spMk id="24" creationId="{82509C6D-4C06-4BF3-8D31-9B0E7F9C03CF}"/>
          </ac:spMkLst>
        </pc:spChg>
        <pc:spChg chg="add mod">
          <ac:chgData name="Jilong Xue" userId="62028bfe775bad82" providerId="LiveId" clId="{5997B6C5-C1E3-4796-A4A5-0B1FE7248002}" dt="2017-08-31T06:23:53.291" v="249" actId="1076"/>
          <ac:spMkLst>
            <pc:docMk/>
            <pc:sldMk cId="2269320747" sldId="663"/>
            <ac:spMk id="25" creationId="{B1FC7AAC-6F03-4C15-84B9-5D8B5BDEC173}"/>
          </ac:spMkLst>
        </pc:spChg>
        <pc:spChg chg="add mod">
          <ac:chgData name="Jilong Xue" userId="62028bfe775bad82" providerId="LiveId" clId="{5997B6C5-C1E3-4796-A4A5-0B1FE7248002}" dt="2017-08-31T06:23:53.291" v="249" actId="1076"/>
          <ac:spMkLst>
            <pc:docMk/>
            <pc:sldMk cId="2269320747" sldId="663"/>
            <ac:spMk id="26" creationId="{9865B1AD-C0B6-43F3-997A-842D573EA93F}"/>
          </ac:spMkLst>
        </pc:spChg>
        <pc:spChg chg="add mod">
          <ac:chgData name="Jilong Xue" userId="62028bfe775bad82" providerId="LiveId" clId="{5997B6C5-C1E3-4796-A4A5-0B1FE7248002}" dt="2017-08-31T06:23:53.291" v="249" actId="1076"/>
          <ac:spMkLst>
            <pc:docMk/>
            <pc:sldMk cId="2269320747" sldId="663"/>
            <ac:spMk id="27" creationId="{1BC9F8E7-A34A-4F6C-8EFD-072BF1E11DB5}"/>
          </ac:spMkLst>
        </pc:spChg>
        <pc:spChg chg="add mod">
          <ac:chgData name="Jilong Xue" userId="62028bfe775bad82" providerId="LiveId" clId="{5997B6C5-C1E3-4796-A4A5-0B1FE7248002}" dt="2017-08-31T06:23:53.291" v="249" actId="1076"/>
          <ac:spMkLst>
            <pc:docMk/>
            <pc:sldMk cId="2269320747" sldId="663"/>
            <ac:spMk id="28" creationId="{98015CAE-708F-46F5-AFE7-7817D4D8EBA5}"/>
          </ac:spMkLst>
        </pc:spChg>
        <pc:spChg chg="add mod">
          <ac:chgData name="Jilong Xue" userId="62028bfe775bad82" providerId="LiveId" clId="{5997B6C5-C1E3-4796-A4A5-0B1FE7248002}" dt="2017-08-31T06:23:53.291" v="249" actId="1076"/>
          <ac:spMkLst>
            <pc:docMk/>
            <pc:sldMk cId="2269320747" sldId="663"/>
            <ac:spMk id="29" creationId="{150E6942-751F-4304-AB9A-AEAEA6ADFEB0}"/>
          </ac:spMkLst>
        </pc:spChg>
        <pc:spChg chg="add mod">
          <ac:chgData name="Jilong Xue" userId="62028bfe775bad82" providerId="LiveId" clId="{5997B6C5-C1E3-4796-A4A5-0B1FE7248002}" dt="2017-08-31T06:23:53.291" v="249" actId="1076"/>
          <ac:spMkLst>
            <pc:docMk/>
            <pc:sldMk cId="2269320747" sldId="663"/>
            <ac:spMk id="30" creationId="{E313D66D-DB8F-4C70-9DC0-1A9B520DA274}"/>
          </ac:spMkLst>
        </pc:spChg>
        <pc:spChg chg="add mod">
          <ac:chgData name="Jilong Xue" userId="62028bfe775bad82" providerId="LiveId" clId="{5997B6C5-C1E3-4796-A4A5-0B1FE7248002}" dt="2017-08-31T06:23:53.291" v="249" actId="1076"/>
          <ac:spMkLst>
            <pc:docMk/>
            <pc:sldMk cId="2269320747" sldId="663"/>
            <ac:spMk id="34" creationId="{B53C440C-446F-4C42-8CC7-44A487B13B3B}"/>
          </ac:spMkLst>
        </pc:spChg>
        <pc:spChg chg="add mod">
          <ac:chgData name="Jilong Xue" userId="62028bfe775bad82" providerId="LiveId" clId="{5997B6C5-C1E3-4796-A4A5-0B1FE7248002}" dt="2017-08-31T06:23:53.291" v="249" actId="1076"/>
          <ac:spMkLst>
            <pc:docMk/>
            <pc:sldMk cId="2269320747" sldId="663"/>
            <ac:spMk id="35" creationId="{D10A2FF0-14F1-4F79-A293-D499A995A530}"/>
          </ac:spMkLst>
        </pc:spChg>
        <pc:spChg chg="add mod">
          <ac:chgData name="Jilong Xue" userId="62028bfe775bad82" providerId="LiveId" clId="{5997B6C5-C1E3-4796-A4A5-0B1FE7248002}" dt="2017-08-31T06:23:53.291" v="249" actId="1076"/>
          <ac:spMkLst>
            <pc:docMk/>
            <pc:sldMk cId="2269320747" sldId="663"/>
            <ac:spMk id="36" creationId="{A00412BE-54AB-44EE-A356-FB63C6288AC0}"/>
          </ac:spMkLst>
        </pc:spChg>
        <pc:spChg chg="add mod">
          <ac:chgData name="Jilong Xue" userId="62028bfe775bad82" providerId="LiveId" clId="{5997B6C5-C1E3-4796-A4A5-0B1FE7248002}" dt="2017-08-31T06:23:53.291" v="249" actId="1076"/>
          <ac:spMkLst>
            <pc:docMk/>
            <pc:sldMk cId="2269320747" sldId="663"/>
            <ac:spMk id="37" creationId="{D22BC71D-390B-4BBC-8EB0-1FFDF2A8803A}"/>
          </ac:spMkLst>
        </pc:spChg>
        <pc:spChg chg="add mod">
          <ac:chgData name="Jilong Xue" userId="62028bfe775bad82" providerId="LiveId" clId="{5997B6C5-C1E3-4796-A4A5-0B1FE7248002}" dt="2017-08-31T06:23:53.291" v="249" actId="1076"/>
          <ac:spMkLst>
            <pc:docMk/>
            <pc:sldMk cId="2269320747" sldId="663"/>
            <ac:spMk id="38" creationId="{EB48F6B9-C209-4C16-BFF9-1FA2E8AABBA5}"/>
          </ac:spMkLst>
        </pc:spChg>
        <pc:spChg chg="add mod">
          <ac:chgData name="Jilong Xue" userId="62028bfe775bad82" providerId="LiveId" clId="{5997B6C5-C1E3-4796-A4A5-0B1FE7248002}" dt="2017-08-31T06:23:53.291" v="249" actId="1076"/>
          <ac:spMkLst>
            <pc:docMk/>
            <pc:sldMk cId="2269320747" sldId="663"/>
            <ac:spMk id="39" creationId="{7D19B5A2-9A99-47B9-A4D5-7C3BE8C379E8}"/>
          </ac:spMkLst>
        </pc:spChg>
        <pc:spChg chg="add mod">
          <ac:chgData name="Jilong Xue" userId="62028bfe775bad82" providerId="LiveId" clId="{5997B6C5-C1E3-4796-A4A5-0B1FE7248002}" dt="2017-08-31T06:23:53.291" v="249" actId="1076"/>
          <ac:spMkLst>
            <pc:docMk/>
            <pc:sldMk cId="2269320747" sldId="663"/>
            <ac:spMk id="40" creationId="{DA8F47E5-6A68-4552-820D-44673ED223AE}"/>
          </ac:spMkLst>
        </pc:spChg>
        <pc:spChg chg="add mod">
          <ac:chgData name="Jilong Xue" userId="62028bfe775bad82" providerId="LiveId" clId="{5997B6C5-C1E3-4796-A4A5-0B1FE7248002}" dt="2017-08-31T06:23:53.291" v="249" actId="1076"/>
          <ac:spMkLst>
            <pc:docMk/>
            <pc:sldMk cId="2269320747" sldId="663"/>
            <ac:spMk id="41" creationId="{F6940604-D6AA-4BF4-95DB-E4FB55D2DC5F}"/>
          </ac:spMkLst>
        </pc:spChg>
        <pc:spChg chg="add mod">
          <ac:chgData name="Jilong Xue" userId="62028bfe775bad82" providerId="LiveId" clId="{5997B6C5-C1E3-4796-A4A5-0B1FE7248002}" dt="2017-08-31T06:24:15.998" v="310" actId="1076"/>
          <ac:spMkLst>
            <pc:docMk/>
            <pc:sldMk cId="2269320747" sldId="663"/>
            <ac:spMk id="44" creationId="{C597581D-CF28-43A4-A7A7-6090722995BB}"/>
          </ac:spMkLst>
        </pc:spChg>
        <pc:spChg chg="add mod">
          <ac:chgData name="Jilong Xue" userId="62028bfe775bad82" providerId="LiveId" clId="{5997B6C5-C1E3-4796-A4A5-0B1FE7248002}" dt="2017-08-31T06:23:53.291" v="249" actId="1076"/>
          <ac:spMkLst>
            <pc:docMk/>
            <pc:sldMk cId="2269320747" sldId="663"/>
            <ac:spMk id="45" creationId="{DFECA26F-175E-4BB0-9B25-CE6CB1119E7F}"/>
          </ac:spMkLst>
        </pc:spChg>
        <pc:spChg chg="add mod">
          <ac:chgData name="Jilong Xue" userId="62028bfe775bad82" providerId="LiveId" clId="{5997B6C5-C1E3-4796-A4A5-0B1FE7248002}" dt="2017-08-31T06:23:53.291" v="249" actId="1076"/>
          <ac:spMkLst>
            <pc:docMk/>
            <pc:sldMk cId="2269320747" sldId="663"/>
            <ac:spMk id="46" creationId="{3C182CC8-65C5-4CA0-97F0-CDE0CDDB832B}"/>
          </ac:spMkLst>
        </pc:spChg>
        <pc:spChg chg="add mod">
          <ac:chgData name="Jilong Xue" userId="62028bfe775bad82" providerId="LiveId" clId="{5997B6C5-C1E3-4796-A4A5-0B1FE7248002}" dt="2017-08-31T06:24:28.022" v="311" actId="13822"/>
          <ac:spMkLst>
            <pc:docMk/>
            <pc:sldMk cId="2269320747" sldId="663"/>
            <ac:spMk id="47" creationId="{5EDE16F6-5E75-46A2-A2FC-D827868FFFDC}"/>
          </ac:spMkLst>
        </pc:spChg>
        <pc:spChg chg="add mod">
          <ac:chgData name="Jilong Xue" userId="62028bfe775bad82" providerId="LiveId" clId="{5997B6C5-C1E3-4796-A4A5-0B1FE7248002}" dt="2017-08-31T06:23:53.291" v="249" actId="1076"/>
          <ac:spMkLst>
            <pc:docMk/>
            <pc:sldMk cId="2269320747" sldId="663"/>
            <ac:spMk id="48" creationId="{E6ECBB05-E828-4CFC-BAD7-2CD2D10E4C28}"/>
          </ac:spMkLst>
        </pc:spChg>
        <pc:spChg chg="add mod">
          <ac:chgData name="Jilong Xue" userId="62028bfe775bad82" providerId="LiveId" clId="{5997B6C5-C1E3-4796-A4A5-0B1FE7248002}" dt="2017-08-31T06:23:53.291" v="249" actId="1076"/>
          <ac:spMkLst>
            <pc:docMk/>
            <pc:sldMk cId="2269320747" sldId="663"/>
            <ac:spMk id="49" creationId="{68564430-4CBD-4703-86EF-3382F7E2CDA4}"/>
          </ac:spMkLst>
        </pc:spChg>
        <pc:spChg chg="add mod">
          <ac:chgData name="Jilong Xue" userId="62028bfe775bad82" providerId="LiveId" clId="{5997B6C5-C1E3-4796-A4A5-0B1FE7248002}" dt="2017-08-31T06:23:53.291" v="249" actId="1076"/>
          <ac:spMkLst>
            <pc:docMk/>
            <pc:sldMk cId="2269320747" sldId="663"/>
            <ac:spMk id="50" creationId="{275D64C7-B41D-4B1C-8462-866004C98024}"/>
          </ac:spMkLst>
        </pc:spChg>
        <pc:spChg chg="add mod">
          <ac:chgData name="Jilong Xue" userId="62028bfe775bad82" providerId="LiveId" clId="{5997B6C5-C1E3-4796-A4A5-0B1FE7248002}" dt="2017-08-31T06:23:53.291" v="249" actId="1076"/>
          <ac:spMkLst>
            <pc:docMk/>
            <pc:sldMk cId="2269320747" sldId="663"/>
            <ac:spMk id="51" creationId="{5EDF2B79-2307-4F0F-B514-108A541F518F}"/>
          </ac:spMkLst>
        </pc:spChg>
        <pc:spChg chg="add mod">
          <ac:chgData name="Jilong Xue" userId="62028bfe775bad82" providerId="LiveId" clId="{5997B6C5-C1E3-4796-A4A5-0B1FE7248002}" dt="2017-08-31T06:23:53.291" v="249" actId="1076"/>
          <ac:spMkLst>
            <pc:docMk/>
            <pc:sldMk cId="2269320747" sldId="663"/>
            <ac:spMk id="52" creationId="{144B5BA4-8383-4C76-B4B6-B19AF3F1745C}"/>
          </ac:spMkLst>
        </pc:spChg>
        <pc:spChg chg="add mod">
          <ac:chgData name="Jilong Xue" userId="62028bfe775bad82" providerId="LiveId" clId="{5997B6C5-C1E3-4796-A4A5-0B1FE7248002}" dt="2017-08-31T06:23:53.291" v="249" actId="1076"/>
          <ac:spMkLst>
            <pc:docMk/>
            <pc:sldMk cId="2269320747" sldId="663"/>
            <ac:spMk id="53" creationId="{497CE3D4-3916-431E-AA9D-E744A6E55802}"/>
          </ac:spMkLst>
        </pc:spChg>
        <pc:spChg chg="add mod">
          <ac:chgData name="Jilong Xue" userId="62028bfe775bad82" providerId="LiveId" clId="{5997B6C5-C1E3-4796-A4A5-0B1FE7248002}" dt="2017-08-31T06:23:53.291" v="249" actId="1076"/>
          <ac:spMkLst>
            <pc:docMk/>
            <pc:sldMk cId="2269320747" sldId="663"/>
            <ac:spMk id="54" creationId="{BB5D71D9-F84F-4178-B57A-65AFC7BC0A22}"/>
          </ac:spMkLst>
        </pc:spChg>
        <pc:spChg chg="add mod">
          <ac:chgData name="Jilong Xue" userId="62028bfe775bad82" providerId="LiveId" clId="{5997B6C5-C1E3-4796-A4A5-0B1FE7248002}" dt="2017-08-31T06:23:53.291" v="249" actId="1076"/>
          <ac:spMkLst>
            <pc:docMk/>
            <pc:sldMk cId="2269320747" sldId="663"/>
            <ac:spMk id="55" creationId="{6055549E-D73E-4098-9C41-4BED50B04F35}"/>
          </ac:spMkLst>
        </pc:spChg>
        <pc:spChg chg="add mod">
          <ac:chgData name="Jilong Xue" userId="62028bfe775bad82" providerId="LiveId" clId="{5997B6C5-C1E3-4796-A4A5-0B1FE7248002}" dt="2017-08-31T06:24:28.022" v="311" actId="13822"/>
          <ac:spMkLst>
            <pc:docMk/>
            <pc:sldMk cId="2269320747" sldId="663"/>
            <ac:spMk id="56" creationId="{F1A8076B-4C75-46C5-A0E0-D694ED7E00C7}"/>
          </ac:spMkLst>
        </pc:spChg>
        <pc:spChg chg="add mod">
          <ac:chgData name="Jilong Xue" userId="62028bfe775bad82" providerId="LiveId" clId="{5997B6C5-C1E3-4796-A4A5-0B1FE7248002}" dt="2017-08-31T06:23:53.291" v="249" actId="1076"/>
          <ac:spMkLst>
            <pc:docMk/>
            <pc:sldMk cId="2269320747" sldId="663"/>
            <ac:spMk id="57" creationId="{39C25545-846B-4143-8BD7-A08BCFC1FFDE}"/>
          </ac:spMkLst>
        </pc:spChg>
        <pc:spChg chg="add mod">
          <ac:chgData name="Jilong Xue" userId="62028bfe775bad82" providerId="LiveId" clId="{5997B6C5-C1E3-4796-A4A5-0B1FE7248002}" dt="2017-08-31T06:23:53.291" v="249" actId="1076"/>
          <ac:spMkLst>
            <pc:docMk/>
            <pc:sldMk cId="2269320747" sldId="663"/>
            <ac:spMk id="58" creationId="{3497B9A5-FD86-4C0D-B08D-879A6BA9B080}"/>
          </ac:spMkLst>
        </pc:spChg>
        <pc:spChg chg="add mod">
          <ac:chgData name="Jilong Xue" userId="62028bfe775bad82" providerId="LiveId" clId="{5997B6C5-C1E3-4796-A4A5-0B1FE7248002}" dt="2017-08-31T06:23:53.291" v="249" actId="1076"/>
          <ac:spMkLst>
            <pc:docMk/>
            <pc:sldMk cId="2269320747" sldId="663"/>
            <ac:spMk id="59" creationId="{43938D90-6D4D-4CE9-9BBC-CABA55CB6F65}"/>
          </ac:spMkLst>
        </pc:spChg>
        <pc:spChg chg="add mod">
          <ac:chgData name="Jilong Xue" userId="62028bfe775bad82" providerId="LiveId" clId="{5997B6C5-C1E3-4796-A4A5-0B1FE7248002}" dt="2017-08-31T06:23:53.291" v="249" actId="1076"/>
          <ac:spMkLst>
            <pc:docMk/>
            <pc:sldMk cId="2269320747" sldId="663"/>
            <ac:spMk id="60" creationId="{12B0A6AB-12F4-42CE-A5C6-F3FB6C3BEDD2}"/>
          </ac:spMkLst>
        </pc:spChg>
        <pc:spChg chg="add mod">
          <ac:chgData name="Jilong Xue" userId="62028bfe775bad82" providerId="LiveId" clId="{5997B6C5-C1E3-4796-A4A5-0B1FE7248002}" dt="2017-08-31T06:23:53.291" v="249" actId="1076"/>
          <ac:spMkLst>
            <pc:docMk/>
            <pc:sldMk cId="2269320747" sldId="663"/>
            <ac:spMk id="61" creationId="{45EA6527-DAF6-485E-92E1-CE4CBE17EF6F}"/>
          </ac:spMkLst>
        </pc:spChg>
        <pc:spChg chg="add mod">
          <ac:chgData name="Jilong Xue" userId="62028bfe775bad82" providerId="LiveId" clId="{5997B6C5-C1E3-4796-A4A5-0B1FE7248002}" dt="2017-08-31T06:23:53.291" v="249" actId="1076"/>
          <ac:spMkLst>
            <pc:docMk/>
            <pc:sldMk cId="2269320747" sldId="663"/>
            <ac:spMk id="62" creationId="{1C3607FF-9C49-4002-B68C-B651F81E23ED}"/>
          </ac:spMkLst>
        </pc:spChg>
        <pc:spChg chg="add mod">
          <ac:chgData name="Jilong Xue" userId="62028bfe775bad82" providerId="LiveId" clId="{5997B6C5-C1E3-4796-A4A5-0B1FE7248002}" dt="2017-08-31T06:23:53.291" v="249" actId="1076"/>
          <ac:spMkLst>
            <pc:docMk/>
            <pc:sldMk cId="2269320747" sldId="663"/>
            <ac:spMk id="63" creationId="{9845C401-8B6B-4DDD-A2E0-15448B89C62C}"/>
          </ac:spMkLst>
        </pc:spChg>
        <pc:spChg chg="add mod">
          <ac:chgData name="Jilong Xue" userId="62028bfe775bad82" providerId="LiveId" clId="{5997B6C5-C1E3-4796-A4A5-0B1FE7248002}" dt="2017-08-31T06:23:53.291" v="249" actId="1076"/>
          <ac:spMkLst>
            <pc:docMk/>
            <pc:sldMk cId="2269320747" sldId="663"/>
            <ac:spMk id="64" creationId="{F9C097A9-38D4-4D23-9120-EEC2880CCA1C}"/>
          </ac:spMkLst>
        </pc:spChg>
        <pc:spChg chg="add mod">
          <ac:chgData name="Jilong Xue" userId="62028bfe775bad82" providerId="LiveId" clId="{5997B6C5-C1E3-4796-A4A5-0B1FE7248002}" dt="2017-08-31T06:23:53.291" v="249" actId="1076"/>
          <ac:spMkLst>
            <pc:docMk/>
            <pc:sldMk cId="2269320747" sldId="663"/>
            <ac:spMk id="65" creationId="{87EF29FA-B8D4-48D1-BA42-A01E8DF57B46}"/>
          </ac:spMkLst>
        </pc:spChg>
        <pc:spChg chg="add mod">
          <ac:chgData name="Jilong Xue" userId="62028bfe775bad82" providerId="LiveId" clId="{5997B6C5-C1E3-4796-A4A5-0B1FE7248002}" dt="2017-08-31T06:23:53.291" v="249" actId="1076"/>
          <ac:spMkLst>
            <pc:docMk/>
            <pc:sldMk cId="2269320747" sldId="663"/>
            <ac:spMk id="66" creationId="{39218F36-86B8-4959-9F2E-04CC2E3EAF11}"/>
          </ac:spMkLst>
        </pc:spChg>
        <pc:spChg chg="add mod">
          <ac:chgData name="Jilong Xue" userId="62028bfe775bad82" providerId="LiveId" clId="{5997B6C5-C1E3-4796-A4A5-0B1FE7248002}" dt="2017-08-31T06:23:53.291" v="249" actId="1076"/>
          <ac:spMkLst>
            <pc:docMk/>
            <pc:sldMk cId="2269320747" sldId="663"/>
            <ac:spMk id="67" creationId="{430CBE43-BBA3-41EA-9B1B-11A197DE0CB9}"/>
          </ac:spMkLst>
        </pc:spChg>
        <pc:spChg chg="add mod">
          <ac:chgData name="Jilong Xue" userId="62028bfe775bad82" providerId="LiveId" clId="{5997B6C5-C1E3-4796-A4A5-0B1FE7248002}" dt="2017-08-31T06:23:53.291" v="249" actId="1076"/>
          <ac:spMkLst>
            <pc:docMk/>
            <pc:sldMk cId="2269320747" sldId="663"/>
            <ac:spMk id="68" creationId="{43D78582-FE09-4503-ADF4-516829DD036A}"/>
          </ac:spMkLst>
        </pc:spChg>
        <pc:spChg chg="add mod">
          <ac:chgData name="Jilong Xue" userId="62028bfe775bad82" providerId="LiveId" clId="{5997B6C5-C1E3-4796-A4A5-0B1FE7248002}" dt="2017-08-31T06:23:53.291" v="249" actId="1076"/>
          <ac:spMkLst>
            <pc:docMk/>
            <pc:sldMk cId="2269320747" sldId="663"/>
            <ac:spMk id="69" creationId="{BF1438D2-0882-4761-98FF-D80C728F1573}"/>
          </ac:spMkLst>
        </pc:spChg>
        <pc:spChg chg="add mod">
          <ac:chgData name="Jilong Xue" userId="62028bfe775bad82" providerId="LiveId" clId="{5997B6C5-C1E3-4796-A4A5-0B1FE7248002}" dt="2017-08-31T06:23:53.291" v="249" actId="1076"/>
          <ac:spMkLst>
            <pc:docMk/>
            <pc:sldMk cId="2269320747" sldId="663"/>
            <ac:spMk id="70" creationId="{1063F643-4A4D-4BA9-B977-01DEDD348193}"/>
          </ac:spMkLst>
        </pc:spChg>
        <pc:spChg chg="add mod">
          <ac:chgData name="Jilong Xue" userId="62028bfe775bad82" providerId="LiveId" clId="{5997B6C5-C1E3-4796-A4A5-0B1FE7248002}" dt="2017-08-31T06:23:53.291" v="249" actId="1076"/>
          <ac:spMkLst>
            <pc:docMk/>
            <pc:sldMk cId="2269320747" sldId="663"/>
            <ac:spMk id="71" creationId="{5FB8858D-F576-4FCC-A157-5B1B84151CE0}"/>
          </ac:spMkLst>
        </pc:spChg>
        <pc:spChg chg="add mod">
          <ac:chgData name="Jilong Xue" userId="62028bfe775bad82" providerId="LiveId" clId="{5997B6C5-C1E3-4796-A4A5-0B1FE7248002}" dt="2017-08-31T06:23:53.291" v="249" actId="1076"/>
          <ac:spMkLst>
            <pc:docMk/>
            <pc:sldMk cId="2269320747" sldId="663"/>
            <ac:spMk id="72" creationId="{002B6CB4-F210-43BF-A3E9-DB4D65294DEA}"/>
          </ac:spMkLst>
        </pc:spChg>
        <pc:spChg chg="add mod">
          <ac:chgData name="Jilong Xue" userId="62028bfe775bad82" providerId="LiveId" clId="{5997B6C5-C1E3-4796-A4A5-0B1FE7248002}" dt="2017-08-31T06:23:53.291" v="249" actId="1076"/>
          <ac:spMkLst>
            <pc:docMk/>
            <pc:sldMk cId="2269320747" sldId="663"/>
            <ac:spMk id="77" creationId="{353D68AA-414A-4C48-A4A9-6FC5A2805AF9}"/>
          </ac:spMkLst>
        </pc:spChg>
        <pc:spChg chg="add mod">
          <ac:chgData name="Jilong Xue" userId="62028bfe775bad82" providerId="LiveId" clId="{5997B6C5-C1E3-4796-A4A5-0B1FE7248002}" dt="2017-08-31T06:23:53.291" v="249" actId="1076"/>
          <ac:spMkLst>
            <pc:docMk/>
            <pc:sldMk cId="2269320747" sldId="663"/>
            <ac:spMk id="78" creationId="{24FA7BDE-E0C4-4B97-B622-91F5863F51F1}"/>
          </ac:spMkLst>
        </pc:spChg>
        <pc:spChg chg="add mod">
          <ac:chgData name="Jilong Xue" userId="62028bfe775bad82" providerId="LiveId" clId="{5997B6C5-C1E3-4796-A4A5-0B1FE7248002}" dt="2017-08-31T06:23:53.291" v="249" actId="1076"/>
          <ac:spMkLst>
            <pc:docMk/>
            <pc:sldMk cId="2269320747" sldId="663"/>
            <ac:spMk id="79" creationId="{4814068E-216B-4047-B6E5-963926D252E9}"/>
          </ac:spMkLst>
        </pc:spChg>
        <pc:spChg chg="add mod">
          <ac:chgData name="Jilong Xue" userId="62028bfe775bad82" providerId="LiveId" clId="{5997B6C5-C1E3-4796-A4A5-0B1FE7248002}" dt="2017-08-31T06:23:53.291" v="249" actId="1076"/>
          <ac:spMkLst>
            <pc:docMk/>
            <pc:sldMk cId="2269320747" sldId="663"/>
            <ac:spMk id="80" creationId="{7D964AAE-26C5-4BED-92FC-5C2D1270857E}"/>
          </ac:spMkLst>
        </pc:spChg>
        <pc:spChg chg="add del">
          <ac:chgData name="Jilong Xue" userId="62028bfe775bad82" providerId="LiveId" clId="{5997B6C5-C1E3-4796-A4A5-0B1FE7248002}" dt="2017-08-31T06:26:59.428" v="343" actId="404"/>
          <ac:spMkLst>
            <pc:docMk/>
            <pc:sldMk cId="2269320747" sldId="663"/>
            <ac:spMk id="81" creationId="{FDC0E075-AD24-43D4-BE5A-C56E93904A31}"/>
          </ac:spMkLst>
        </pc:spChg>
        <pc:grpChg chg="add mod">
          <ac:chgData name="Jilong Xue" userId="62028bfe775bad82" providerId="LiveId" clId="{5997B6C5-C1E3-4796-A4A5-0B1FE7248002}" dt="2017-08-31T06:23:53.291" v="249" actId="1076"/>
          <ac:grpSpMkLst>
            <pc:docMk/>
            <pc:sldMk cId="2269320747" sldId="663"/>
            <ac:grpSpMk id="11" creationId="{E2D0598E-C522-4835-9410-D9AF3C87511B}"/>
          </ac:grpSpMkLst>
        </pc:grpChg>
        <pc:picChg chg="add mod">
          <ac:chgData name="Jilong Xue" userId="62028bfe775bad82" providerId="LiveId" clId="{5997B6C5-C1E3-4796-A4A5-0B1FE7248002}" dt="2017-08-31T06:23:53.291" v="249" actId="1076"/>
          <ac:picMkLst>
            <pc:docMk/>
            <pc:sldMk cId="2269320747" sldId="663"/>
            <ac:picMk id="8" creationId="{C87A3500-B46F-480B-9D3C-56E0E40E9FDB}"/>
          </ac:picMkLst>
        </pc:picChg>
        <pc:cxnChg chg="add mod">
          <ac:chgData name="Jilong Xue" userId="62028bfe775bad82" providerId="LiveId" clId="{5997B6C5-C1E3-4796-A4A5-0B1FE7248002}" dt="2017-08-31T06:23:53.291" v="249" actId="1076"/>
          <ac:cxnSpMkLst>
            <pc:docMk/>
            <pc:sldMk cId="2269320747" sldId="663"/>
            <ac:cxnSpMk id="31" creationId="{B4426CBC-1534-4E47-B4F9-ECAF71022E69}"/>
          </ac:cxnSpMkLst>
        </pc:cxnChg>
        <pc:cxnChg chg="add mod">
          <ac:chgData name="Jilong Xue" userId="62028bfe775bad82" providerId="LiveId" clId="{5997B6C5-C1E3-4796-A4A5-0B1FE7248002}" dt="2017-08-31T06:23:53.291" v="249" actId="1076"/>
          <ac:cxnSpMkLst>
            <pc:docMk/>
            <pc:sldMk cId="2269320747" sldId="663"/>
            <ac:cxnSpMk id="32" creationId="{17FEB079-F97D-411F-974F-F719539E7832}"/>
          </ac:cxnSpMkLst>
        </pc:cxnChg>
        <pc:cxnChg chg="add mod">
          <ac:chgData name="Jilong Xue" userId="62028bfe775bad82" providerId="LiveId" clId="{5997B6C5-C1E3-4796-A4A5-0B1FE7248002}" dt="2017-08-31T06:23:53.291" v="249" actId="1076"/>
          <ac:cxnSpMkLst>
            <pc:docMk/>
            <pc:sldMk cId="2269320747" sldId="663"/>
            <ac:cxnSpMk id="33" creationId="{5A75CE32-C1F8-47C3-9169-2E2DC2E8D7E9}"/>
          </ac:cxnSpMkLst>
        </pc:cxnChg>
        <pc:cxnChg chg="add mod">
          <ac:chgData name="Jilong Xue" userId="62028bfe775bad82" providerId="LiveId" clId="{5997B6C5-C1E3-4796-A4A5-0B1FE7248002}" dt="2017-08-31T06:23:53.291" v="249" actId="1076"/>
          <ac:cxnSpMkLst>
            <pc:docMk/>
            <pc:sldMk cId="2269320747" sldId="663"/>
            <ac:cxnSpMk id="42" creationId="{00E180DD-13D1-4644-BD09-B4D5A8627EB8}"/>
          </ac:cxnSpMkLst>
        </pc:cxnChg>
        <pc:cxnChg chg="add mod">
          <ac:chgData name="Jilong Xue" userId="62028bfe775bad82" providerId="LiveId" clId="{5997B6C5-C1E3-4796-A4A5-0B1FE7248002}" dt="2017-08-31T06:23:53.291" v="249" actId="1076"/>
          <ac:cxnSpMkLst>
            <pc:docMk/>
            <pc:sldMk cId="2269320747" sldId="663"/>
            <ac:cxnSpMk id="43" creationId="{7165F762-17D8-4C23-851A-2EF85216B6C9}"/>
          </ac:cxnSpMkLst>
        </pc:cxnChg>
        <pc:cxnChg chg="add mod">
          <ac:chgData name="Jilong Xue" userId="62028bfe775bad82" providerId="LiveId" clId="{5997B6C5-C1E3-4796-A4A5-0B1FE7248002}" dt="2017-08-31T06:23:53.291" v="249" actId="1076"/>
          <ac:cxnSpMkLst>
            <pc:docMk/>
            <pc:sldMk cId="2269320747" sldId="663"/>
            <ac:cxnSpMk id="73" creationId="{5280EFC7-F406-4D49-8D51-7E57BBF7581B}"/>
          </ac:cxnSpMkLst>
        </pc:cxnChg>
        <pc:cxnChg chg="add mod">
          <ac:chgData name="Jilong Xue" userId="62028bfe775bad82" providerId="LiveId" clId="{5997B6C5-C1E3-4796-A4A5-0B1FE7248002}" dt="2017-08-31T06:23:53.291" v="249" actId="1076"/>
          <ac:cxnSpMkLst>
            <pc:docMk/>
            <pc:sldMk cId="2269320747" sldId="663"/>
            <ac:cxnSpMk id="74" creationId="{08FB5F60-8E46-4A59-8996-8624C64E5059}"/>
          </ac:cxnSpMkLst>
        </pc:cxnChg>
        <pc:cxnChg chg="add mod">
          <ac:chgData name="Jilong Xue" userId="62028bfe775bad82" providerId="LiveId" clId="{5997B6C5-C1E3-4796-A4A5-0B1FE7248002}" dt="2017-08-31T06:23:53.291" v="249" actId="1076"/>
          <ac:cxnSpMkLst>
            <pc:docMk/>
            <pc:sldMk cId="2269320747" sldId="663"/>
            <ac:cxnSpMk id="75" creationId="{C073FCA1-5D35-49DA-BB33-A7897CA9067C}"/>
          </ac:cxnSpMkLst>
        </pc:cxnChg>
        <pc:cxnChg chg="add mod">
          <ac:chgData name="Jilong Xue" userId="62028bfe775bad82" providerId="LiveId" clId="{5997B6C5-C1E3-4796-A4A5-0B1FE7248002}" dt="2017-08-31T06:23:53.291" v="249" actId="1076"/>
          <ac:cxnSpMkLst>
            <pc:docMk/>
            <pc:sldMk cId="2269320747" sldId="663"/>
            <ac:cxnSpMk id="76" creationId="{E39EAB52-E29D-43D9-8AF2-221BAA78F7F7}"/>
          </ac:cxnSpMkLst>
        </pc:cxnChg>
      </pc:sldChg>
      <pc:sldChg chg="delSp modSp add del">
        <pc:chgData name="Jilong Xue" userId="62028bfe775bad82" providerId="LiveId" clId="{5997B6C5-C1E3-4796-A4A5-0B1FE7248002}" dt="2017-08-31T06:27:01.736" v="344" actId="2696"/>
        <pc:sldMkLst>
          <pc:docMk/>
          <pc:sldMk cId="1509552226" sldId="664"/>
        </pc:sldMkLst>
        <pc:spChg chg="mod">
          <ac:chgData name="Jilong Xue" userId="62028bfe775bad82" providerId="LiveId" clId="{5997B6C5-C1E3-4796-A4A5-0B1FE7248002}" dt="2017-08-31T06:26:28.120" v="335" actId="20577"/>
          <ac:spMkLst>
            <pc:docMk/>
            <pc:sldMk cId="1509552226" sldId="664"/>
            <ac:spMk id="2" creationId="{A1BA21D9-05F3-4BB6-B045-25D0DAEB2763}"/>
          </ac:spMkLst>
        </pc:spChg>
        <pc:spChg chg="mod">
          <ac:chgData name="Jilong Xue" userId="62028bfe775bad82" providerId="LiveId" clId="{5997B6C5-C1E3-4796-A4A5-0B1FE7248002}" dt="2017-08-31T06:26:36.171" v="338" actId="6549"/>
          <ac:spMkLst>
            <pc:docMk/>
            <pc:sldMk cId="1509552226" sldId="664"/>
            <ac:spMk id="3" creationId="{9FD3C287-F285-456E-BF7D-CB9651CF96EC}"/>
          </ac:spMkLst>
        </pc:spChg>
        <pc:spChg chg="del">
          <ac:chgData name="Jilong Xue" userId="62028bfe775bad82" providerId="LiveId" clId="{5997B6C5-C1E3-4796-A4A5-0B1FE7248002}" dt="2017-08-31T06:26:32.978" v="336" actId="478"/>
          <ac:spMkLst>
            <pc:docMk/>
            <pc:sldMk cId="1509552226" sldId="664"/>
            <ac:spMk id="4" creationId="{717B2E0A-32BE-43BA-AB56-59F379B61BEC}"/>
          </ac:spMkLst>
        </pc:spChg>
        <pc:spChg chg="del">
          <ac:chgData name="Jilong Xue" userId="62028bfe775bad82" providerId="LiveId" clId="{5997B6C5-C1E3-4796-A4A5-0B1FE7248002}" dt="2017-08-31T06:26:32.978" v="336" actId="478"/>
          <ac:spMkLst>
            <pc:docMk/>
            <pc:sldMk cId="1509552226" sldId="664"/>
            <ac:spMk id="5" creationId="{CF49C5D4-E7B8-47BC-8497-DE1EFF880035}"/>
          </ac:spMkLst>
        </pc:spChg>
        <pc:spChg chg="del">
          <ac:chgData name="Jilong Xue" userId="62028bfe775bad82" providerId="LiveId" clId="{5997B6C5-C1E3-4796-A4A5-0B1FE7248002}" dt="2017-08-31T06:26:32.978" v="336" actId="478"/>
          <ac:spMkLst>
            <pc:docMk/>
            <pc:sldMk cId="1509552226" sldId="664"/>
            <ac:spMk id="6" creationId="{DBB7155E-F370-4D32-8EE7-1CDB971AC988}"/>
          </ac:spMkLst>
        </pc:spChg>
        <pc:spChg chg="del">
          <ac:chgData name="Jilong Xue" userId="62028bfe775bad82" providerId="LiveId" clId="{5997B6C5-C1E3-4796-A4A5-0B1FE7248002}" dt="2017-08-31T06:26:32.978" v="336" actId="478"/>
          <ac:spMkLst>
            <pc:docMk/>
            <pc:sldMk cId="1509552226" sldId="664"/>
            <ac:spMk id="7" creationId="{CFC5D07D-8394-4490-A31E-0E54B3C5F570}"/>
          </ac:spMkLst>
        </pc:spChg>
        <pc:spChg chg="del">
          <ac:chgData name="Jilong Xue" userId="62028bfe775bad82" providerId="LiveId" clId="{5997B6C5-C1E3-4796-A4A5-0B1FE7248002}" dt="2017-08-31T06:26:32.978" v="336" actId="478"/>
          <ac:spMkLst>
            <pc:docMk/>
            <pc:sldMk cId="1509552226" sldId="664"/>
            <ac:spMk id="9" creationId="{3FA5F6EE-44AE-4CC9-BC29-5F7EAB4C02B2}"/>
          </ac:spMkLst>
        </pc:spChg>
        <pc:spChg chg="del">
          <ac:chgData name="Jilong Xue" userId="62028bfe775bad82" providerId="LiveId" clId="{5997B6C5-C1E3-4796-A4A5-0B1FE7248002}" dt="2017-08-31T06:26:32.978" v="336" actId="478"/>
          <ac:spMkLst>
            <pc:docMk/>
            <pc:sldMk cId="1509552226" sldId="664"/>
            <ac:spMk id="10" creationId="{0AA9786E-305A-416E-82F5-2B84EB64CB95}"/>
          </ac:spMkLst>
        </pc:spChg>
        <pc:spChg chg="del">
          <ac:chgData name="Jilong Xue" userId="62028bfe775bad82" providerId="LiveId" clId="{5997B6C5-C1E3-4796-A4A5-0B1FE7248002}" dt="2017-08-31T06:26:32.978" v="336" actId="478"/>
          <ac:spMkLst>
            <pc:docMk/>
            <pc:sldMk cId="1509552226" sldId="664"/>
            <ac:spMk id="23" creationId="{1CA6BAAA-45AF-463D-9297-EA8E0E03DCB0}"/>
          </ac:spMkLst>
        </pc:spChg>
        <pc:spChg chg="del">
          <ac:chgData name="Jilong Xue" userId="62028bfe775bad82" providerId="LiveId" clId="{5997B6C5-C1E3-4796-A4A5-0B1FE7248002}" dt="2017-08-31T06:26:32.978" v="336" actId="478"/>
          <ac:spMkLst>
            <pc:docMk/>
            <pc:sldMk cId="1509552226" sldId="664"/>
            <ac:spMk id="24" creationId="{82509C6D-4C06-4BF3-8D31-9B0E7F9C03CF}"/>
          </ac:spMkLst>
        </pc:spChg>
        <pc:spChg chg="del">
          <ac:chgData name="Jilong Xue" userId="62028bfe775bad82" providerId="LiveId" clId="{5997B6C5-C1E3-4796-A4A5-0B1FE7248002}" dt="2017-08-31T06:26:32.978" v="336" actId="478"/>
          <ac:spMkLst>
            <pc:docMk/>
            <pc:sldMk cId="1509552226" sldId="664"/>
            <ac:spMk id="25" creationId="{B1FC7AAC-6F03-4C15-84B9-5D8B5BDEC173}"/>
          </ac:spMkLst>
        </pc:spChg>
        <pc:spChg chg="del">
          <ac:chgData name="Jilong Xue" userId="62028bfe775bad82" providerId="LiveId" clId="{5997B6C5-C1E3-4796-A4A5-0B1FE7248002}" dt="2017-08-31T06:26:32.978" v="336" actId="478"/>
          <ac:spMkLst>
            <pc:docMk/>
            <pc:sldMk cId="1509552226" sldId="664"/>
            <ac:spMk id="26" creationId="{9865B1AD-C0B6-43F3-997A-842D573EA93F}"/>
          </ac:spMkLst>
        </pc:spChg>
        <pc:spChg chg="del">
          <ac:chgData name="Jilong Xue" userId="62028bfe775bad82" providerId="LiveId" clId="{5997B6C5-C1E3-4796-A4A5-0B1FE7248002}" dt="2017-08-31T06:26:32.978" v="336" actId="478"/>
          <ac:spMkLst>
            <pc:docMk/>
            <pc:sldMk cId="1509552226" sldId="664"/>
            <ac:spMk id="27" creationId="{1BC9F8E7-A34A-4F6C-8EFD-072BF1E11DB5}"/>
          </ac:spMkLst>
        </pc:spChg>
        <pc:spChg chg="del">
          <ac:chgData name="Jilong Xue" userId="62028bfe775bad82" providerId="LiveId" clId="{5997B6C5-C1E3-4796-A4A5-0B1FE7248002}" dt="2017-08-31T06:26:32.978" v="336" actId="478"/>
          <ac:spMkLst>
            <pc:docMk/>
            <pc:sldMk cId="1509552226" sldId="664"/>
            <ac:spMk id="28" creationId="{98015CAE-708F-46F5-AFE7-7817D4D8EBA5}"/>
          </ac:spMkLst>
        </pc:spChg>
        <pc:spChg chg="del">
          <ac:chgData name="Jilong Xue" userId="62028bfe775bad82" providerId="LiveId" clId="{5997B6C5-C1E3-4796-A4A5-0B1FE7248002}" dt="2017-08-31T06:26:32.978" v="336" actId="478"/>
          <ac:spMkLst>
            <pc:docMk/>
            <pc:sldMk cId="1509552226" sldId="664"/>
            <ac:spMk id="29" creationId="{150E6942-751F-4304-AB9A-AEAEA6ADFEB0}"/>
          </ac:spMkLst>
        </pc:spChg>
        <pc:spChg chg="del">
          <ac:chgData name="Jilong Xue" userId="62028bfe775bad82" providerId="LiveId" clId="{5997B6C5-C1E3-4796-A4A5-0B1FE7248002}" dt="2017-08-31T06:26:32.978" v="336" actId="478"/>
          <ac:spMkLst>
            <pc:docMk/>
            <pc:sldMk cId="1509552226" sldId="664"/>
            <ac:spMk id="30" creationId="{E313D66D-DB8F-4C70-9DC0-1A9B520DA274}"/>
          </ac:spMkLst>
        </pc:spChg>
        <pc:spChg chg="del">
          <ac:chgData name="Jilong Xue" userId="62028bfe775bad82" providerId="LiveId" clId="{5997B6C5-C1E3-4796-A4A5-0B1FE7248002}" dt="2017-08-31T06:26:32.978" v="336" actId="478"/>
          <ac:spMkLst>
            <pc:docMk/>
            <pc:sldMk cId="1509552226" sldId="664"/>
            <ac:spMk id="34" creationId="{B53C440C-446F-4C42-8CC7-44A487B13B3B}"/>
          </ac:spMkLst>
        </pc:spChg>
        <pc:spChg chg="del">
          <ac:chgData name="Jilong Xue" userId="62028bfe775bad82" providerId="LiveId" clId="{5997B6C5-C1E3-4796-A4A5-0B1FE7248002}" dt="2017-08-31T06:26:32.978" v="336" actId="478"/>
          <ac:spMkLst>
            <pc:docMk/>
            <pc:sldMk cId="1509552226" sldId="664"/>
            <ac:spMk id="35" creationId="{D10A2FF0-14F1-4F79-A293-D499A995A530}"/>
          </ac:spMkLst>
        </pc:spChg>
        <pc:spChg chg="del">
          <ac:chgData name="Jilong Xue" userId="62028bfe775bad82" providerId="LiveId" clId="{5997B6C5-C1E3-4796-A4A5-0B1FE7248002}" dt="2017-08-31T06:26:32.978" v="336" actId="478"/>
          <ac:spMkLst>
            <pc:docMk/>
            <pc:sldMk cId="1509552226" sldId="664"/>
            <ac:spMk id="36" creationId="{A00412BE-54AB-44EE-A356-FB63C6288AC0}"/>
          </ac:spMkLst>
        </pc:spChg>
        <pc:spChg chg="del">
          <ac:chgData name="Jilong Xue" userId="62028bfe775bad82" providerId="LiveId" clId="{5997B6C5-C1E3-4796-A4A5-0B1FE7248002}" dt="2017-08-31T06:26:32.978" v="336" actId="478"/>
          <ac:spMkLst>
            <pc:docMk/>
            <pc:sldMk cId="1509552226" sldId="664"/>
            <ac:spMk id="37" creationId="{D22BC71D-390B-4BBC-8EB0-1FFDF2A8803A}"/>
          </ac:spMkLst>
        </pc:spChg>
        <pc:spChg chg="del">
          <ac:chgData name="Jilong Xue" userId="62028bfe775bad82" providerId="LiveId" clId="{5997B6C5-C1E3-4796-A4A5-0B1FE7248002}" dt="2017-08-31T06:26:32.978" v="336" actId="478"/>
          <ac:spMkLst>
            <pc:docMk/>
            <pc:sldMk cId="1509552226" sldId="664"/>
            <ac:spMk id="38" creationId="{EB48F6B9-C209-4C16-BFF9-1FA2E8AABBA5}"/>
          </ac:spMkLst>
        </pc:spChg>
        <pc:spChg chg="del">
          <ac:chgData name="Jilong Xue" userId="62028bfe775bad82" providerId="LiveId" clId="{5997B6C5-C1E3-4796-A4A5-0B1FE7248002}" dt="2017-08-31T06:26:32.978" v="336" actId="478"/>
          <ac:spMkLst>
            <pc:docMk/>
            <pc:sldMk cId="1509552226" sldId="664"/>
            <ac:spMk id="39" creationId="{7D19B5A2-9A99-47B9-A4D5-7C3BE8C379E8}"/>
          </ac:spMkLst>
        </pc:spChg>
        <pc:spChg chg="del">
          <ac:chgData name="Jilong Xue" userId="62028bfe775bad82" providerId="LiveId" clId="{5997B6C5-C1E3-4796-A4A5-0B1FE7248002}" dt="2017-08-31T06:26:32.978" v="336" actId="478"/>
          <ac:spMkLst>
            <pc:docMk/>
            <pc:sldMk cId="1509552226" sldId="664"/>
            <ac:spMk id="40" creationId="{DA8F47E5-6A68-4552-820D-44673ED223AE}"/>
          </ac:spMkLst>
        </pc:spChg>
        <pc:spChg chg="del">
          <ac:chgData name="Jilong Xue" userId="62028bfe775bad82" providerId="LiveId" clId="{5997B6C5-C1E3-4796-A4A5-0B1FE7248002}" dt="2017-08-31T06:26:32.978" v="336" actId="478"/>
          <ac:spMkLst>
            <pc:docMk/>
            <pc:sldMk cId="1509552226" sldId="664"/>
            <ac:spMk id="41" creationId="{F6940604-D6AA-4BF4-95DB-E4FB55D2DC5F}"/>
          </ac:spMkLst>
        </pc:spChg>
        <pc:spChg chg="del">
          <ac:chgData name="Jilong Xue" userId="62028bfe775bad82" providerId="LiveId" clId="{5997B6C5-C1E3-4796-A4A5-0B1FE7248002}" dt="2017-08-31T06:26:32.978" v="336" actId="478"/>
          <ac:spMkLst>
            <pc:docMk/>
            <pc:sldMk cId="1509552226" sldId="664"/>
            <ac:spMk id="44" creationId="{C597581D-CF28-43A4-A7A7-6090722995BB}"/>
          </ac:spMkLst>
        </pc:spChg>
        <pc:spChg chg="del">
          <ac:chgData name="Jilong Xue" userId="62028bfe775bad82" providerId="LiveId" clId="{5997B6C5-C1E3-4796-A4A5-0B1FE7248002}" dt="2017-08-31T06:26:32.978" v="336" actId="478"/>
          <ac:spMkLst>
            <pc:docMk/>
            <pc:sldMk cId="1509552226" sldId="664"/>
            <ac:spMk id="45" creationId="{DFECA26F-175E-4BB0-9B25-CE6CB1119E7F}"/>
          </ac:spMkLst>
        </pc:spChg>
        <pc:spChg chg="del">
          <ac:chgData name="Jilong Xue" userId="62028bfe775bad82" providerId="LiveId" clId="{5997B6C5-C1E3-4796-A4A5-0B1FE7248002}" dt="2017-08-31T06:26:32.978" v="336" actId="478"/>
          <ac:spMkLst>
            <pc:docMk/>
            <pc:sldMk cId="1509552226" sldId="664"/>
            <ac:spMk id="46" creationId="{3C182CC8-65C5-4CA0-97F0-CDE0CDDB832B}"/>
          </ac:spMkLst>
        </pc:spChg>
        <pc:spChg chg="del">
          <ac:chgData name="Jilong Xue" userId="62028bfe775bad82" providerId="LiveId" clId="{5997B6C5-C1E3-4796-A4A5-0B1FE7248002}" dt="2017-08-31T06:26:32.978" v="336" actId="478"/>
          <ac:spMkLst>
            <pc:docMk/>
            <pc:sldMk cId="1509552226" sldId="664"/>
            <ac:spMk id="47" creationId="{5EDE16F6-5E75-46A2-A2FC-D827868FFFDC}"/>
          </ac:spMkLst>
        </pc:spChg>
        <pc:spChg chg="del">
          <ac:chgData name="Jilong Xue" userId="62028bfe775bad82" providerId="LiveId" clId="{5997B6C5-C1E3-4796-A4A5-0B1FE7248002}" dt="2017-08-31T06:26:32.978" v="336" actId="478"/>
          <ac:spMkLst>
            <pc:docMk/>
            <pc:sldMk cId="1509552226" sldId="664"/>
            <ac:spMk id="48" creationId="{E6ECBB05-E828-4CFC-BAD7-2CD2D10E4C28}"/>
          </ac:spMkLst>
        </pc:spChg>
        <pc:spChg chg="del">
          <ac:chgData name="Jilong Xue" userId="62028bfe775bad82" providerId="LiveId" clId="{5997B6C5-C1E3-4796-A4A5-0B1FE7248002}" dt="2017-08-31T06:26:32.978" v="336" actId="478"/>
          <ac:spMkLst>
            <pc:docMk/>
            <pc:sldMk cId="1509552226" sldId="664"/>
            <ac:spMk id="49" creationId="{68564430-4CBD-4703-86EF-3382F7E2CDA4}"/>
          </ac:spMkLst>
        </pc:spChg>
        <pc:spChg chg="del">
          <ac:chgData name="Jilong Xue" userId="62028bfe775bad82" providerId="LiveId" clId="{5997B6C5-C1E3-4796-A4A5-0B1FE7248002}" dt="2017-08-31T06:26:32.978" v="336" actId="478"/>
          <ac:spMkLst>
            <pc:docMk/>
            <pc:sldMk cId="1509552226" sldId="664"/>
            <ac:spMk id="50" creationId="{275D64C7-B41D-4B1C-8462-866004C98024}"/>
          </ac:spMkLst>
        </pc:spChg>
        <pc:spChg chg="del">
          <ac:chgData name="Jilong Xue" userId="62028bfe775bad82" providerId="LiveId" clId="{5997B6C5-C1E3-4796-A4A5-0B1FE7248002}" dt="2017-08-31T06:26:32.978" v="336" actId="478"/>
          <ac:spMkLst>
            <pc:docMk/>
            <pc:sldMk cId="1509552226" sldId="664"/>
            <ac:spMk id="51" creationId="{5EDF2B79-2307-4F0F-B514-108A541F518F}"/>
          </ac:spMkLst>
        </pc:spChg>
        <pc:spChg chg="del">
          <ac:chgData name="Jilong Xue" userId="62028bfe775bad82" providerId="LiveId" clId="{5997B6C5-C1E3-4796-A4A5-0B1FE7248002}" dt="2017-08-31T06:26:32.978" v="336" actId="478"/>
          <ac:spMkLst>
            <pc:docMk/>
            <pc:sldMk cId="1509552226" sldId="664"/>
            <ac:spMk id="52" creationId="{144B5BA4-8383-4C76-B4B6-B19AF3F1745C}"/>
          </ac:spMkLst>
        </pc:spChg>
        <pc:spChg chg="del">
          <ac:chgData name="Jilong Xue" userId="62028bfe775bad82" providerId="LiveId" clId="{5997B6C5-C1E3-4796-A4A5-0B1FE7248002}" dt="2017-08-31T06:26:32.978" v="336" actId="478"/>
          <ac:spMkLst>
            <pc:docMk/>
            <pc:sldMk cId="1509552226" sldId="664"/>
            <ac:spMk id="53" creationId="{497CE3D4-3916-431E-AA9D-E744A6E55802}"/>
          </ac:spMkLst>
        </pc:spChg>
        <pc:spChg chg="del">
          <ac:chgData name="Jilong Xue" userId="62028bfe775bad82" providerId="LiveId" clId="{5997B6C5-C1E3-4796-A4A5-0B1FE7248002}" dt="2017-08-31T06:26:32.978" v="336" actId="478"/>
          <ac:spMkLst>
            <pc:docMk/>
            <pc:sldMk cId="1509552226" sldId="664"/>
            <ac:spMk id="54" creationId="{BB5D71D9-F84F-4178-B57A-65AFC7BC0A22}"/>
          </ac:spMkLst>
        </pc:spChg>
        <pc:spChg chg="del">
          <ac:chgData name="Jilong Xue" userId="62028bfe775bad82" providerId="LiveId" clId="{5997B6C5-C1E3-4796-A4A5-0B1FE7248002}" dt="2017-08-31T06:26:32.978" v="336" actId="478"/>
          <ac:spMkLst>
            <pc:docMk/>
            <pc:sldMk cId="1509552226" sldId="664"/>
            <ac:spMk id="55" creationId="{6055549E-D73E-4098-9C41-4BED50B04F35}"/>
          </ac:spMkLst>
        </pc:spChg>
        <pc:spChg chg="del">
          <ac:chgData name="Jilong Xue" userId="62028bfe775bad82" providerId="LiveId" clId="{5997B6C5-C1E3-4796-A4A5-0B1FE7248002}" dt="2017-08-31T06:26:32.978" v="336" actId="478"/>
          <ac:spMkLst>
            <pc:docMk/>
            <pc:sldMk cId="1509552226" sldId="664"/>
            <ac:spMk id="56" creationId="{F1A8076B-4C75-46C5-A0E0-D694ED7E00C7}"/>
          </ac:spMkLst>
        </pc:spChg>
        <pc:spChg chg="del">
          <ac:chgData name="Jilong Xue" userId="62028bfe775bad82" providerId="LiveId" clId="{5997B6C5-C1E3-4796-A4A5-0B1FE7248002}" dt="2017-08-31T06:26:32.978" v="336" actId="478"/>
          <ac:spMkLst>
            <pc:docMk/>
            <pc:sldMk cId="1509552226" sldId="664"/>
            <ac:spMk id="57" creationId="{39C25545-846B-4143-8BD7-A08BCFC1FFDE}"/>
          </ac:spMkLst>
        </pc:spChg>
        <pc:spChg chg="del">
          <ac:chgData name="Jilong Xue" userId="62028bfe775bad82" providerId="LiveId" clId="{5997B6C5-C1E3-4796-A4A5-0B1FE7248002}" dt="2017-08-31T06:26:32.978" v="336" actId="478"/>
          <ac:spMkLst>
            <pc:docMk/>
            <pc:sldMk cId="1509552226" sldId="664"/>
            <ac:spMk id="58" creationId="{3497B9A5-FD86-4C0D-B08D-879A6BA9B080}"/>
          </ac:spMkLst>
        </pc:spChg>
        <pc:spChg chg="del">
          <ac:chgData name="Jilong Xue" userId="62028bfe775bad82" providerId="LiveId" clId="{5997B6C5-C1E3-4796-A4A5-0B1FE7248002}" dt="2017-08-31T06:26:32.978" v="336" actId="478"/>
          <ac:spMkLst>
            <pc:docMk/>
            <pc:sldMk cId="1509552226" sldId="664"/>
            <ac:spMk id="59" creationId="{43938D90-6D4D-4CE9-9BBC-CABA55CB6F65}"/>
          </ac:spMkLst>
        </pc:spChg>
        <pc:spChg chg="del">
          <ac:chgData name="Jilong Xue" userId="62028bfe775bad82" providerId="LiveId" clId="{5997B6C5-C1E3-4796-A4A5-0B1FE7248002}" dt="2017-08-31T06:26:32.978" v="336" actId="478"/>
          <ac:spMkLst>
            <pc:docMk/>
            <pc:sldMk cId="1509552226" sldId="664"/>
            <ac:spMk id="60" creationId="{12B0A6AB-12F4-42CE-A5C6-F3FB6C3BEDD2}"/>
          </ac:spMkLst>
        </pc:spChg>
        <pc:spChg chg="del">
          <ac:chgData name="Jilong Xue" userId="62028bfe775bad82" providerId="LiveId" clId="{5997B6C5-C1E3-4796-A4A5-0B1FE7248002}" dt="2017-08-31T06:26:32.978" v="336" actId="478"/>
          <ac:spMkLst>
            <pc:docMk/>
            <pc:sldMk cId="1509552226" sldId="664"/>
            <ac:spMk id="61" creationId="{45EA6527-DAF6-485E-92E1-CE4CBE17EF6F}"/>
          </ac:spMkLst>
        </pc:spChg>
        <pc:spChg chg="del">
          <ac:chgData name="Jilong Xue" userId="62028bfe775bad82" providerId="LiveId" clId="{5997B6C5-C1E3-4796-A4A5-0B1FE7248002}" dt="2017-08-31T06:26:32.978" v="336" actId="478"/>
          <ac:spMkLst>
            <pc:docMk/>
            <pc:sldMk cId="1509552226" sldId="664"/>
            <ac:spMk id="62" creationId="{1C3607FF-9C49-4002-B68C-B651F81E23ED}"/>
          </ac:spMkLst>
        </pc:spChg>
        <pc:spChg chg="del">
          <ac:chgData name="Jilong Xue" userId="62028bfe775bad82" providerId="LiveId" clId="{5997B6C5-C1E3-4796-A4A5-0B1FE7248002}" dt="2017-08-31T06:26:32.978" v="336" actId="478"/>
          <ac:spMkLst>
            <pc:docMk/>
            <pc:sldMk cId="1509552226" sldId="664"/>
            <ac:spMk id="63" creationId="{9845C401-8B6B-4DDD-A2E0-15448B89C62C}"/>
          </ac:spMkLst>
        </pc:spChg>
        <pc:spChg chg="del">
          <ac:chgData name="Jilong Xue" userId="62028bfe775bad82" providerId="LiveId" clId="{5997B6C5-C1E3-4796-A4A5-0B1FE7248002}" dt="2017-08-31T06:26:32.978" v="336" actId="478"/>
          <ac:spMkLst>
            <pc:docMk/>
            <pc:sldMk cId="1509552226" sldId="664"/>
            <ac:spMk id="64" creationId="{F9C097A9-38D4-4D23-9120-EEC2880CCA1C}"/>
          </ac:spMkLst>
        </pc:spChg>
        <pc:spChg chg="del">
          <ac:chgData name="Jilong Xue" userId="62028bfe775bad82" providerId="LiveId" clId="{5997B6C5-C1E3-4796-A4A5-0B1FE7248002}" dt="2017-08-31T06:26:32.978" v="336" actId="478"/>
          <ac:spMkLst>
            <pc:docMk/>
            <pc:sldMk cId="1509552226" sldId="664"/>
            <ac:spMk id="65" creationId="{87EF29FA-B8D4-48D1-BA42-A01E8DF57B46}"/>
          </ac:spMkLst>
        </pc:spChg>
        <pc:spChg chg="del">
          <ac:chgData name="Jilong Xue" userId="62028bfe775bad82" providerId="LiveId" clId="{5997B6C5-C1E3-4796-A4A5-0B1FE7248002}" dt="2017-08-31T06:26:32.978" v="336" actId="478"/>
          <ac:spMkLst>
            <pc:docMk/>
            <pc:sldMk cId="1509552226" sldId="664"/>
            <ac:spMk id="66" creationId="{39218F36-86B8-4959-9F2E-04CC2E3EAF11}"/>
          </ac:spMkLst>
        </pc:spChg>
        <pc:spChg chg="del">
          <ac:chgData name="Jilong Xue" userId="62028bfe775bad82" providerId="LiveId" clId="{5997B6C5-C1E3-4796-A4A5-0B1FE7248002}" dt="2017-08-31T06:26:32.978" v="336" actId="478"/>
          <ac:spMkLst>
            <pc:docMk/>
            <pc:sldMk cId="1509552226" sldId="664"/>
            <ac:spMk id="67" creationId="{430CBE43-BBA3-41EA-9B1B-11A197DE0CB9}"/>
          </ac:spMkLst>
        </pc:spChg>
        <pc:spChg chg="del">
          <ac:chgData name="Jilong Xue" userId="62028bfe775bad82" providerId="LiveId" clId="{5997B6C5-C1E3-4796-A4A5-0B1FE7248002}" dt="2017-08-31T06:26:32.978" v="336" actId="478"/>
          <ac:spMkLst>
            <pc:docMk/>
            <pc:sldMk cId="1509552226" sldId="664"/>
            <ac:spMk id="68" creationId="{43D78582-FE09-4503-ADF4-516829DD036A}"/>
          </ac:spMkLst>
        </pc:spChg>
        <pc:spChg chg="del">
          <ac:chgData name="Jilong Xue" userId="62028bfe775bad82" providerId="LiveId" clId="{5997B6C5-C1E3-4796-A4A5-0B1FE7248002}" dt="2017-08-31T06:26:32.978" v="336" actId="478"/>
          <ac:spMkLst>
            <pc:docMk/>
            <pc:sldMk cId="1509552226" sldId="664"/>
            <ac:spMk id="69" creationId="{BF1438D2-0882-4761-98FF-D80C728F1573}"/>
          </ac:spMkLst>
        </pc:spChg>
        <pc:spChg chg="del">
          <ac:chgData name="Jilong Xue" userId="62028bfe775bad82" providerId="LiveId" clId="{5997B6C5-C1E3-4796-A4A5-0B1FE7248002}" dt="2017-08-31T06:26:32.978" v="336" actId="478"/>
          <ac:spMkLst>
            <pc:docMk/>
            <pc:sldMk cId="1509552226" sldId="664"/>
            <ac:spMk id="70" creationId="{1063F643-4A4D-4BA9-B977-01DEDD348193}"/>
          </ac:spMkLst>
        </pc:spChg>
        <pc:spChg chg="del">
          <ac:chgData name="Jilong Xue" userId="62028bfe775bad82" providerId="LiveId" clId="{5997B6C5-C1E3-4796-A4A5-0B1FE7248002}" dt="2017-08-31T06:26:32.978" v="336" actId="478"/>
          <ac:spMkLst>
            <pc:docMk/>
            <pc:sldMk cId="1509552226" sldId="664"/>
            <ac:spMk id="71" creationId="{5FB8858D-F576-4FCC-A157-5B1B84151CE0}"/>
          </ac:spMkLst>
        </pc:spChg>
        <pc:spChg chg="del">
          <ac:chgData name="Jilong Xue" userId="62028bfe775bad82" providerId="LiveId" clId="{5997B6C5-C1E3-4796-A4A5-0B1FE7248002}" dt="2017-08-31T06:26:32.978" v="336" actId="478"/>
          <ac:spMkLst>
            <pc:docMk/>
            <pc:sldMk cId="1509552226" sldId="664"/>
            <ac:spMk id="72" creationId="{002B6CB4-F210-43BF-A3E9-DB4D65294DEA}"/>
          </ac:spMkLst>
        </pc:spChg>
        <pc:spChg chg="del">
          <ac:chgData name="Jilong Xue" userId="62028bfe775bad82" providerId="LiveId" clId="{5997B6C5-C1E3-4796-A4A5-0B1FE7248002}" dt="2017-08-31T06:26:32.978" v="336" actId="478"/>
          <ac:spMkLst>
            <pc:docMk/>
            <pc:sldMk cId="1509552226" sldId="664"/>
            <ac:spMk id="77" creationId="{353D68AA-414A-4C48-A4A9-6FC5A2805AF9}"/>
          </ac:spMkLst>
        </pc:spChg>
        <pc:spChg chg="del">
          <ac:chgData name="Jilong Xue" userId="62028bfe775bad82" providerId="LiveId" clId="{5997B6C5-C1E3-4796-A4A5-0B1FE7248002}" dt="2017-08-31T06:26:32.978" v="336" actId="478"/>
          <ac:spMkLst>
            <pc:docMk/>
            <pc:sldMk cId="1509552226" sldId="664"/>
            <ac:spMk id="78" creationId="{24FA7BDE-E0C4-4B97-B622-91F5863F51F1}"/>
          </ac:spMkLst>
        </pc:spChg>
        <pc:spChg chg="del">
          <ac:chgData name="Jilong Xue" userId="62028bfe775bad82" providerId="LiveId" clId="{5997B6C5-C1E3-4796-A4A5-0B1FE7248002}" dt="2017-08-31T06:26:32.978" v="336" actId="478"/>
          <ac:spMkLst>
            <pc:docMk/>
            <pc:sldMk cId="1509552226" sldId="664"/>
            <ac:spMk id="79" creationId="{4814068E-216B-4047-B6E5-963926D252E9}"/>
          </ac:spMkLst>
        </pc:spChg>
        <pc:spChg chg="del">
          <ac:chgData name="Jilong Xue" userId="62028bfe775bad82" providerId="LiveId" clId="{5997B6C5-C1E3-4796-A4A5-0B1FE7248002}" dt="2017-08-31T06:26:32.978" v="336" actId="478"/>
          <ac:spMkLst>
            <pc:docMk/>
            <pc:sldMk cId="1509552226" sldId="664"/>
            <ac:spMk id="80" creationId="{7D964AAE-26C5-4BED-92FC-5C2D1270857E}"/>
          </ac:spMkLst>
        </pc:spChg>
        <pc:grpChg chg="del">
          <ac:chgData name="Jilong Xue" userId="62028bfe775bad82" providerId="LiveId" clId="{5997B6C5-C1E3-4796-A4A5-0B1FE7248002}" dt="2017-08-31T06:26:32.978" v="336" actId="478"/>
          <ac:grpSpMkLst>
            <pc:docMk/>
            <pc:sldMk cId="1509552226" sldId="664"/>
            <ac:grpSpMk id="11" creationId="{E2D0598E-C522-4835-9410-D9AF3C87511B}"/>
          </ac:grpSpMkLst>
        </pc:grpChg>
        <pc:picChg chg="del">
          <ac:chgData name="Jilong Xue" userId="62028bfe775bad82" providerId="LiveId" clId="{5997B6C5-C1E3-4796-A4A5-0B1FE7248002}" dt="2017-08-31T06:26:32.978" v="336" actId="478"/>
          <ac:picMkLst>
            <pc:docMk/>
            <pc:sldMk cId="1509552226" sldId="664"/>
            <ac:picMk id="8" creationId="{C87A3500-B46F-480B-9D3C-56E0E40E9FDB}"/>
          </ac:picMkLst>
        </pc:picChg>
        <pc:cxnChg chg="mod">
          <ac:chgData name="Jilong Xue" userId="62028bfe775bad82" providerId="LiveId" clId="{5997B6C5-C1E3-4796-A4A5-0B1FE7248002}" dt="2017-08-31T06:26:32.978" v="336" actId="478"/>
          <ac:cxnSpMkLst>
            <pc:docMk/>
            <pc:sldMk cId="1509552226" sldId="664"/>
            <ac:cxnSpMk id="15" creationId="{53677564-B58C-4AE5-A6D0-B7E93CD54F28}"/>
          </ac:cxnSpMkLst>
        </pc:cxnChg>
        <pc:cxnChg chg="mod">
          <ac:chgData name="Jilong Xue" userId="62028bfe775bad82" providerId="LiveId" clId="{5997B6C5-C1E3-4796-A4A5-0B1FE7248002}" dt="2017-08-31T06:26:32.978" v="336" actId="478"/>
          <ac:cxnSpMkLst>
            <pc:docMk/>
            <pc:sldMk cId="1509552226" sldId="664"/>
            <ac:cxnSpMk id="16" creationId="{076866F6-FE83-4118-BF15-EFF3F082CAAE}"/>
          </ac:cxnSpMkLst>
        </pc:cxnChg>
        <pc:cxnChg chg="mod">
          <ac:chgData name="Jilong Xue" userId="62028bfe775bad82" providerId="LiveId" clId="{5997B6C5-C1E3-4796-A4A5-0B1FE7248002}" dt="2017-08-31T06:26:32.978" v="336" actId="478"/>
          <ac:cxnSpMkLst>
            <pc:docMk/>
            <pc:sldMk cId="1509552226" sldId="664"/>
            <ac:cxnSpMk id="19" creationId="{4FB7727E-E464-4469-A00A-DC176A0C1C86}"/>
          </ac:cxnSpMkLst>
        </pc:cxnChg>
        <pc:cxnChg chg="mod">
          <ac:chgData name="Jilong Xue" userId="62028bfe775bad82" providerId="LiveId" clId="{5997B6C5-C1E3-4796-A4A5-0B1FE7248002}" dt="2017-08-31T06:26:32.978" v="336" actId="478"/>
          <ac:cxnSpMkLst>
            <pc:docMk/>
            <pc:sldMk cId="1509552226" sldId="664"/>
            <ac:cxnSpMk id="20" creationId="{9FE89E8A-8ECB-41DF-B728-B4EE307D156A}"/>
          </ac:cxnSpMkLst>
        </pc:cxnChg>
        <pc:cxnChg chg="del mod">
          <ac:chgData name="Jilong Xue" userId="62028bfe775bad82" providerId="LiveId" clId="{5997B6C5-C1E3-4796-A4A5-0B1FE7248002}" dt="2017-08-31T06:26:32.978" v="336" actId="478"/>
          <ac:cxnSpMkLst>
            <pc:docMk/>
            <pc:sldMk cId="1509552226" sldId="664"/>
            <ac:cxnSpMk id="31" creationId="{B4426CBC-1534-4E47-B4F9-ECAF71022E69}"/>
          </ac:cxnSpMkLst>
        </pc:cxnChg>
        <pc:cxnChg chg="del mod">
          <ac:chgData name="Jilong Xue" userId="62028bfe775bad82" providerId="LiveId" clId="{5997B6C5-C1E3-4796-A4A5-0B1FE7248002}" dt="2017-08-31T06:26:32.978" v="336" actId="478"/>
          <ac:cxnSpMkLst>
            <pc:docMk/>
            <pc:sldMk cId="1509552226" sldId="664"/>
            <ac:cxnSpMk id="32" creationId="{17FEB079-F97D-411F-974F-F719539E7832}"/>
          </ac:cxnSpMkLst>
        </pc:cxnChg>
        <pc:cxnChg chg="del mod">
          <ac:chgData name="Jilong Xue" userId="62028bfe775bad82" providerId="LiveId" clId="{5997B6C5-C1E3-4796-A4A5-0B1FE7248002}" dt="2017-08-31T06:26:32.978" v="336" actId="478"/>
          <ac:cxnSpMkLst>
            <pc:docMk/>
            <pc:sldMk cId="1509552226" sldId="664"/>
            <ac:cxnSpMk id="33" creationId="{5A75CE32-C1F8-47C3-9169-2E2DC2E8D7E9}"/>
          </ac:cxnSpMkLst>
        </pc:cxnChg>
        <pc:cxnChg chg="del mod">
          <ac:chgData name="Jilong Xue" userId="62028bfe775bad82" providerId="LiveId" clId="{5997B6C5-C1E3-4796-A4A5-0B1FE7248002}" dt="2017-08-31T06:26:32.978" v="336" actId="478"/>
          <ac:cxnSpMkLst>
            <pc:docMk/>
            <pc:sldMk cId="1509552226" sldId="664"/>
            <ac:cxnSpMk id="42" creationId="{00E180DD-13D1-4644-BD09-B4D5A8627EB8}"/>
          </ac:cxnSpMkLst>
        </pc:cxnChg>
        <pc:cxnChg chg="del mod">
          <ac:chgData name="Jilong Xue" userId="62028bfe775bad82" providerId="LiveId" clId="{5997B6C5-C1E3-4796-A4A5-0B1FE7248002}" dt="2017-08-31T06:26:32.978" v="336" actId="478"/>
          <ac:cxnSpMkLst>
            <pc:docMk/>
            <pc:sldMk cId="1509552226" sldId="664"/>
            <ac:cxnSpMk id="43" creationId="{7165F762-17D8-4C23-851A-2EF85216B6C9}"/>
          </ac:cxnSpMkLst>
        </pc:cxnChg>
        <pc:cxnChg chg="del mod">
          <ac:chgData name="Jilong Xue" userId="62028bfe775bad82" providerId="LiveId" clId="{5997B6C5-C1E3-4796-A4A5-0B1FE7248002}" dt="2017-08-31T06:26:32.978" v="336" actId="478"/>
          <ac:cxnSpMkLst>
            <pc:docMk/>
            <pc:sldMk cId="1509552226" sldId="664"/>
            <ac:cxnSpMk id="73" creationId="{5280EFC7-F406-4D49-8D51-7E57BBF7581B}"/>
          </ac:cxnSpMkLst>
        </pc:cxnChg>
        <pc:cxnChg chg="del mod">
          <ac:chgData name="Jilong Xue" userId="62028bfe775bad82" providerId="LiveId" clId="{5997B6C5-C1E3-4796-A4A5-0B1FE7248002}" dt="2017-08-31T06:26:32.978" v="336" actId="478"/>
          <ac:cxnSpMkLst>
            <pc:docMk/>
            <pc:sldMk cId="1509552226" sldId="664"/>
            <ac:cxnSpMk id="74" creationId="{08FB5F60-8E46-4A59-8996-8624C64E5059}"/>
          </ac:cxnSpMkLst>
        </pc:cxnChg>
        <pc:cxnChg chg="del mod">
          <ac:chgData name="Jilong Xue" userId="62028bfe775bad82" providerId="LiveId" clId="{5997B6C5-C1E3-4796-A4A5-0B1FE7248002}" dt="2017-08-31T06:26:32.978" v="336" actId="478"/>
          <ac:cxnSpMkLst>
            <pc:docMk/>
            <pc:sldMk cId="1509552226" sldId="664"/>
            <ac:cxnSpMk id="75" creationId="{C073FCA1-5D35-49DA-BB33-A7897CA9067C}"/>
          </ac:cxnSpMkLst>
        </pc:cxnChg>
        <pc:cxnChg chg="del mod">
          <ac:chgData name="Jilong Xue" userId="62028bfe775bad82" providerId="LiveId" clId="{5997B6C5-C1E3-4796-A4A5-0B1FE7248002}" dt="2017-08-31T06:26:32.978" v="336" actId="478"/>
          <ac:cxnSpMkLst>
            <pc:docMk/>
            <pc:sldMk cId="1509552226" sldId="664"/>
            <ac:cxnSpMk id="76" creationId="{E39EAB52-E29D-43D9-8AF2-221BAA78F7F7}"/>
          </ac:cxnSpMkLst>
        </pc:cxnChg>
      </pc:sldChg>
      <pc:sldChg chg="addSp delSp modSp add mod modAnim addCm delCm modNotesTx">
        <pc:chgData name="Jilong Xue" userId="62028bfe775bad82" providerId="LiveId" clId="{5997B6C5-C1E3-4796-A4A5-0B1FE7248002}" dt="2017-09-02T11:23:04.039" v="10503" actId="20577"/>
        <pc:sldMkLst>
          <pc:docMk/>
          <pc:sldMk cId="1697635893" sldId="664"/>
        </pc:sldMkLst>
        <pc:spChg chg="mod">
          <ac:chgData name="Jilong Xue" userId="62028bfe775bad82" providerId="LiveId" clId="{5997B6C5-C1E3-4796-A4A5-0B1FE7248002}" dt="2017-09-01T10:24:26.283" v="4740" actId="20577"/>
          <ac:spMkLst>
            <pc:docMk/>
            <pc:sldMk cId="1697635893" sldId="664"/>
            <ac:spMk id="2" creationId="{468880FE-BED0-4292-A30B-064A1E08635B}"/>
          </ac:spMkLst>
        </pc:spChg>
        <pc:spChg chg="mod">
          <ac:chgData name="Jilong Xue" userId="62028bfe775bad82" providerId="LiveId" clId="{5997B6C5-C1E3-4796-A4A5-0B1FE7248002}" dt="2017-09-02T08:58:35.204" v="8766" actId="20577"/>
          <ac:spMkLst>
            <pc:docMk/>
            <pc:sldMk cId="1697635893" sldId="664"/>
            <ac:spMk id="3" creationId="{8E86DE9A-DBD5-422D-AD34-00DBFF856F6E}"/>
          </ac:spMkLst>
        </pc:spChg>
        <pc:spChg chg="add mod">
          <ac:chgData name="Jilong Xue" userId="62028bfe775bad82" providerId="LiveId" clId="{5997B6C5-C1E3-4796-A4A5-0B1FE7248002}" dt="2017-09-02T11:21:59.764" v="10498" actId="20577"/>
          <ac:spMkLst>
            <pc:docMk/>
            <pc:sldMk cId="1697635893" sldId="664"/>
            <ac:spMk id="26" creationId="{573B78A3-6287-4F65-B52F-78BAB1DF2DC7}"/>
          </ac:spMkLst>
        </pc:spChg>
        <pc:spChg chg="add mod">
          <ac:chgData name="Jilong Xue" userId="62028bfe775bad82" providerId="LiveId" clId="{5997B6C5-C1E3-4796-A4A5-0B1FE7248002}" dt="2017-09-02T11:22:09.197" v="10499" actId="20577"/>
          <ac:spMkLst>
            <pc:docMk/>
            <pc:sldMk cId="1697635893" sldId="664"/>
            <ac:spMk id="27" creationId="{5C722E10-BB80-457E-BF69-980D32C8E679}"/>
          </ac:spMkLst>
        </pc:spChg>
        <pc:spChg chg="add mod">
          <ac:chgData name="Jilong Xue" userId="62028bfe775bad82" providerId="LiveId" clId="{5997B6C5-C1E3-4796-A4A5-0B1FE7248002}" dt="2017-09-02T08:35:45.795" v="8069" actId="20577"/>
          <ac:spMkLst>
            <pc:docMk/>
            <pc:sldMk cId="1697635893" sldId="664"/>
            <ac:spMk id="28" creationId="{3909C1A0-7C16-4AC5-9338-606C94F48F70}"/>
          </ac:spMkLst>
        </pc:spChg>
        <pc:grpChg chg="add del mod">
          <ac:chgData name="Jilong Xue" userId="62028bfe775bad82" providerId="LiveId" clId="{5997B6C5-C1E3-4796-A4A5-0B1FE7248002}" dt="2017-09-02T08:25:13.687" v="7883" actId="20577"/>
          <ac:grpSpMkLst>
            <pc:docMk/>
            <pc:sldMk cId="1697635893" sldId="664"/>
            <ac:grpSpMk id="5" creationId="{D889BA33-BE89-4184-BA58-DD04393A35FC}"/>
          </ac:grpSpMkLst>
        </pc:grpChg>
        <pc:grpChg chg="add mod">
          <ac:chgData name="Jilong Xue" userId="62028bfe775bad82" providerId="LiveId" clId="{5997B6C5-C1E3-4796-A4A5-0B1FE7248002}" dt="2017-09-02T11:21:59.764" v="10498" actId="20577"/>
          <ac:grpSpMkLst>
            <pc:docMk/>
            <pc:sldMk cId="1697635893" sldId="664"/>
            <ac:grpSpMk id="5" creationId="{E2C6ABC4-D75E-4E02-A6B8-41CCCC2E64BB}"/>
          </ac:grpSpMkLst>
        </pc:grpChg>
        <pc:grpChg chg="add mod ord">
          <ac:chgData name="Jilong Xue" userId="62028bfe775bad82" providerId="LiveId" clId="{5997B6C5-C1E3-4796-A4A5-0B1FE7248002}" dt="2017-09-02T08:26:27.098" v="7901" actId="1036"/>
          <ac:grpSpMkLst>
            <pc:docMk/>
            <pc:sldMk cId="1697635893" sldId="664"/>
            <ac:grpSpMk id="6" creationId="{518D852B-CF9D-4AD0-BA5A-10C5A7AB51AF}"/>
          </ac:grpSpMkLst>
        </pc:grpChg>
        <pc:grpChg chg="add mod">
          <ac:chgData name="Jilong Xue" userId="62028bfe775bad82" providerId="LiveId" clId="{5997B6C5-C1E3-4796-A4A5-0B1FE7248002}" dt="2017-09-02T08:26:54.894" v="7905" actId="14100"/>
          <ac:grpSpMkLst>
            <pc:docMk/>
            <pc:sldMk cId="1697635893" sldId="664"/>
            <ac:grpSpMk id="12" creationId="{6388DD80-AE37-43B2-BF3E-301539A78010}"/>
          </ac:grpSpMkLst>
        </pc:grpChg>
        <pc:grpChg chg="add mod">
          <ac:chgData name="Jilong Xue" userId="62028bfe775bad82" providerId="LiveId" clId="{5997B6C5-C1E3-4796-A4A5-0B1FE7248002}" dt="2017-09-02T11:21:59.764" v="10498" actId="20577"/>
          <ac:grpSpMkLst>
            <pc:docMk/>
            <pc:sldMk cId="1697635893" sldId="664"/>
            <ac:grpSpMk id="16" creationId="{293464A7-AAE3-4073-BC52-6A15753783AE}"/>
          </ac:grpSpMkLst>
        </pc:grpChg>
        <pc:grpChg chg="add mod">
          <ac:chgData name="Jilong Xue" userId="62028bfe775bad82" providerId="LiveId" clId="{5997B6C5-C1E3-4796-A4A5-0B1FE7248002}" dt="2017-09-02T11:22:09.197" v="10499" actId="20577"/>
          <ac:grpSpMkLst>
            <pc:docMk/>
            <pc:sldMk cId="1697635893" sldId="664"/>
            <ac:grpSpMk id="20" creationId="{FC934666-AB43-4751-9FF1-049747B5DBEE}"/>
          </ac:grpSpMkLst>
        </pc:grpChg>
        <pc:grpChg chg="add mod">
          <ac:chgData name="Jilong Xue" userId="62028bfe775bad82" providerId="LiveId" clId="{5997B6C5-C1E3-4796-A4A5-0B1FE7248002}" dt="2017-09-02T11:22:09.197" v="10499" actId="20577"/>
          <ac:grpSpMkLst>
            <pc:docMk/>
            <pc:sldMk cId="1697635893" sldId="664"/>
            <ac:grpSpMk id="24" creationId="{DF2CC090-F5C9-4F13-8078-6382B01E8011}"/>
          </ac:grpSpMkLst>
        </pc:grpChg>
        <pc:graphicFrameChg chg="add del mod">
          <ac:chgData name="Jilong Xue" userId="62028bfe775bad82" providerId="LiveId" clId="{5997B6C5-C1E3-4796-A4A5-0B1FE7248002}" dt="2017-09-01T07:19:17.993" v="3647" actId="1036"/>
          <ac:graphicFrameMkLst>
            <pc:docMk/>
            <pc:sldMk cId="1697635893" sldId="664"/>
            <ac:graphicFrameMk id="5" creationId="{267F0A15-716E-4CF7-BCBF-DD455FB1F11B}"/>
          </ac:graphicFrameMkLst>
        </pc:graphicFrameChg>
        <pc:graphicFrameChg chg="add del mod">
          <ac:chgData name="Jilong Xue" userId="62028bfe775bad82" providerId="LiveId" clId="{5997B6C5-C1E3-4796-A4A5-0B1FE7248002}" dt="2017-09-01T07:19:31.766" v="3651" actId="1036"/>
          <ac:graphicFrameMkLst>
            <pc:docMk/>
            <pc:sldMk cId="1697635893" sldId="664"/>
            <ac:graphicFrameMk id="6" creationId="{CAB21E35-A591-4B80-81C0-7E6065B1F850}"/>
          </ac:graphicFrameMkLst>
        </pc:graphicFrameChg>
        <pc:graphicFrameChg chg="add mod">
          <ac:chgData name="Jilong Xue" userId="62028bfe775bad82" providerId="LiveId" clId="{5997B6C5-C1E3-4796-A4A5-0B1FE7248002}" dt="2017-09-02T10:09:46.474" v="9889" actId="20577"/>
          <ac:graphicFrameMkLst>
            <pc:docMk/>
            <pc:sldMk cId="1697635893" sldId="664"/>
            <ac:graphicFrameMk id="7" creationId="{8C2EC593-8391-4D18-98C3-D992871130C0}"/>
          </ac:graphicFrameMkLst>
        </pc:graphicFrameChg>
        <pc:graphicFrameChg chg="add mod">
          <ac:chgData name="Jilong Xue" userId="62028bfe775bad82" providerId="LiveId" clId="{5997B6C5-C1E3-4796-A4A5-0B1FE7248002}" dt="2017-09-02T08:28:41.776" v="7919" actId="20577"/>
          <ac:graphicFrameMkLst>
            <pc:docMk/>
            <pc:sldMk cId="1697635893" sldId="664"/>
            <ac:graphicFrameMk id="8" creationId="{5F6E2D95-A4DC-4982-81EE-00020477D7A9}"/>
          </ac:graphicFrameMkLst>
        </pc:graphicFrameChg>
        <pc:graphicFrameChg chg="add del">
          <ac:chgData name="Jilong Xue" userId="62028bfe775bad82" providerId="LiveId" clId="{5997B6C5-C1E3-4796-A4A5-0B1FE7248002}" dt="2017-09-02T08:28:48.084" v="7922" actId="20577"/>
          <ac:graphicFrameMkLst>
            <pc:docMk/>
            <pc:sldMk cId="1697635893" sldId="664"/>
            <ac:graphicFrameMk id="24" creationId="{256BC430-434B-4AF6-A7B1-77A335AC78C0}"/>
          </ac:graphicFrameMkLst>
        </pc:graphicFrameChg>
        <pc:graphicFrameChg chg="add del">
          <ac:chgData name="Jilong Xue" userId="62028bfe775bad82" providerId="LiveId" clId="{5997B6C5-C1E3-4796-A4A5-0B1FE7248002}" dt="2017-09-02T08:28:54.164" v="7925" actId="20577"/>
          <ac:graphicFrameMkLst>
            <pc:docMk/>
            <pc:sldMk cId="1697635893" sldId="664"/>
            <ac:graphicFrameMk id="25" creationId="{AE34B234-F476-401E-9CB3-E4E1F356F816}"/>
          </ac:graphicFrameMkLst>
        </pc:graphicFrameChg>
        <pc:cxnChg chg="add mod topLvl">
          <ac:chgData name="Jilong Xue" userId="62028bfe775bad82" providerId="LiveId" clId="{5997B6C5-C1E3-4796-A4A5-0B1FE7248002}" dt="2017-09-02T08:25:25.265" v="7887" actId="20577"/>
          <ac:cxnSpMkLst>
            <pc:docMk/>
            <pc:sldMk cId="1697635893" sldId="664"/>
            <ac:cxnSpMk id="9" creationId="{6A00E0CF-DBB7-4F42-ABAD-D5800DAAA438}"/>
          </ac:cxnSpMkLst>
        </pc:cxnChg>
        <pc:cxnChg chg="add mod topLvl">
          <ac:chgData name="Jilong Xue" userId="62028bfe775bad82" providerId="LiveId" clId="{5997B6C5-C1E3-4796-A4A5-0B1FE7248002}" dt="2017-09-02T08:25:25.265" v="7887" actId="20577"/>
          <ac:cxnSpMkLst>
            <pc:docMk/>
            <pc:sldMk cId="1697635893" sldId="664"/>
            <ac:cxnSpMk id="10" creationId="{D2FB803D-7903-43A9-96E3-28DEE1F29161}"/>
          </ac:cxnSpMkLst>
        </pc:cxnChg>
        <pc:cxnChg chg="add mod topLvl">
          <ac:chgData name="Jilong Xue" userId="62028bfe775bad82" providerId="LiveId" clId="{5997B6C5-C1E3-4796-A4A5-0B1FE7248002}" dt="2017-09-02T08:25:25.265" v="7887" actId="20577"/>
          <ac:cxnSpMkLst>
            <pc:docMk/>
            <pc:sldMk cId="1697635893" sldId="664"/>
            <ac:cxnSpMk id="11" creationId="{017E3B3F-EC8B-4A05-AACC-D78F507C9F7C}"/>
          </ac:cxnSpMkLst>
        </pc:cxnChg>
      </pc:sldChg>
      <pc:sldChg chg="modSp add">
        <pc:chgData name="Jilong Xue" userId="62028bfe775bad82" providerId="LiveId" clId="{5997B6C5-C1E3-4796-A4A5-0B1FE7248002}" dt="2017-09-02T11:25:53.703" v="10539" actId="20577"/>
        <pc:sldMkLst>
          <pc:docMk/>
          <pc:sldMk cId="1521407419" sldId="665"/>
        </pc:sldMkLst>
        <pc:spChg chg="mod">
          <ac:chgData name="Jilong Xue" userId="62028bfe775bad82" providerId="LiveId" clId="{5997B6C5-C1E3-4796-A4A5-0B1FE7248002}" dt="2017-09-02T09:26:27.708" v="9320" actId="20577"/>
          <ac:spMkLst>
            <pc:docMk/>
            <pc:sldMk cId="1521407419" sldId="665"/>
            <ac:spMk id="2" creationId="{0A694D76-C4CF-4015-8533-8EA8CE3AB802}"/>
          </ac:spMkLst>
        </pc:spChg>
        <pc:spChg chg="mod">
          <ac:chgData name="Jilong Xue" userId="62028bfe775bad82" providerId="LiveId" clId="{5997B6C5-C1E3-4796-A4A5-0B1FE7248002}" dt="2017-09-02T11:25:53.703" v="10539" actId="20577"/>
          <ac:spMkLst>
            <pc:docMk/>
            <pc:sldMk cId="1521407419" sldId="665"/>
            <ac:spMk id="3" creationId="{DFD13754-37FE-4C35-933B-B96A48942CDE}"/>
          </ac:spMkLst>
        </pc:spChg>
      </pc:sldChg>
      <pc:sldChg chg="addSp delSp modSp add modAnim">
        <pc:chgData name="Jilong Xue" userId="62028bfe775bad82" providerId="LiveId" clId="{5997B6C5-C1E3-4796-A4A5-0B1FE7248002}" dt="2017-09-02T11:19:44.003" v="10474" actId="20577"/>
        <pc:sldMkLst>
          <pc:docMk/>
          <pc:sldMk cId="941281050" sldId="666"/>
        </pc:sldMkLst>
        <pc:spChg chg="mod">
          <ac:chgData name="Jilong Xue" userId="62028bfe775bad82" providerId="LiveId" clId="{5997B6C5-C1E3-4796-A4A5-0B1FE7248002}" dt="2017-09-02T10:07:04.775" v="9863" actId="20577"/>
          <ac:spMkLst>
            <pc:docMk/>
            <pc:sldMk cId="941281050" sldId="666"/>
            <ac:spMk id="2" creationId="{84F6D001-26E7-4595-9363-8B0CFD66078B}"/>
          </ac:spMkLst>
        </pc:spChg>
        <pc:spChg chg="mod">
          <ac:chgData name="Jilong Xue" userId="62028bfe775bad82" providerId="LiveId" clId="{5997B6C5-C1E3-4796-A4A5-0B1FE7248002}" dt="2017-09-02T10:25:19.651" v="10054" actId="20577"/>
          <ac:spMkLst>
            <pc:docMk/>
            <pc:sldMk cId="941281050" sldId="666"/>
            <ac:spMk id="3" creationId="{C2655291-B6EA-44D8-851F-B4F89C4298BC}"/>
          </ac:spMkLst>
        </pc:spChg>
        <pc:spChg chg="add">
          <ac:chgData name="Jilong Xue" userId="62028bfe775bad82" providerId="LiveId" clId="{5997B6C5-C1E3-4796-A4A5-0B1FE7248002}" dt="2017-08-31T06:38:13.591" v="684" actId="1076"/>
          <ac:spMkLst>
            <pc:docMk/>
            <pc:sldMk cId="941281050" sldId="666"/>
            <ac:spMk id="5" creationId="{749F65A1-13FB-4F96-B88F-F85A33BF0410}"/>
          </ac:spMkLst>
        </pc:spChg>
        <pc:spChg chg="mod">
          <ac:chgData name="Jilong Xue" userId="62028bfe775bad82" providerId="LiveId" clId="{5997B6C5-C1E3-4796-A4A5-0B1FE7248002}" dt="2017-09-02T09:15:15.034" v="9207" actId="1076"/>
          <ac:spMkLst>
            <pc:docMk/>
            <pc:sldMk cId="941281050" sldId="666"/>
            <ac:spMk id="8" creationId="{FC1B0F1E-96D9-441A-B6D8-9D117C06C2BA}"/>
          </ac:spMkLst>
        </pc:spChg>
        <pc:spChg chg="mod">
          <ac:chgData name="Jilong Xue" userId="62028bfe775bad82" providerId="LiveId" clId="{5997B6C5-C1E3-4796-A4A5-0B1FE7248002}" dt="2017-09-02T09:13:02.890" v="9158" actId="20577"/>
          <ac:spMkLst>
            <pc:docMk/>
            <pc:sldMk cId="941281050" sldId="666"/>
            <ac:spMk id="11" creationId="{76F025D7-DE4B-4787-8BF4-9F479374DE2E}"/>
          </ac:spMkLst>
        </pc:spChg>
        <pc:spChg chg="mod">
          <ac:chgData name="Jilong Xue" userId="62028bfe775bad82" providerId="LiveId" clId="{5997B6C5-C1E3-4796-A4A5-0B1FE7248002}" dt="2017-09-02T09:11:19.156" v="9095" actId="14100"/>
          <ac:spMkLst>
            <pc:docMk/>
            <pc:sldMk cId="941281050" sldId="666"/>
            <ac:spMk id="13" creationId="{B498E8E8-A613-4F0A-B8AF-7625DE92DB47}"/>
          </ac:spMkLst>
        </pc:spChg>
        <pc:spChg chg="add mod">
          <ac:chgData name="Jilong Xue" userId="62028bfe775bad82" providerId="LiveId" clId="{5997B6C5-C1E3-4796-A4A5-0B1FE7248002}" dt="2017-09-02T09:11:39.013" v="9107" actId="1076"/>
          <ac:spMkLst>
            <pc:docMk/>
            <pc:sldMk cId="941281050" sldId="666"/>
            <ac:spMk id="30" creationId="{E6EAEBD8-DB99-45EB-B98D-91B8A336C161}"/>
          </ac:spMkLst>
        </pc:spChg>
        <pc:spChg chg="add mod">
          <ac:chgData name="Jilong Xue" userId="62028bfe775bad82" providerId="LiveId" clId="{5997B6C5-C1E3-4796-A4A5-0B1FE7248002}" dt="2017-09-02T09:15:26.689" v="9210" actId="1076"/>
          <ac:spMkLst>
            <pc:docMk/>
            <pc:sldMk cId="941281050" sldId="666"/>
            <ac:spMk id="31" creationId="{E21AE651-12EC-4D76-8057-DCF63223DA64}"/>
          </ac:spMkLst>
        </pc:spChg>
        <pc:spChg chg="mod">
          <ac:chgData name="Jilong Xue" userId="62028bfe775bad82" providerId="LiveId" clId="{5997B6C5-C1E3-4796-A4A5-0B1FE7248002}" dt="2017-09-02T09:13:05.766" v="9160" actId="20577"/>
          <ac:spMkLst>
            <pc:docMk/>
            <pc:sldMk cId="941281050" sldId="666"/>
            <ac:spMk id="34" creationId="{405AAC3E-31C1-47E2-A003-6E3F07DEC7B5}"/>
          </ac:spMkLst>
        </pc:spChg>
        <pc:spChg chg="add del mod">
          <ac:chgData name="Jilong Xue" userId="62028bfe775bad82" providerId="LiveId" clId="{5997B6C5-C1E3-4796-A4A5-0B1FE7248002}" dt="2017-09-02T09:14:07.554" v="9177" actId="478"/>
          <ac:spMkLst>
            <pc:docMk/>
            <pc:sldMk cId="941281050" sldId="666"/>
            <ac:spMk id="35" creationId="{FC331D71-6E11-403A-97FE-E2C4371AF751}"/>
          </ac:spMkLst>
        </pc:spChg>
        <pc:spChg chg="add del mod">
          <ac:chgData name="Jilong Xue" userId="62028bfe775bad82" providerId="LiveId" clId="{5997B6C5-C1E3-4796-A4A5-0B1FE7248002}" dt="2017-09-02T09:15:35.004" v="9216" actId="478"/>
          <ac:spMkLst>
            <pc:docMk/>
            <pc:sldMk cId="941281050" sldId="666"/>
            <ac:spMk id="41" creationId="{4E086F59-E5F6-4BC8-8AF4-F8F90A916B48}"/>
          </ac:spMkLst>
        </pc:spChg>
        <pc:spChg chg="mod">
          <ac:chgData name="Jilong Xue" userId="62028bfe775bad82" providerId="LiveId" clId="{5997B6C5-C1E3-4796-A4A5-0B1FE7248002}" dt="2017-09-02T09:15:32.290" v="9215" actId="20577"/>
          <ac:spMkLst>
            <pc:docMk/>
            <pc:sldMk cId="941281050" sldId="666"/>
            <ac:spMk id="44" creationId="{A8CAA37F-585F-4482-A935-E826C3B8C6C5}"/>
          </ac:spMkLst>
        </pc:spChg>
        <pc:spChg chg="add del mod ord">
          <ac:chgData name="Jilong Xue" userId="62028bfe775bad82" providerId="LiveId" clId="{5997B6C5-C1E3-4796-A4A5-0B1FE7248002}" dt="2017-09-02T11:16:03.276" v="10443" actId="478"/>
          <ac:spMkLst>
            <pc:docMk/>
            <pc:sldMk cId="941281050" sldId="666"/>
            <ac:spMk id="45" creationId="{BA544B69-A816-43D3-B20C-796DE6F4E030}"/>
          </ac:spMkLst>
        </pc:spChg>
        <pc:spChg chg="add mod ord">
          <ac:chgData name="Jilong Xue" userId="62028bfe775bad82" providerId="LiveId" clId="{5997B6C5-C1E3-4796-A4A5-0B1FE7248002}" dt="2017-09-02T09:19:34.187" v="9251" actId="14100"/>
          <ac:spMkLst>
            <pc:docMk/>
            <pc:sldMk cId="941281050" sldId="666"/>
            <ac:spMk id="48" creationId="{C7DB8755-7DE3-4D9C-A903-378F844EC4B3}"/>
          </ac:spMkLst>
        </pc:spChg>
        <pc:spChg chg="add mod ord">
          <ac:chgData name="Jilong Xue" userId="62028bfe775bad82" providerId="LiveId" clId="{5997B6C5-C1E3-4796-A4A5-0B1FE7248002}" dt="2017-09-02T09:23:55.258" v="9305" actId="14100"/>
          <ac:spMkLst>
            <pc:docMk/>
            <pc:sldMk cId="941281050" sldId="666"/>
            <ac:spMk id="49" creationId="{3E7D890E-FBCF-481D-A32D-A5C2CCD7AF60}"/>
          </ac:spMkLst>
        </pc:spChg>
        <pc:spChg chg="add mod ord">
          <ac:chgData name="Jilong Xue" userId="62028bfe775bad82" providerId="LiveId" clId="{5997B6C5-C1E3-4796-A4A5-0B1FE7248002}" dt="2017-09-02T09:21:54.626" v="9281" actId="14100"/>
          <ac:spMkLst>
            <pc:docMk/>
            <pc:sldMk cId="941281050" sldId="666"/>
            <ac:spMk id="51" creationId="{641CBBA1-A1B2-4C89-AC3C-DB9671E521B7}"/>
          </ac:spMkLst>
        </pc:spChg>
        <pc:spChg chg="add mod ord">
          <ac:chgData name="Jilong Xue" userId="62028bfe775bad82" providerId="LiveId" clId="{5997B6C5-C1E3-4796-A4A5-0B1FE7248002}" dt="2017-09-02T09:21:52.442" v="9280" actId="14100"/>
          <ac:spMkLst>
            <pc:docMk/>
            <pc:sldMk cId="941281050" sldId="666"/>
            <ac:spMk id="52" creationId="{7901E1FA-7BD6-4D39-B91C-0873BF05C894}"/>
          </ac:spMkLst>
        </pc:spChg>
        <pc:spChg chg="add mod ord">
          <ac:chgData name="Jilong Xue" userId="62028bfe775bad82" providerId="LiveId" clId="{5997B6C5-C1E3-4796-A4A5-0B1FE7248002}" dt="2017-09-02T11:17:47.028" v="10457" actId="14100"/>
          <ac:spMkLst>
            <pc:docMk/>
            <pc:sldMk cId="941281050" sldId="666"/>
            <ac:spMk id="53" creationId="{B4936D8E-D01F-4486-875B-7E5EA611DE76}"/>
          </ac:spMkLst>
        </pc:spChg>
        <pc:grpChg chg="add mod">
          <ac:chgData name="Jilong Xue" userId="62028bfe775bad82" providerId="LiveId" clId="{5997B6C5-C1E3-4796-A4A5-0B1FE7248002}" dt="2017-09-02T09:24:05.836" v="9309" actId="14100"/>
          <ac:grpSpMkLst>
            <pc:docMk/>
            <pc:sldMk cId="941281050" sldId="666"/>
            <ac:grpSpMk id="6" creationId="{05D87367-D825-43FB-BCFF-CD95B33D8306}"/>
          </ac:grpSpMkLst>
        </pc:grpChg>
        <pc:grpChg chg="add del mod">
          <ac:chgData name="Jilong Xue" userId="62028bfe775bad82" providerId="LiveId" clId="{5997B6C5-C1E3-4796-A4A5-0B1FE7248002}" dt="2017-09-02T09:14:14.412" v="9179" actId="478"/>
          <ac:grpSpMkLst>
            <pc:docMk/>
            <pc:sldMk cId="941281050" sldId="666"/>
            <ac:grpSpMk id="9" creationId="{C3FE69F1-5BA6-43A2-911B-B5526C97A14C}"/>
          </ac:grpSpMkLst>
        </pc:grpChg>
        <pc:grpChg chg="add mod">
          <ac:chgData name="Jilong Xue" userId="62028bfe775bad82" providerId="LiveId" clId="{5997B6C5-C1E3-4796-A4A5-0B1FE7248002}" dt="2017-09-02T09:23:59.586" v="9306" actId="14100"/>
          <ac:grpSpMkLst>
            <pc:docMk/>
            <pc:sldMk cId="941281050" sldId="666"/>
            <ac:grpSpMk id="12" creationId="{B47B2016-3C86-43CA-80E9-385EBDA82A08}"/>
          </ac:grpSpMkLst>
        </pc:grpChg>
        <pc:grpChg chg="add mod">
          <ac:chgData name="Jilong Xue" userId="62028bfe775bad82" providerId="LiveId" clId="{5997B6C5-C1E3-4796-A4A5-0B1FE7248002}" dt="2017-09-02T09:11:34.215" v="9106" actId="1035"/>
          <ac:grpSpMkLst>
            <pc:docMk/>
            <pc:sldMk cId="941281050" sldId="666"/>
            <ac:grpSpMk id="18" creationId="{144724BD-C28F-4493-B895-AD7E0A91FA1E}"/>
          </ac:grpSpMkLst>
        </pc:grpChg>
        <pc:grpChg chg="add del mod">
          <ac:chgData name="Jilong Xue" userId="62028bfe775bad82" providerId="LiveId" clId="{5997B6C5-C1E3-4796-A4A5-0B1FE7248002}" dt="2017-09-02T09:14:14.412" v="9179" actId="478"/>
          <ac:grpSpMkLst>
            <pc:docMk/>
            <pc:sldMk cId="941281050" sldId="666"/>
            <ac:grpSpMk id="32" creationId="{A2E0516E-36B0-49F7-997D-96E0503A2949}"/>
          </ac:grpSpMkLst>
        </pc:grpChg>
        <pc:grpChg chg="add mod">
          <ac:chgData name="Jilong Xue" userId="62028bfe775bad82" providerId="LiveId" clId="{5997B6C5-C1E3-4796-A4A5-0B1FE7248002}" dt="2017-09-02T09:24:14.006" v="9311" actId="14100"/>
          <ac:grpSpMkLst>
            <pc:docMk/>
            <pc:sldMk cId="941281050" sldId="666"/>
            <ac:grpSpMk id="38" creationId="{060FF68C-5827-4DC5-A6F9-C6CDDE6EF627}"/>
          </ac:grpSpMkLst>
        </pc:grpChg>
        <pc:grpChg chg="add mod">
          <ac:chgData name="Jilong Xue" userId="62028bfe775bad82" providerId="LiveId" clId="{5997B6C5-C1E3-4796-A4A5-0B1FE7248002}" dt="2017-09-02T09:24:11.237" v="9310" actId="14100"/>
          <ac:grpSpMkLst>
            <pc:docMk/>
            <pc:sldMk cId="941281050" sldId="666"/>
            <ac:grpSpMk id="42" creationId="{1A6E1A13-C9E7-4952-BB83-A8F40ABC5580}"/>
          </ac:grpSpMkLst>
        </pc:grpChg>
        <pc:picChg chg="add mod">
          <ac:chgData name="Jilong Xue" userId="62028bfe775bad82" providerId="LiveId" clId="{5997B6C5-C1E3-4796-A4A5-0B1FE7248002}" dt="2017-09-02T09:11:25.877" v="9096" actId="1076"/>
          <ac:picMkLst>
            <pc:docMk/>
            <pc:sldMk cId="941281050" sldId="666"/>
            <ac:picMk id="15" creationId="{0525D404-B573-4C23-BCE1-6E9658BAE8D3}"/>
          </ac:picMkLst>
        </pc:picChg>
        <pc:picChg chg="add mod">
          <ac:chgData name="Jilong Xue" userId="62028bfe775bad82" providerId="LiveId" clId="{5997B6C5-C1E3-4796-A4A5-0B1FE7248002}" dt="2017-09-02T09:23:08.873" v="9296" actId="20577"/>
          <ac:picMkLst>
            <pc:docMk/>
            <pc:sldMk cId="941281050" sldId="666"/>
            <ac:picMk id="16" creationId="{95D793A5-0D9D-4DF5-817A-5308EF70EBAC}"/>
          </ac:picMkLst>
        </pc:picChg>
        <pc:picChg chg="add mod">
          <ac:chgData name="Jilong Xue" userId="62028bfe775bad82" providerId="LiveId" clId="{5997B6C5-C1E3-4796-A4A5-0B1FE7248002}" dt="2017-09-02T09:11:25.877" v="9096" actId="1076"/>
          <ac:picMkLst>
            <pc:docMk/>
            <pc:sldMk cId="941281050" sldId="666"/>
            <ac:picMk id="17" creationId="{75EA037E-31F0-4186-99E5-ED5D14708AF1}"/>
          </ac:picMkLst>
        </pc:picChg>
        <pc:picChg chg="add del">
          <ac:chgData name="Jilong Xue" userId="62028bfe775bad82" providerId="LiveId" clId="{5997B6C5-C1E3-4796-A4A5-0B1FE7248002}" dt="2017-09-02T09:20:05.365" v="9255" actId="20577"/>
          <ac:picMkLst>
            <pc:docMk/>
            <pc:sldMk cId="941281050" sldId="666"/>
            <ac:picMk id="50" creationId="{40F4D7F9-25D1-4AB0-A4E6-289EB551DFF0}"/>
          </ac:picMkLst>
        </pc:picChg>
        <pc:cxnChg chg="add del mod">
          <ac:chgData name="Jilong Xue" userId="62028bfe775bad82" providerId="LiveId" clId="{5997B6C5-C1E3-4796-A4A5-0B1FE7248002}" dt="2017-09-02T09:14:09.285" v="9178" actId="478"/>
          <ac:cxnSpMkLst>
            <pc:docMk/>
            <pc:sldMk cId="941281050" sldId="666"/>
            <ac:cxnSpMk id="37" creationId="{BA8652C0-56F1-4822-8BD0-AED06C28C021}"/>
          </ac:cxnSpMkLst>
        </pc:cxnChg>
        <pc:cxnChg chg="add del mod">
          <ac:chgData name="Jilong Xue" userId="62028bfe775bad82" providerId="LiveId" clId="{5997B6C5-C1E3-4796-A4A5-0B1FE7248002}" dt="2017-09-02T09:19:01.968" v="9245" actId="478"/>
          <ac:cxnSpMkLst>
            <pc:docMk/>
            <pc:sldMk cId="941281050" sldId="666"/>
            <ac:cxnSpMk id="47" creationId="{3ACF9035-A5B6-463A-8263-2BF6D923A662}"/>
          </ac:cxnSpMkLst>
        </pc:cxnChg>
      </pc:sldChg>
      <pc:sldChg chg="addSp delSp modSp add del">
        <pc:chgData name="Jilong Xue" userId="62028bfe775bad82" providerId="LiveId" clId="{5997B6C5-C1E3-4796-A4A5-0B1FE7248002}" dt="2017-09-02T09:23:32.259" v="9299" actId="2696"/>
        <pc:sldMkLst>
          <pc:docMk/>
          <pc:sldMk cId="2976529691" sldId="667"/>
        </pc:sldMkLst>
        <pc:spChg chg="mod">
          <ac:chgData name="Jilong Xue" userId="62028bfe775bad82" providerId="LiveId" clId="{5997B6C5-C1E3-4796-A4A5-0B1FE7248002}" dt="2017-08-31T06:46:18.865" v="934" actId="20577"/>
          <ac:spMkLst>
            <pc:docMk/>
            <pc:sldMk cId="2976529691" sldId="667"/>
            <ac:spMk id="2" creationId="{5FFE9D09-8EAB-4B70-8D2E-7D18EAAAAE7F}"/>
          </ac:spMkLst>
        </pc:spChg>
        <pc:spChg chg="mod">
          <ac:chgData name="Jilong Xue" userId="62028bfe775bad82" providerId="LiveId" clId="{5997B6C5-C1E3-4796-A4A5-0B1FE7248002}" dt="2017-09-01T08:54:36.555" v="4473" actId="20577"/>
          <ac:spMkLst>
            <pc:docMk/>
            <pc:sldMk cId="2976529691" sldId="667"/>
            <ac:spMk id="3" creationId="{D4E45F0F-B24D-4A6B-8A95-E4722D729C32}"/>
          </ac:spMkLst>
        </pc:spChg>
        <pc:spChg chg="add del mod ord">
          <ac:chgData name="Jilong Xue" userId="62028bfe775bad82" providerId="LiveId" clId="{5997B6C5-C1E3-4796-A4A5-0B1FE7248002}" dt="2017-09-01T08:45:16.393" v="4185" actId="478"/>
          <ac:spMkLst>
            <pc:docMk/>
            <pc:sldMk cId="2976529691" sldId="667"/>
            <ac:spMk id="22" creationId="{F2AB9172-BEAD-423E-9BAD-8B8AF5F8063B}"/>
          </ac:spMkLst>
        </pc:spChg>
        <pc:picChg chg="add mod modCrop">
          <ac:chgData name="Jilong Xue" userId="62028bfe775bad82" providerId="LiveId" clId="{5997B6C5-C1E3-4796-A4A5-0B1FE7248002}" dt="2017-09-01T08:47:16.120" v="4266" actId="1076"/>
          <ac:picMkLst>
            <pc:docMk/>
            <pc:sldMk cId="2976529691" sldId="667"/>
            <ac:picMk id="5" creationId="{C62716D5-248A-4BDF-BBAA-83D673E42E5F}"/>
          </ac:picMkLst>
        </pc:picChg>
        <pc:picChg chg="add mod">
          <ac:chgData name="Jilong Xue" userId="62028bfe775bad82" providerId="LiveId" clId="{5997B6C5-C1E3-4796-A4A5-0B1FE7248002}" dt="2017-09-01T08:46:38.963" v="4265" actId="1076"/>
          <ac:picMkLst>
            <pc:docMk/>
            <pc:sldMk cId="2976529691" sldId="667"/>
            <ac:picMk id="6" creationId="{2A9F46AE-0B2E-47C9-8126-3B68B7EB8925}"/>
          </ac:picMkLst>
        </pc:picChg>
        <pc:picChg chg="add mod">
          <ac:chgData name="Jilong Xue" userId="62028bfe775bad82" providerId="LiveId" clId="{5997B6C5-C1E3-4796-A4A5-0B1FE7248002}" dt="2017-09-01T08:46:38.963" v="4265" actId="1076"/>
          <ac:picMkLst>
            <pc:docMk/>
            <pc:sldMk cId="2976529691" sldId="667"/>
            <ac:picMk id="7" creationId="{368278DC-5C8E-46A9-8EA2-D603606B6C68}"/>
          </ac:picMkLst>
        </pc:picChg>
        <pc:picChg chg="add mod">
          <ac:chgData name="Jilong Xue" userId="62028bfe775bad82" providerId="LiveId" clId="{5997B6C5-C1E3-4796-A4A5-0B1FE7248002}" dt="2017-09-01T08:46:38.963" v="4265" actId="1076"/>
          <ac:picMkLst>
            <pc:docMk/>
            <pc:sldMk cId="2976529691" sldId="667"/>
            <ac:picMk id="8" creationId="{52BF22AF-7F6F-472E-865B-AC4D30A8B07E}"/>
          </ac:picMkLst>
        </pc:picChg>
        <pc:picChg chg="add mod">
          <ac:chgData name="Jilong Xue" userId="62028bfe775bad82" providerId="LiveId" clId="{5997B6C5-C1E3-4796-A4A5-0B1FE7248002}" dt="2017-09-01T08:47:22.996" v="4269" actId="1076"/>
          <ac:picMkLst>
            <pc:docMk/>
            <pc:sldMk cId="2976529691" sldId="667"/>
            <ac:picMk id="9" creationId="{7656F27D-277A-4513-986D-F43B29A01F5A}"/>
          </ac:picMkLst>
        </pc:picChg>
        <pc:picChg chg="add del mod">
          <ac:chgData name="Jilong Xue" userId="62028bfe775bad82" providerId="LiveId" clId="{5997B6C5-C1E3-4796-A4A5-0B1FE7248002}" dt="2017-09-01T08:41:57.368" v="4136" actId="478"/>
          <ac:picMkLst>
            <pc:docMk/>
            <pc:sldMk cId="2976529691" sldId="667"/>
            <ac:picMk id="10" creationId="{DC92A715-8C0A-4ED6-A6F3-FF08D6198A39}"/>
          </ac:picMkLst>
        </pc:picChg>
        <pc:picChg chg="add del mod">
          <ac:chgData name="Jilong Xue" userId="62028bfe775bad82" providerId="LiveId" clId="{5997B6C5-C1E3-4796-A4A5-0B1FE7248002}" dt="2017-09-01T08:41:56.423" v="4135" actId="478"/>
          <ac:picMkLst>
            <pc:docMk/>
            <pc:sldMk cId="2976529691" sldId="667"/>
            <ac:picMk id="11" creationId="{5DE9F8B6-E4E4-41F2-906E-9DE8D5773124}"/>
          </ac:picMkLst>
        </pc:picChg>
        <pc:picChg chg="add mod">
          <ac:chgData name="Jilong Xue" userId="62028bfe775bad82" providerId="LiveId" clId="{5997B6C5-C1E3-4796-A4A5-0B1FE7248002}" dt="2017-09-01T08:46:38.963" v="4265" actId="1076"/>
          <ac:picMkLst>
            <pc:docMk/>
            <pc:sldMk cId="2976529691" sldId="667"/>
            <ac:picMk id="12" creationId="{2C43ED25-6187-4036-B7F7-BF9B6BA94BB0}"/>
          </ac:picMkLst>
        </pc:picChg>
        <pc:picChg chg="add mod">
          <ac:chgData name="Jilong Xue" userId="62028bfe775bad82" providerId="LiveId" clId="{5997B6C5-C1E3-4796-A4A5-0B1FE7248002}" dt="2017-09-01T08:46:38.963" v="4265" actId="1076"/>
          <ac:picMkLst>
            <pc:docMk/>
            <pc:sldMk cId="2976529691" sldId="667"/>
            <ac:picMk id="13" creationId="{B9E16DE1-A11D-49EA-A5FB-C9D00394EBA6}"/>
          </ac:picMkLst>
        </pc:picChg>
        <pc:picChg chg="add mod">
          <ac:chgData name="Jilong Xue" userId="62028bfe775bad82" providerId="LiveId" clId="{5997B6C5-C1E3-4796-A4A5-0B1FE7248002}" dt="2017-09-01T08:46:38.963" v="4265" actId="1076"/>
          <ac:picMkLst>
            <pc:docMk/>
            <pc:sldMk cId="2976529691" sldId="667"/>
            <ac:picMk id="14" creationId="{1E0A4A17-96A5-4103-919A-B19640E9EDB4}"/>
          </ac:picMkLst>
        </pc:picChg>
        <pc:picChg chg="add mod">
          <ac:chgData name="Jilong Xue" userId="62028bfe775bad82" providerId="LiveId" clId="{5997B6C5-C1E3-4796-A4A5-0B1FE7248002}" dt="2017-09-01T08:46:38.963" v="4265" actId="1076"/>
          <ac:picMkLst>
            <pc:docMk/>
            <pc:sldMk cId="2976529691" sldId="667"/>
            <ac:picMk id="16" creationId="{DD9DD58A-F6B1-40DA-80E7-2BC6FA13572D}"/>
          </ac:picMkLst>
        </pc:picChg>
        <pc:picChg chg="add del mod">
          <ac:chgData name="Jilong Xue" userId="62028bfe775bad82" providerId="LiveId" clId="{5997B6C5-C1E3-4796-A4A5-0B1FE7248002}" dt="2017-09-01T08:44:14.481" v="4168" actId="478"/>
          <ac:picMkLst>
            <pc:docMk/>
            <pc:sldMk cId="2976529691" sldId="667"/>
            <ac:picMk id="17" creationId="{7CED89FF-5691-40DF-B64D-BE907AA9CD72}"/>
          </ac:picMkLst>
        </pc:picChg>
        <pc:picChg chg="add del mod">
          <ac:chgData name="Jilong Xue" userId="62028bfe775bad82" providerId="LiveId" clId="{5997B6C5-C1E3-4796-A4A5-0B1FE7248002}" dt="2017-09-01T08:44:15.005" v="4169" actId="478"/>
          <ac:picMkLst>
            <pc:docMk/>
            <pc:sldMk cId="2976529691" sldId="667"/>
            <ac:picMk id="18" creationId="{859B3799-4987-4B54-A566-D91E1DAF7E27}"/>
          </ac:picMkLst>
        </pc:picChg>
        <pc:picChg chg="add del mod">
          <ac:chgData name="Jilong Xue" userId="62028bfe775bad82" providerId="LiveId" clId="{5997B6C5-C1E3-4796-A4A5-0B1FE7248002}" dt="2017-09-01T08:44:15.561" v="4170" actId="478"/>
          <ac:picMkLst>
            <pc:docMk/>
            <pc:sldMk cId="2976529691" sldId="667"/>
            <ac:picMk id="19" creationId="{589660D7-00CD-4515-A3ED-3B9CA8E1175C}"/>
          </ac:picMkLst>
        </pc:picChg>
        <pc:picChg chg="add del mod">
          <ac:chgData name="Jilong Xue" userId="62028bfe775bad82" providerId="LiveId" clId="{5997B6C5-C1E3-4796-A4A5-0B1FE7248002}" dt="2017-09-01T08:44:15.993" v="4171" actId="478"/>
          <ac:picMkLst>
            <pc:docMk/>
            <pc:sldMk cId="2976529691" sldId="667"/>
            <ac:picMk id="20" creationId="{791E32BC-1840-40B5-B53D-E9DF791DB014}"/>
          </ac:picMkLst>
        </pc:picChg>
        <pc:picChg chg="add mod">
          <ac:chgData name="Jilong Xue" userId="62028bfe775bad82" providerId="LiveId" clId="{5997B6C5-C1E3-4796-A4A5-0B1FE7248002}" dt="2017-09-01T08:46:38.963" v="4265" actId="1076"/>
          <ac:picMkLst>
            <pc:docMk/>
            <pc:sldMk cId="2976529691" sldId="667"/>
            <ac:picMk id="24" creationId="{3AFBEA00-F9B8-4B44-8185-053FF3775865}"/>
          </ac:picMkLst>
        </pc:picChg>
        <pc:picChg chg="add mod">
          <ac:chgData name="Jilong Xue" userId="62028bfe775bad82" providerId="LiveId" clId="{5997B6C5-C1E3-4796-A4A5-0B1FE7248002}" dt="2017-09-01T08:46:38.963" v="4265" actId="1076"/>
          <ac:picMkLst>
            <pc:docMk/>
            <pc:sldMk cId="2976529691" sldId="667"/>
            <ac:picMk id="25" creationId="{548BF09D-007B-4D74-AE1B-BCE1A16E2834}"/>
          </ac:picMkLst>
        </pc:picChg>
        <pc:picChg chg="add mod">
          <ac:chgData name="Jilong Xue" userId="62028bfe775bad82" providerId="LiveId" clId="{5997B6C5-C1E3-4796-A4A5-0B1FE7248002}" dt="2017-09-01T08:46:38.963" v="4265" actId="1076"/>
          <ac:picMkLst>
            <pc:docMk/>
            <pc:sldMk cId="2976529691" sldId="667"/>
            <ac:picMk id="26" creationId="{85D95BDF-E796-48B8-B516-4DA074F79BD3}"/>
          </ac:picMkLst>
        </pc:picChg>
        <pc:picChg chg="add mod">
          <ac:chgData name="Jilong Xue" userId="62028bfe775bad82" providerId="LiveId" clId="{5997B6C5-C1E3-4796-A4A5-0B1FE7248002}" dt="2017-09-01T08:46:38.963" v="4265" actId="1076"/>
          <ac:picMkLst>
            <pc:docMk/>
            <pc:sldMk cId="2976529691" sldId="667"/>
            <ac:picMk id="27" creationId="{4B2A8B9B-A575-48AE-A05E-78FF2A9ACD41}"/>
          </ac:picMkLst>
        </pc:picChg>
        <pc:picChg chg="add mod">
          <ac:chgData name="Jilong Xue" userId="62028bfe775bad82" providerId="LiveId" clId="{5997B6C5-C1E3-4796-A4A5-0B1FE7248002}" dt="2017-09-01T08:46:38.963" v="4265" actId="1076"/>
          <ac:picMkLst>
            <pc:docMk/>
            <pc:sldMk cId="2976529691" sldId="667"/>
            <ac:picMk id="1026" creationId="{7C6535BA-3294-4113-9E68-263616644719}"/>
          </ac:picMkLst>
        </pc:picChg>
        <pc:cxnChg chg="add mod">
          <ac:chgData name="Jilong Xue" userId="62028bfe775bad82" providerId="LiveId" clId="{5997B6C5-C1E3-4796-A4A5-0B1FE7248002}" dt="2017-09-01T08:48:23.719" v="4382" actId="14100"/>
          <ac:cxnSpMkLst>
            <pc:docMk/>
            <pc:sldMk cId="2976529691" sldId="667"/>
            <ac:cxnSpMk id="21" creationId="{B349F866-DF6F-4FEB-9849-CD6B5E114471}"/>
          </ac:cxnSpMkLst>
        </pc:cxnChg>
        <pc:cxnChg chg="add del">
          <ac:chgData name="Jilong Xue" userId="62028bfe775bad82" providerId="LiveId" clId="{5997B6C5-C1E3-4796-A4A5-0B1FE7248002}" dt="2017-09-01T08:44:21.659" v="4174" actId="20577"/>
          <ac:cxnSpMkLst>
            <pc:docMk/>
            <pc:sldMk cId="2976529691" sldId="667"/>
            <ac:cxnSpMk id="23" creationId="{00BA3C26-FB76-44BD-9A16-9962B321A9E5}"/>
          </ac:cxnSpMkLst>
        </pc:cxnChg>
        <pc:cxnChg chg="add del mod">
          <ac:chgData name="Jilong Xue" userId="62028bfe775bad82" providerId="LiveId" clId="{5997B6C5-C1E3-4796-A4A5-0B1FE7248002}" dt="2017-09-01T08:45:32.907" v="4187" actId="478"/>
          <ac:cxnSpMkLst>
            <pc:docMk/>
            <pc:sldMk cId="2976529691" sldId="667"/>
            <ac:cxnSpMk id="29" creationId="{83E91551-4A68-4956-ADDA-1005CB12BD4E}"/>
          </ac:cxnSpMkLst>
        </pc:cxnChg>
      </pc:sldChg>
      <pc:sldChg chg="addSp delSp modSp add del">
        <pc:chgData name="Jilong Xue" userId="62028bfe775bad82" providerId="LiveId" clId="{5997B6C5-C1E3-4796-A4A5-0B1FE7248002}" dt="2017-09-02T09:26:31.393" v="9321" actId="2696"/>
        <pc:sldMkLst>
          <pc:docMk/>
          <pc:sldMk cId="1503487103" sldId="668"/>
        </pc:sldMkLst>
        <pc:spChg chg="del">
          <ac:chgData name="Jilong Xue" userId="62028bfe775bad82" providerId="LiveId" clId="{5997B6C5-C1E3-4796-A4A5-0B1FE7248002}" dt="2017-08-31T08:17:47.892" v="1012" actId="20577"/>
          <ac:spMkLst>
            <pc:docMk/>
            <pc:sldMk cId="1503487103" sldId="668"/>
            <ac:spMk id="2" creationId="{E5C551A1-7B3C-4CB2-A305-736B52A6280F}"/>
          </ac:spMkLst>
        </pc:spChg>
        <pc:spChg chg="del">
          <ac:chgData name="Jilong Xue" userId="62028bfe775bad82" providerId="LiveId" clId="{5997B6C5-C1E3-4796-A4A5-0B1FE7248002}" dt="2017-08-31T08:17:47.892" v="1012" actId="20577"/>
          <ac:spMkLst>
            <pc:docMk/>
            <pc:sldMk cId="1503487103" sldId="668"/>
            <ac:spMk id="3" creationId="{DE8ABE8E-A26D-4217-AA82-3821951DC141}"/>
          </ac:spMkLst>
        </pc:spChg>
        <pc:spChg chg="add mod">
          <ac:chgData name="Jilong Xue" userId="62028bfe775bad82" providerId="LiveId" clId="{5997B6C5-C1E3-4796-A4A5-0B1FE7248002}" dt="2017-08-31T08:17:57.218" v="1019" actId="20577"/>
          <ac:spMkLst>
            <pc:docMk/>
            <pc:sldMk cId="1503487103" sldId="668"/>
            <ac:spMk id="5" creationId="{52551C33-F10C-49EF-B8E8-D5EF04A87C5A}"/>
          </ac:spMkLst>
        </pc:spChg>
        <pc:spChg chg="add mod">
          <ac:chgData name="Jilong Xue" userId="62028bfe775bad82" providerId="LiveId" clId="{5997B6C5-C1E3-4796-A4A5-0B1FE7248002}" dt="2017-08-31T08:17:59.672" v="1022" actId="20577"/>
          <ac:spMkLst>
            <pc:docMk/>
            <pc:sldMk cId="1503487103" sldId="668"/>
            <ac:spMk id="6" creationId="{0E0615D8-3121-468F-AD6C-AAA13DF60669}"/>
          </ac:spMkLst>
        </pc:spChg>
      </pc:sldChg>
      <pc:sldChg chg="addSp delSp modSp add modAnim">
        <pc:chgData name="Jilong Xue" userId="62028bfe775bad82" providerId="LiveId" clId="{5997B6C5-C1E3-4796-A4A5-0B1FE7248002}" dt="2017-09-02T11:12:29.488" v="10427" actId="20577"/>
        <pc:sldMkLst>
          <pc:docMk/>
          <pc:sldMk cId="1084324058" sldId="669"/>
        </pc:sldMkLst>
        <pc:spChg chg="mod">
          <ac:chgData name="Jilong Xue" userId="62028bfe775bad82" providerId="LiveId" clId="{5997B6C5-C1E3-4796-A4A5-0B1FE7248002}" dt="2017-09-02T10:07:04.123" v="9862" actId="20577"/>
          <ac:spMkLst>
            <pc:docMk/>
            <pc:sldMk cId="1084324058" sldId="669"/>
            <ac:spMk id="3" creationId="{9FD3C287-F285-456E-BF7D-CB9651CF96EC}"/>
          </ac:spMkLst>
        </pc:spChg>
        <pc:spChg chg="mod">
          <ac:chgData name="Jilong Xue" userId="62028bfe775bad82" providerId="LiveId" clId="{5997B6C5-C1E3-4796-A4A5-0B1FE7248002}" dt="2017-09-02T08:39:53.995" v="8162" actId="1035"/>
          <ac:spMkLst>
            <pc:docMk/>
            <pc:sldMk cId="1084324058" sldId="669"/>
            <ac:spMk id="4" creationId="{717B2E0A-32BE-43BA-AB56-59F379B61BEC}"/>
          </ac:spMkLst>
        </pc:spChg>
        <pc:spChg chg="mod">
          <ac:chgData name="Jilong Xue" userId="62028bfe775bad82" providerId="LiveId" clId="{5997B6C5-C1E3-4796-A4A5-0B1FE7248002}" dt="2017-09-02T11:11:04.430" v="10417" actId="20577"/>
          <ac:spMkLst>
            <pc:docMk/>
            <pc:sldMk cId="1084324058" sldId="669"/>
            <ac:spMk id="5" creationId="{CF49C5D4-E7B8-47BC-8497-DE1EFF880035}"/>
          </ac:spMkLst>
        </pc:spChg>
        <pc:spChg chg="mod">
          <ac:chgData name="Jilong Xue" userId="62028bfe775bad82" providerId="LiveId" clId="{5997B6C5-C1E3-4796-A4A5-0B1FE7248002}" dt="2017-09-02T11:07:37.712" v="10391" actId="20577"/>
          <ac:spMkLst>
            <pc:docMk/>
            <pc:sldMk cId="1084324058" sldId="669"/>
            <ac:spMk id="6" creationId="{DBB7155E-F370-4D32-8EE7-1CDB971AC988}"/>
          </ac:spMkLst>
        </pc:spChg>
        <pc:spChg chg="del mod">
          <ac:chgData name="Jilong Xue" userId="62028bfe775bad82" providerId="LiveId" clId="{5997B6C5-C1E3-4796-A4A5-0B1FE7248002}" dt="2017-09-01T07:30:49.206" v="3755" actId="478"/>
          <ac:spMkLst>
            <pc:docMk/>
            <pc:sldMk cId="1084324058" sldId="669"/>
            <ac:spMk id="7" creationId="{CFC5D07D-8394-4490-A31E-0E54B3C5F570}"/>
          </ac:spMkLst>
        </pc:spChg>
        <pc:spChg chg="mod">
          <ac:chgData name="Jilong Xue" userId="62028bfe775bad82" providerId="LiveId" clId="{5997B6C5-C1E3-4796-A4A5-0B1FE7248002}" dt="2017-09-02T08:54:13.582" v="8500" actId="1035"/>
          <ac:spMkLst>
            <pc:docMk/>
            <pc:sldMk cId="1084324058" sldId="669"/>
            <ac:spMk id="9" creationId="{3FA5F6EE-44AE-4CC9-BC29-5F7EAB4C02B2}"/>
          </ac:spMkLst>
        </pc:spChg>
        <pc:spChg chg="del">
          <ac:chgData name="Jilong Xue" userId="62028bfe775bad82" providerId="LiveId" clId="{5997B6C5-C1E3-4796-A4A5-0B1FE7248002}" dt="2017-09-01T06:10:29.020" v="3509" actId="478"/>
          <ac:spMkLst>
            <pc:docMk/>
            <pc:sldMk cId="1084324058" sldId="669"/>
            <ac:spMk id="10" creationId="{0AA9786E-305A-416E-82F5-2B84EB64CB95}"/>
          </ac:spMkLst>
        </pc:spChg>
        <pc:spChg chg="mod topLvl">
          <ac:chgData name="Jilong Xue" userId="62028bfe775bad82" providerId="LiveId" clId="{5997B6C5-C1E3-4796-A4A5-0B1FE7248002}" dt="2017-09-02T11:07:53.271" v="10392" actId="20577"/>
          <ac:spMkLst>
            <pc:docMk/>
            <pc:sldMk cId="1084324058" sldId="669"/>
            <ac:spMk id="12" creationId="{16A6B82A-817B-4E17-B807-C5A5C8FF4BC2}"/>
          </ac:spMkLst>
        </pc:spChg>
        <pc:spChg chg="mod topLvl">
          <ac:chgData name="Jilong Xue" userId="62028bfe775bad82" providerId="LiveId" clId="{5997B6C5-C1E3-4796-A4A5-0B1FE7248002}" dt="2017-09-02T11:07:53.271" v="10392" actId="20577"/>
          <ac:spMkLst>
            <pc:docMk/>
            <pc:sldMk cId="1084324058" sldId="669"/>
            <ac:spMk id="13" creationId="{ACBDAA26-45E1-47B6-A93C-0A65C1D05343}"/>
          </ac:spMkLst>
        </pc:spChg>
        <pc:spChg chg="mod topLvl">
          <ac:chgData name="Jilong Xue" userId="62028bfe775bad82" providerId="LiveId" clId="{5997B6C5-C1E3-4796-A4A5-0B1FE7248002}" dt="2017-09-02T11:07:37.712" v="10391" actId="20577"/>
          <ac:spMkLst>
            <pc:docMk/>
            <pc:sldMk cId="1084324058" sldId="669"/>
            <ac:spMk id="14" creationId="{C9860CEF-E414-40EC-82F5-BED02E372D09}"/>
          </ac:spMkLst>
        </pc:spChg>
        <pc:spChg chg="mod topLvl">
          <ac:chgData name="Jilong Xue" userId="62028bfe775bad82" providerId="LiveId" clId="{5997B6C5-C1E3-4796-A4A5-0B1FE7248002}" dt="2017-09-02T11:07:53.271" v="10392" actId="20577"/>
          <ac:spMkLst>
            <pc:docMk/>
            <pc:sldMk cId="1084324058" sldId="669"/>
            <ac:spMk id="17" creationId="{BB4A9BCE-D1E9-4441-B68E-60B4D8DBB261}"/>
          </ac:spMkLst>
        </pc:spChg>
        <pc:spChg chg="mod topLvl">
          <ac:chgData name="Jilong Xue" userId="62028bfe775bad82" providerId="LiveId" clId="{5997B6C5-C1E3-4796-A4A5-0B1FE7248002}" dt="2017-09-02T11:07:53.271" v="10392" actId="20577"/>
          <ac:spMkLst>
            <pc:docMk/>
            <pc:sldMk cId="1084324058" sldId="669"/>
            <ac:spMk id="18" creationId="{5AD91F0C-67D8-4B21-99AD-599A1A9AD330}"/>
          </ac:spMkLst>
        </pc:spChg>
        <pc:spChg chg="mod topLvl">
          <ac:chgData name="Jilong Xue" userId="62028bfe775bad82" providerId="LiveId" clId="{5997B6C5-C1E3-4796-A4A5-0B1FE7248002}" dt="2017-09-02T11:07:53.271" v="10392" actId="20577"/>
          <ac:spMkLst>
            <pc:docMk/>
            <pc:sldMk cId="1084324058" sldId="669"/>
            <ac:spMk id="21" creationId="{7CD29275-8C61-4B2C-A8A4-6A26F12A9768}"/>
          </ac:spMkLst>
        </pc:spChg>
        <pc:spChg chg="mod topLvl">
          <ac:chgData name="Jilong Xue" userId="62028bfe775bad82" providerId="LiveId" clId="{5997B6C5-C1E3-4796-A4A5-0B1FE7248002}" dt="2017-09-02T11:07:53.271" v="10392" actId="20577"/>
          <ac:spMkLst>
            <pc:docMk/>
            <pc:sldMk cId="1084324058" sldId="669"/>
            <ac:spMk id="22" creationId="{CC6F1CB9-8DA5-45E6-9385-86AB314A9B55}"/>
          </ac:spMkLst>
        </pc:spChg>
        <pc:spChg chg="del mod">
          <ac:chgData name="Jilong Xue" userId="62028bfe775bad82" providerId="LiveId" clId="{5997B6C5-C1E3-4796-A4A5-0B1FE7248002}" dt="2017-09-02T08:08:46.499" v="7682" actId="20577"/>
          <ac:spMkLst>
            <pc:docMk/>
            <pc:sldMk cId="1084324058" sldId="669"/>
            <ac:spMk id="23" creationId="{1CA6BAAA-45AF-463D-9297-EA8E0E03DCB0}"/>
          </ac:spMkLst>
        </pc:spChg>
        <pc:spChg chg="del mod">
          <ac:chgData name="Jilong Xue" userId="62028bfe775bad82" providerId="LiveId" clId="{5997B6C5-C1E3-4796-A4A5-0B1FE7248002}" dt="2017-09-02T08:08:46.499" v="7682" actId="20577"/>
          <ac:spMkLst>
            <pc:docMk/>
            <pc:sldMk cId="1084324058" sldId="669"/>
            <ac:spMk id="24" creationId="{82509C6D-4C06-4BF3-8D31-9B0E7F9C03CF}"/>
          </ac:spMkLst>
        </pc:spChg>
        <pc:spChg chg="del mod">
          <ac:chgData name="Jilong Xue" userId="62028bfe775bad82" providerId="LiveId" clId="{5997B6C5-C1E3-4796-A4A5-0B1FE7248002}" dt="2017-09-02T08:08:46.499" v="7682" actId="20577"/>
          <ac:spMkLst>
            <pc:docMk/>
            <pc:sldMk cId="1084324058" sldId="669"/>
            <ac:spMk id="25" creationId="{B1FC7AAC-6F03-4C15-84B9-5D8B5BDEC173}"/>
          </ac:spMkLst>
        </pc:spChg>
        <pc:spChg chg="del mod">
          <ac:chgData name="Jilong Xue" userId="62028bfe775bad82" providerId="LiveId" clId="{5997B6C5-C1E3-4796-A4A5-0B1FE7248002}" dt="2017-09-02T08:08:46.499" v="7682" actId="20577"/>
          <ac:spMkLst>
            <pc:docMk/>
            <pc:sldMk cId="1084324058" sldId="669"/>
            <ac:spMk id="26" creationId="{9865B1AD-C0B6-43F3-997A-842D573EA93F}"/>
          </ac:spMkLst>
        </pc:spChg>
        <pc:spChg chg="del mod">
          <ac:chgData name="Jilong Xue" userId="62028bfe775bad82" providerId="LiveId" clId="{5997B6C5-C1E3-4796-A4A5-0B1FE7248002}" dt="2017-09-02T08:08:46.499" v="7682" actId="20577"/>
          <ac:spMkLst>
            <pc:docMk/>
            <pc:sldMk cId="1084324058" sldId="669"/>
            <ac:spMk id="27" creationId="{1BC9F8E7-A34A-4F6C-8EFD-072BF1E11DB5}"/>
          </ac:spMkLst>
        </pc:spChg>
        <pc:spChg chg="del mod">
          <ac:chgData name="Jilong Xue" userId="62028bfe775bad82" providerId="LiveId" clId="{5997B6C5-C1E3-4796-A4A5-0B1FE7248002}" dt="2017-09-02T08:08:46.499" v="7682" actId="20577"/>
          <ac:spMkLst>
            <pc:docMk/>
            <pc:sldMk cId="1084324058" sldId="669"/>
            <ac:spMk id="28" creationId="{98015CAE-708F-46F5-AFE7-7817D4D8EBA5}"/>
          </ac:spMkLst>
        </pc:spChg>
        <pc:spChg chg="del mod">
          <ac:chgData name="Jilong Xue" userId="62028bfe775bad82" providerId="LiveId" clId="{5997B6C5-C1E3-4796-A4A5-0B1FE7248002}" dt="2017-09-02T08:08:46.499" v="7682" actId="20577"/>
          <ac:spMkLst>
            <pc:docMk/>
            <pc:sldMk cId="1084324058" sldId="669"/>
            <ac:spMk id="29" creationId="{150E6942-751F-4304-AB9A-AEAEA6ADFEB0}"/>
          </ac:spMkLst>
        </pc:spChg>
        <pc:spChg chg="del mod">
          <ac:chgData name="Jilong Xue" userId="62028bfe775bad82" providerId="LiveId" clId="{5997B6C5-C1E3-4796-A4A5-0B1FE7248002}" dt="2017-09-02T08:08:46.499" v="7682" actId="20577"/>
          <ac:spMkLst>
            <pc:docMk/>
            <pc:sldMk cId="1084324058" sldId="669"/>
            <ac:spMk id="30" creationId="{E313D66D-DB8F-4C70-9DC0-1A9B520DA274}"/>
          </ac:spMkLst>
        </pc:spChg>
        <pc:spChg chg="del mod">
          <ac:chgData name="Jilong Xue" userId="62028bfe775bad82" providerId="LiveId" clId="{5997B6C5-C1E3-4796-A4A5-0B1FE7248002}" dt="2017-09-01T06:12:34.954" v="3579" actId="478"/>
          <ac:spMkLst>
            <pc:docMk/>
            <pc:sldMk cId="1084324058" sldId="669"/>
            <ac:spMk id="34" creationId="{B53C440C-446F-4C42-8CC7-44A487B13B3B}"/>
          </ac:spMkLst>
        </pc:spChg>
        <pc:spChg chg="del">
          <ac:chgData name="Jilong Xue" userId="62028bfe775bad82" providerId="LiveId" clId="{5997B6C5-C1E3-4796-A4A5-0B1FE7248002}" dt="2017-09-01T06:10:14.705" v="3507" actId="478"/>
          <ac:spMkLst>
            <pc:docMk/>
            <pc:sldMk cId="1084324058" sldId="669"/>
            <ac:spMk id="35" creationId="{D10A2FF0-14F1-4F79-A293-D499A995A530}"/>
          </ac:spMkLst>
        </pc:spChg>
        <pc:spChg chg="del">
          <ac:chgData name="Jilong Xue" userId="62028bfe775bad82" providerId="LiveId" clId="{5997B6C5-C1E3-4796-A4A5-0B1FE7248002}" dt="2017-09-01T06:09:25.441" v="3495" actId="403"/>
          <ac:spMkLst>
            <pc:docMk/>
            <pc:sldMk cId="1084324058" sldId="669"/>
            <ac:spMk id="36" creationId="{A00412BE-54AB-44EE-A356-FB63C6288AC0}"/>
          </ac:spMkLst>
        </pc:spChg>
        <pc:spChg chg="del">
          <ac:chgData name="Jilong Xue" userId="62028bfe775bad82" providerId="LiveId" clId="{5997B6C5-C1E3-4796-A4A5-0B1FE7248002}" dt="2017-09-01T06:10:14.705" v="3507" actId="478"/>
          <ac:spMkLst>
            <pc:docMk/>
            <pc:sldMk cId="1084324058" sldId="669"/>
            <ac:spMk id="37" creationId="{D22BC71D-390B-4BBC-8EB0-1FFDF2A8803A}"/>
          </ac:spMkLst>
        </pc:spChg>
        <pc:spChg chg="del">
          <ac:chgData name="Jilong Xue" userId="62028bfe775bad82" providerId="LiveId" clId="{5997B6C5-C1E3-4796-A4A5-0B1FE7248002}" dt="2017-09-01T06:10:14.705" v="3507" actId="478"/>
          <ac:spMkLst>
            <pc:docMk/>
            <pc:sldMk cId="1084324058" sldId="669"/>
            <ac:spMk id="38" creationId="{EB48F6B9-C209-4C16-BFF9-1FA2E8AABBA5}"/>
          </ac:spMkLst>
        </pc:spChg>
        <pc:spChg chg="del mod">
          <ac:chgData name="Jilong Xue" userId="62028bfe775bad82" providerId="LiveId" clId="{5997B6C5-C1E3-4796-A4A5-0B1FE7248002}" dt="2017-09-01T06:09:25.441" v="3495" actId="403"/>
          <ac:spMkLst>
            <pc:docMk/>
            <pc:sldMk cId="1084324058" sldId="669"/>
            <ac:spMk id="39" creationId="{7D19B5A2-9A99-47B9-A4D5-7C3BE8C379E8}"/>
          </ac:spMkLst>
        </pc:spChg>
        <pc:spChg chg="del">
          <ac:chgData name="Jilong Xue" userId="62028bfe775bad82" providerId="LiveId" clId="{5997B6C5-C1E3-4796-A4A5-0B1FE7248002}" dt="2017-09-01T06:10:14.705" v="3507" actId="478"/>
          <ac:spMkLst>
            <pc:docMk/>
            <pc:sldMk cId="1084324058" sldId="669"/>
            <ac:spMk id="40" creationId="{DA8F47E5-6A68-4552-820D-44673ED223AE}"/>
          </ac:spMkLst>
        </pc:spChg>
        <pc:spChg chg="del">
          <ac:chgData name="Jilong Xue" userId="62028bfe775bad82" providerId="LiveId" clId="{5997B6C5-C1E3-4796-A4A5-0B1FE7248002}" dt="2017-09-01T06:10:14.705" v="3507" actId="478"/>
          <ac:spMkLst>
            <pc:docMk/>
            <pc:sldMk cId="1084324058" sldId="669"/>
            <ac:spMk id="41" creationId="{F6940604-D6AA-4BF4-95DB-E4FB55D2DC5F}"/>
          </ac:spMkLst>
        </pc:spChg>
        <pc:spChg chg="del mod">
          <ac:chgData name="Jilong Xue" userId="62028bfe775bad82" providerId="LiveId" clId="{5997B6C5-C1E3-4796-A4A5-0B1FE7248002}" dt="2017-09-01T07:31:17.233" v="3761" actId="478"/>
          <ac:spMkLst>
            <pc:docMk/>
            <pc:sldMk cId="1084324058" sldId="669"/>
            <ac:spMk id="44" creationId="{C597581D-CF28-43A4-A7A7-6090722995BB}"/>
          </ac:spMkLst>
        </pc:spChg>
        <pc:spChg chg="mod">
          <ac:chgData name="Jilong Xue" userId="62028bfe775bad82" providerId="LiveId" clId="{5997B6C5-C1E3-4796-A4A5-0B1FE7248002}" dt="2017-09-02T11:07:37.712" v="10391" actId="20577"/>
          <ac:spMkLst>
            <pc:docMk/>
            <pc:sldMk cId="1084324058" sldId="669"/>
            <ac:spMk id="45" creationId="{DFECA26F-175E-4BB0-9B25-CE6CB1119E7F}"/>
          </ac:spMkLst>
        </pc:spChg>
        <pc:spChg chg="del">
          <ac:chgData name="Jilong Xue" userId="62028bfe775bad82" providerId="LiveId" clId="{5997B6C5-C1E3-4796-A4A5-0B1FE7248002}" dt="2017-09-01T06:10:14.705" v="3507" actId="478"/>
          <ac:spMkLst>
            <pc:docMk/>
            <pc:sldMk cId="1084324058" sldId="669"/>
            <ac:spMk id="46" creationId="{3C182CC8-65C5-4CA0-97F0-CDE0CDDB832B}"/>
          </ac:spMkLst>
        </pc:spChg>
        <pc:spChg chg="del">
          <ac:chgData name="Jilong Xue" userId="62028bfe775bad82" providerId="LiveId" clId="{5997B6C5-C1E3-4796-A4A5-0B1FE7248002}" dt="2017-09-01T06:10:37.924" v="3511" actId="478"/>
          <ac:spMkLst>
            <pc:docMk/>
            <pc:sldMk cId="1084324058" sldId="669"/>
            <ac:spMk id="47" creationId="{5EDE16F6-5E75-46A2-A2FC-D827868FFFDC}"/>
          </ac:spMkLst>
        </pc:spChg>
        <pc:spChg chg="mod">
          <ac:chgData name="Jilong Xue" userId="62028bfe775bad82" providerId="LiveId" clId="{5997B6C5-C1E3-4796-A4A5-0B1FE7248002}" dt="2017-09-02T11:10:01.731" v="10403" actId="20577"/>
          <ac:spMkLst>
            <pc:docMk/>
            <pc:sldMk cId="1084324058" sldId="669"/>
            <ac:spMk id="48" creationId="{E6ECBB05-E828-4CFC-BAD7-2CD2D10E4C28}"/>
          </ac:spMkLst>
        </pc:spChg>
        <pc:spChg chg="mod">
          <ac:chgData name="Jilong Xue" userId="62028bfe775bad82" providerId="LiveId" clId="{5997B6C5-C1E3-4796-A4A5-0B1FE7248002}" dt="2017-09-02T11:10:54.234" v="10414" actId="20577"/>
          <ac:spMkLst>
            <pc:docMk/>
            <pc:sldMk cId="1084324058" sldId="669"/>
            <ac:spMk id="49" creationId="{68564430-4CBD-4703-86EF-3382F7E2CDA4}"/>
          </ac:spMkLst>
        </pc:spChg>
        <pc:spChg chg="add del mod">
          <ac:chgData name="Jilong Xue" userId="62028bfe775bad82" providerId="LiveId" clId="{5997B6C5-C1E3-4796-A4A5-0B1FE7248002}" dt="2017-09-02T11:10:54.234" v="10414" actId="20577"/>
          <ac:spMkLst>
            <pc:docMk/>
            <pc:sldMk cId="1084324058" sldId="669"/>
            <ac:spMk id="50" creationId="{275D64C7-B41D-4B1C-8462-866004C98024}"/>
          </ac:spMkLst>
        </pc:spChg>
        <pc:spChg chg="del mod">
          <ac:chgData name="Jilong Xue" userId="62028bfe775bad82" providerId="LiveId" clId="{5997B6C5-C1E3-4796-A4A5-0B1FE7248002}" dt="2017-09-01T07:26:55.618" v="3684" actId="478"/>
          <ac:spMkLst>
            <pc:docMk/>
            <pc:sldMk cId="1084324058" sldId="669"/>
            <ac:spMk id="51" creationId="{5EDF2B79-2307-4F0F-B514-108A541F518F}"/>
          </ac:spMkLst>
        </pc:spChg>
        <pc:spChg chg="del mod">
          <ac:chgData name="Jilong Xue" userId="62028bfe775bad82" providerId="LiveId" clId="{5997B6C5-C1E3-4796-A4A5-0B1FE7248002}" dt="2017-09-01T07:26:54.723" v="3683" actId="478"/>
          <ac:spMkLst>
            <pc:docMk/>
            <pc:sldMk cId="1084324058" sldId="669"/>
            <ac:spMk id="52" creationId="{144B5BA4-8383-4C76-B4B6-B19AF3F1745C}"/>
          </ac:spMkLst>
        </pc:spChg>
        <pc:spChg chg="del">
          <ac:chgData name="Jilong Xue" userId="62028bfe775bad82" providerId="LiveId" clId="{5997B6C5-C1E3-4796-A4A5-0B1FE7248002}" dt="2017-09-01T06:10:42.130" v="3513" actId="478"/>
          <ac:spMkLst>
            <pc:docMk/>
            <pc:sldMk cId="1084324058" sldId="669"/>
            <ac:spMk id="53" creationId="{497CE3D4-3916-431E-AA9D-E744A6E55802}"/>
          </ac:spMkLst>
        </pc:spChg>
        <pc:spChg chg="del">
          <ac:chgData name="Jilong Xue" userId="62028bfe775bad82" providerId="LiveId" clId="{5997B6C5-C1E3-4796-A4A5-0B1FE7248002}" dt="2017-09-01T06:10:41.174" v="3512" actId="478"/>
          <ac:spMkLst>
            <pc:docMk/>
            <pc:sldMk cId="1084324058" sldId="669"/>
            <ac:spMk id="54" creationId="{BB5D71D9-F84F-4178-B57A-65AFC7BC0A22}"/>
          </ac:spMkLst>
        </pc:spChg>
        <pc:spChg chg="del">
          <ac:chgData name="Jilong Xue" userId="62028bfe775bad82" providerId="LiveId" clId="{5997B6C5-C1E3-4796-A4A5-0B1FE7248002}" dt="2017-09-01T06:10:52.113" v="3516" actId="478"/>
          <ac:spMkLst>
            <pc:docMk/>
            <pc:sldMk cId="1084324058" sldId="669"/>
            <ac:spMk id="55" creationId="{6055549E-D73E-4098-9C41-4BED50B04F35}"/>
          </ac:spMkLst>
        </pc:spChg>
        <pc:spChg chg="del">
          <ac:chgData name="Jilong Xue" userId="62028bfe775bad82" providerId="LiveId" clId="{5997B6C5-C1E3-4796-A4A5-0B1FE7248002}" dt="2017-09-01T06:11:37.030" v="3568" actId="478"/>
          <ac:spMkLst>
            <pc:docMk/>
            <pc:sldMk cId="1084324058" sldId="669"/>
            <ac:spMk id="56" creationId="{F1A8076B-4C75-46C5-A0E0-D694ED7E00C7}"/>
          </ac:spMkLst>
        </pc:spChg>
        <pc:spChg chg="del">
          <ac:chgData name="Jilong Xue" userId="62028bfe775bad82" providerId="LiveId" clId="{5997B6C5-C1E3-4796-A4A5-0B1FE7248002}" dt="2017-09-01T06:11:37.030" v="3568" actId="478"/>
          <ac:spMkLst>
            <pc:docMk/>
            <pc:sldMk cId="1084324058" sldId="669"/>
            <ac:spMk id="57" creationId="{39C25545-846B-4143-8BD7-A08BCFC1FFDE}"/>
          </ac:spMkLst>
        </pc:spChg>
        <pc:spChg chg="del mod">
          <ac:chgData name="Jilong Xue" userId="62028bfe775bad82" providerId="LiveId" clId="{5997B6C5-C1E3-4796-A4A5-0B1FE7248002}" dt="2017-09-02T08:23:09.399" v="7845" actId="478"/>
          <ac:spMkLst>
            <pc:docMk/>
            <pc:sldMk cId="1084324058" sldId="669"/>
            <ac:spMk id="58" creationId="{3497B9A5-FD86-4C0D-B08D-879A6BA9B080}"/>
          </ac:spMkLst>
        </pc:spChg>
        <pc:spChg chg="del mod">
          <ac:chgData name="Jilong Xue" userId="62028bfe775bad82" providerId="LiveId" clId="{5997B6C5-C1E3-4796-A4A5-0B1FE7248002}" dt="2017-09-02T08:48:37.316" v="8321" actId="478"/>
          <ac:spMkLst>
            <pc:docMk/>
            <pc:sldMk cId="1084324058" sldId="669"/>
            <ac:spMk id="59" creationId="{43938D90-6D4D-4CE9-9BBC-CABA55CB6F65}"/>
          </ac:spMkLst>
        </pc:spChg>
        <pc:spChg chg="mod ord">
          <ac:chgData name="Jilong Xue" userId="62028bfe775bad82" providerId="LiveId" clId="{5997B6C5-C1E3-4796-A4A5-0B1FE7248002}" dt="2017-09-02T11:11:04.430" v="10417" actId="20577"/>
          <ac:spMkLst>
            <pc:docMk/>
            <pc:sldMk cId="1084324058" sldId="669"/>
            <ac:spMk id="60" creationId="{12B0A6AB-12F4-42CE-A5C6-F3FB6C3BEDD2}"/>
          </ac:spMkLst>
        </pc:spChg>
        <pc:spChg chg="mod">
          <ac:chgData name="Jilong Xue" userId="62028bfe775bad82" providerId="LiveId" clId="{5997B6C5-C1E3-4796-A4A5-0B1FE7248002}" dt="2017-09-02T11:11:04.430" v="10417" actId="20577"/>
          <ac:spMkLst>
            <pc:docMk/>
            <pc:sldMk cId="1084324058" sldId="669"/>
            <ac:spMk id="61" creationId="{45EA6527-DAF6-485E-92E1-CE4CBE17EF6F}"/>
          </ac:spMkLst>
        </pc:spChg>
        <pc:spChg chg="mod">
          <ac:chgData name="Jilong Xue" userId="62028bfe775bad82" providerId="LiveId" clId="{5997B6C5-C1E3-4796-A4A5-0B1FE7248002}" dt="2017-09-02T11:11:04.430" v="10417" actId="20577"/>
          <ac:spMkLst>
            <pc:docMk/>
            <pc:sldMk cId="1084324058" sldId="669"/>
            <ac:spMk id="62" creationId="{1C3607FF-9C49-4002-B68C-B651F81E23ED}"/>
          </ac:spMkLst>
        </pc:spChg>
        <pc:spChg chg="del">
          <ac:chgData name="Jilong Xue" userId="62028bfe775bad82" providerId="LiveId" clId="{5997B6C5-C1E3-4796-A4A5-0B1FE7248002}" dt="2017-09-01T06:11:49.312" v="3572" actId="478"/>
          <ac:spMkLst>
            <pc:docMk/>
            <pc:sldMk cId="1084324058" sldId="669"/>
            <ac:spMk id="63" creationId="{9845C401-8B6B-4DDD-A2E0-15448B89C62C}"/>
          </ac:spMkLst>
        </pc:spChg>
        <pc:spChg chg="add del">
          <ac:chgData name="Jilong Xue" userId="62028bfe775bad82" providerId="LiveId" clId="{5997B6C5-C1E3-4796-A4A5-0B1FE7248002}" dt="2017-09-02T08:02:46.976" v="7647" actId="20577"/>
          <ac:spMkLst>
            <pc:docMk/>
            <pc:sldMk cId="1084324058" sldId="669"/>
            <ac:spMk id="63" creationId="{3DE4E927-6A46-4251-9E1B-30BEBBF2CBAA}"/>
          </ac:spMkLst>
        </pc:spChg>
        <pc:spChg chg="del">
          <ac:chgData name="Jilong Xue" userId="62028bfe775bad82" providerId="LiveId" clId="{5997B6C5-C1E3-4796-A4A5-0B1FE7248002}" dt="2017-09-01T06:11:48.155" v="3571" actId="478"/>
          <ac:spMkLst>
            <pc:docMk/>
            <pc:sldMk cId="1084324058" sldId="669"/>
            <ac:spMk id="64" creationId="{F9C097A9-38D4-4D23-9120-EEC2880CCA1C}"/>
          </ac:spMkLst>
        </pc:spChg>
        <pc:spChg chg="add mod">
          <ac:chgData name="Jilong Xue" userId="62028bfe775bad82" providerId="LiveId" clId="{5997B6C5-C1E3-4796-A4A5-0B1FE7248002}" dt="2017-09-02T11:07:37.712" v="10391" actId="20577"/>
          <ac:spMkLst>
            <pc:docMk/>
            <pc:sldMk cId="1084324058" sldId="669"/>
            <ac:spMk id="64" creationId="{A7215D2C-4785-401D-8E9B-CDE708FE6DD6}"/>
          </ac:spMkLst>
        </pc:spChg>
        <pc:spChg chg="del mod">
          <ac:chgData name="Jilong Xue" userId="62028bfe775bad82" providerId="LiveId" clId="{5997B6C5-C1E3-4796-A4A5-0B1FE7248002}" dt="2017-09-01T07:27:58.183" v="3718" actId="478"/>
          <ac:spMkLst>
            <pc:docMk/>
            <pc:sldMk cId="1084324058" sldId="669"/>
            <ac:spMk id="65" creationId="{87EF29FA-B8D4-48D1-BA42-A01E8DF57B46}"/>
          </ac:spMkLst>
        </pc:spChg>
        <pc:spChg chg="add mod">
          <ac:chgData name="Jilong Xue" userId="62028bfe775bad82" providerId="LiveId" clId="{5997B6C5-C1E3-4796-A4A5-0B1FE7248002}" dt="2017-09-02T11:07:37.712" v="10391" actId="20577"/>
          <ac:spMkLst>
            <pc:docMk/>
            <pc:sldMk cId="1084324058" sldId="669"/>
            <ac:spMk id="65" creationId="{50132675-2CB0-4847-BF38-83FD5514EA78}"/>
          </ac:spMkLst>
        </pc:spChg>
        <pc:spChg chg="add mod">
          <ac:chgData name="Jilong Xue" userId="62028bfe775bad82" providerId="LiveId" clId="{5997B6C5-C1E3-4796-A4A5-0B1FE7248002}" dt="2017-09-02T11:07:37.712" v="10391" actId="20577"/>
          <ac:spMkLst>
            <pc:docMk/>
            <pc:sldMk cId="1084324058" sldId="669"/>
            <ac:spMk id="66" creationId="{A6231FC0-F234-476F-9ADD-0E322DD6677E}"/>
          </ac:spMkLst>
        </pc:spChg>
        <pc:spChg chg="del mod">
          <ac:chgData name="Jilong Xue" userId="62028bfe775bad82" providerId="LiveId" clId="{5997B6C5-C1E3-4796-A4A5-0B1FE7248002}" dt="2017-09-01T07:27:56.104" v="3717" actId="478"/>
          <ac:spMkLst>
            <pc:docMk/>
            <pc:sldMk cId="1084324058" sldId="669"/>
            <ac:spMk id="66" creationId="{39218F36-86B8-4959-9F2E-04CC2E3EAF11}"/>
          </ac:spMkLst>
        </pc:spChg>
        <pc:spChg chg="mod">
          <ac:chgData name="Jilong Xue" userId="62028bfe775bad82" providerId="LiveId" clId="{5997B6C5-C1E3-4796-A4A5-0B1FE7248002}" dt="2017-09-02T11:11:04.430" v="10417" actId="20577"/>
          <ac:spMkLst>
            <pc:docMk/>
            <pc:sldMk cId="1084324058" sldId="669"/>
            <ac:spMk id="67" creationId="{430CBE43-BBA3-41EA-9B1B-11A197DE0CB9}"/>
          </ac:spMkLst>
        </pc:spChg>
        <pc:spChg chg="mod">
          <ac:chgData name="Jilong Xue" userId="62028bfe775bad82" providerId="LiveId" clId="{5997B6C5-C1E3-4796-A4A5-0B1FE7248002}" dt="2017-09-02T11:11:04.430" v="10417" actId="20577"/>
          <ac:spMkLst>
            <pc:docMk/>
            <pc:sldMk cId="1084324058" sldId="669"/>
            <ac:spMk id="68" creationId="{43D78582-FE09-4503-ADF4-516829DD036A}"/>
          </ac:spMkLst>
        </pc:spChg>
        <pc:spChg chg="del">
          <ac:chgData name="Jilong Xue" userId="62028bfe775bad82" providerId="LiveId" clId="{5997B6C5-C1E3-4796-A4A5-0B1FE7248002}" dt="2017-09-01T06:12:07.662" v="3576" actId="478"/>
          <ac:spMkLst>
            <pc:docMk/>
            <pc:sldMk cId="1084324058" sldId="669"/>
            <ac:spMk id="69" creationId="{BF1438D2-0882-4761-98FF-D80C728F1573}"/>
          </ac:spMkLst>
        </pc:spChg>
        <pc:spChg chg="del">
          <ac:chgData name="Jilong Xue" userId="62028bfe775bad82" providerId="LiveId" clId="{5997B6C5-C1E3-4796-A4A5-0B1FE7248002}" dt="2017-09-01T06:12:06.549" v="3575" actId="478"/>
          <ac:spMkLst>
            <pc:docMk/>
            <pc:sldMk cId="1084324058" sldId="669"/>
            <ac:spMk id="70" creationId="{1063F643-4A4D-4BA9-B977-01DEDD348193}"/>
          </ac:spMkLst>
        </pc:spChg>
        <pc:spChg chg="mod ord">
          <ac:chgData name="Jilong Xue" userId="62028bfe775bad82" providerId="LiveId" clId="{5997B6C5-C1E3-4796-A4A5-0B1FE7248002}" dt="2017-09-02T11:11:04.430" v="10417" actId="20577"/>
          <ac:spMkLst>
            <pc:docMk/>
            <pc:sldMk cId="1084324058" sldId="669"/>
            <ac:spMk id="71" creationId="{5FB8858D-F576-4FCC-A157-5B1B84151CE0}"/>
          </ac:spMkLst>
        </pc:spChg>
        <pc:spChg chg="mod">
          <ac:chgData name="Jilong Xue" userId="62028bfe775bad82" providerId="LiveId" clId="{5997B6C5-C1E3-4796-A4A5-0B1FE7248002}" dt="2017-09-02T11:11:04.430" v="10417" actId="20577"/>
          <ac:spMkLst>
            <pc:docMk/>
            <pc:sldMk cId="1084324058" sldId="669"/>
            <ac:spMk id="72" creationId="{002B6CB4-F210-43BF-A3E9-DB4D65294DEA}"/>
          </ac:spMkLst>
        </pc:spChg>
        <pc:spChg chg="add mod">
          <ac:chgData name="Jilong Xue" userId="62028bfe775bad82" providerId="LiveId" clId="{5997B6C5-C1E3-4796-A4A5-0B1FE7248002}" dt="2017-09-02T11:05:00.488" v="10382" actId="1582"/>
          <ac:spMkLst>
            <pc:docMk/>
            <pc:sldMk cId="1084324058" sldId="669"/>
            <ac:spMk id="75" creationId="{F14A799F-8737-4198-98EC-9ED8A4DFA9C5}"/>
          </ac:spMkLst>
        </pc:spChg>
        <pc:spChg chg="mod">
          <ac:chgData name="Jilong Xue" userId="62028bfe775bad82" providerId="LiveId" clId="{5997B6C5-C1E3-4796-A4A5-0B1FE7248002}" dt="2017-09-02T11:11:04.430" v="10417" actId="20577"/>
          <ac:spMkLst>
            <pc:docMk/>
            <pc:sldMk cId="1084324058" sldId="669"/>
            <ac:spMk id="77" creationId="{353D68AA-414A-4C48-A4A9-6FC5A2805AF9}"/>
          </ac:spMkLst>
        </pc:spChg>
        <pc:spChg chg="mod">
          <ac:chgData name="Jilong Xue" userId="62028bfe775bad82" providerId="LiveId" clId="{5997B6C5-C1E3-4796-A4A5-0B1FE7248002}" dt="2017-09-02T11:11:28.124" v="10421" actId="20577"/>
          <ac:spMkLst>
            <pc:docMk/>
            <pc:sldMk cId="1084324058" sldId="669"/>
            <ac:spMk id="78" creationId="{24FA7BDE-E0C4-4B97-B622-91F5863F51F1}"/>
          </ac:spMkLst>
        </pc:spChg>
        <pc:spChg chg="mod">
          <ac:chgData name="Jilong Xue" userId="62028bfe775bad82" providerId="LiveId" clId="{5997B6C5-C1E3-4796-A4A5-0B1FE7248002}" dt="2017-09-02T11:12:02.854" v="10424" actId="403"/>
          <ac:spMkLst>
            <pc:docMk/>
            <pc:sldMk cId="1084324058" sldId="669"/>
            <ac:spMk id="79" creationId="{4814068E-216B-4047-B6E5-963926D252E9}"/>
          </ac:spMkLst>
        </pc:spChg>
        <pc:spChg chg="mod">
          <ac:chgData name="Jilong Xue" userId="62028bfe775bad82" providerId="LiveId" clId="{5997B6C5-C1E3-4796-A4A5-0B1FE7248002}" dt="2017-09-02T08:54:13.582" v="8500" actId="1035"/>
          <ac:spMkLst>
            <pc:docMk/>
            <pc:sldMk cId="1084324058" sldId="669"/>
            <ac:spMk id="80" creationId="{7D964AAE-26C5-4BED-92FC-5C2D1270857E}"/>
          </ac:spMkLst>
        </pc:spChg>
        <pc:spChg chg="add del mod">
          <ac:chgData name="Jilong Xue" userId="62028bfe775bad82" providerId="LiveId" clId="{5997B6C5-C1E3-4796-A4A5-0B1FE7248002}" dt="2017-09-02T08:10:12.200" v="7725" actId="478"/>
          <ac:spMkLst>
            <pc:docMk/>
            <pc:sldMk cId="1084324058" sldId="669"/>
            <ac:spMk id="81" creationId="{FFF7FF3C-CA81-4111-A114-176FBA4E1FBF}"/>
          </ac:spMkLst>
        </pc:spChg>
        <pc:spChg chg="add mod">
          <ac:chgData name="Jilong Xue" userId="62028bfe775bad82" providerId="LiveId" clId="{5997B6C5-C1E3-4796-A4A5-0B1FE7248002}" dt="2017-09-02T11:06:14.180" v="10386" actId="20577"/>
          <ac:spMkLst>
            <pc:docMk/>
            <pc:sldMk cId="1084324058" sldId="669"/>
            <ac:spMk id="81" creationId="{17B84194-0259-454E-B7E0-9D5DBB4D441E}"/>
          </ac:spMkLst>
        </pc:spChg>
        <pc:spChg chg="add del mod">
          <ac:chgData name="Jilong Xue" userId="62028bfe775bad82" providerId="LiveId" clId="{5997B6C5-C1E3-4796-A4A5-0B1FE7248002}" dt="2017-09-02T08:08:46.499" v="7682" actId="20577"/>
          <ac:spMkLst>
            <pc:docMk/>
            <pc:sldMk cId="1084324058" sldId="669"/>
            <ac:spMk id="82" creationId="{9D86547C-C5C6-4B6B-A5D2-36AB930703C9}"/>
          </ac:spMkLst>
        </pc:spChg>
        <pc:spChg chg="add del mod">
          <ac:chgData name="Jilong Xue" userId="62028bfe775bad82" providerId="LiveId" clId="{5997B6C5-C1E3-4796-A4A5-0B1FE7248002}" dt="2017-09-02T08:08:46.499" v="7682" actId="20577"/>
          <ac:spMkLst>
            <pc:docMk/>
            <pc:sldMk cId="1084324058" sldId="669"/>
            <ac:spMk id="83" creationId="{3DDE2DB1-97B9-48D9-B8FF-E026809B7292}"/>
          </ac:spMkLst>
        </pc:spChg>
        <pc:spChg chg="add mod">
          <ac:chgData name="Jilong Xue" userId="62028bfe775bad82" providerId="LiveId" clId="{5997B6C5-C1E3-4796-A4A5-0B1FE7248002}" dt="2017-09-02T11:02:44.374" v="10282" actId="20577"/>
          <ac:spMkLst>
            <pc:docMk/>
            <pc:sldMk cId="1084324058" sldId="669"/>
            <ac:spMk id="84" creationId="{93409520-BA81-438C-BBF6-2E7D0A5C34E5}"/>
          </ac:spMkLst>
        </pc:spChg>
        <pc:spChg chg="add mod">
          <ac:chgData name="Jilong Xue" userId="62028bfe775bad82" providerId="LiveId" clId="{5997B6C5-C1E3-4796-A4A5-0B1FE7248002}" dt="2017-09-02T11:02:44.374" v="10282" actId="20577"/>
          <ac:spMkLst>
            <pc:docMk/>
            <pc:sldMk cId="1084324058" sldId="669"/>
            <ac:spMk id="85" creationId="{6E37FDB1-64FA-4364-A609-10484F193309}"/>
          </ac:spMkLst>
        </pc:spChg>
        <pc:spChg chg="add mod">
          <ac:chgData name="Jilong Xue" userId="62028bfe775bad82" providerId="LiveId" clId="{5997B6C5-C1E3-4796-A4A5-0B1FE7248002}" dt="2017-09-02T11:02:44.374" v="10282" actId="20577"/>
          <ac:spMkLst>
            <pc:docMk/>
            <pc:sldMk cId="1084324058" sldId="669"/>
            <ac:spMk id="86" creationId="{368E9161-1C4D-4C91-BAD6-74E6393CD7CE}"/>
          </ac:spMkLst>
        </pc:spChg>
        <pc:spChg chg="add mod">
          <ac:chgData name="Jilong Xue" userId="62028bfe775bad82" providerId="LiveId" clId="{5997B6C5-C1E3-4796-A4A5-0B1FE7248002}" dt="2017-09-02T11:02:44.374" v="10282" actId="20577"/>
          <ac:spMkLst>
            <pc:docMk/>
            <pc:sldMk cId="1084324058" sldId="669"/>
            <ac:spMk id="87" creationId="{E16670C7-52AD-49EB-93E1-14CF28BC1871}"/>
          </ac:spMkLst>
        </pc:spChg>
        <pc:spChg chg="add del mod">
          <ac:chgData name="Jilong Xue" userId="62028bfe775bad82" providerId="LiveId" clId="{5997B6C5-C1E3-4796-A4A5-0B1FE7248002}" dt="2017-09-02T08:10:11.273" v="7724" actId="478"/>
          <ac:spMkLst>
            <pc:docMk/>
            <pc:sldMk cId="1084324058" sldId="669"/>
            <ac:spMk id="88" creationId="{7241EA9D-676A-41EC-A5C5-2CCE61BECA72}"/>
          </ac:spMkLst>
        </pc:spChg>
        <pc:spChg chg="add mod">
          <ac:chgData name="Jilong Xue" userId="62028bfe775bad82" providerId="LiveId" clId="{5997B6C5-C1E3-4796-A4A5-0B1FE7248002}" dt="2017-09-02T11:02:44.374" v="10282" actId="20577"/>
          <ac:spMkLst>
            <pc:docMk/>
            <pc:sldMk cId="1084324058" sldId="669"/>
            <ac:spMk id="89" creationId="{75153DAA-8990-481F-AD1E-0062A35FED2C}"/>
          </ac:spMkLst>
        </pc:spChg>
        <pc:spChg chg="add mod ord">
          <ac:chgData name="Jilong Xue" userId="62028bfe775bad82" providerId="LiveId" clId="{5997B6C5-C1E3-4796-A4A5-0B1FE7248002}" dt="2017-09-02T11:02:44.374" v="10282" actId="20577"/>
          <ac:spMkLst>
            <pc:docMk/>
            <pc:sldMk cId="1084324058" sldId="669"/>
            <ac:spMk id="90" creationId="{256668AE-2AD5-4071-8DE9-724368C8F7B5}"/>
          </ac:spMkLst>
        </pc:spChg>
        <pc:spChg chg="add del mod">
          <ac:chgData name="Jilong Xue" userId="62028bfe775bad82" providerId="LiveId" clId="{5997B6C5-C1E3-4796-A4A5-0B1FE7248002}" dt="2017-09-01T07:32:25.532" v="3779" actId="478"/>
          <ac:spMkLst>
            <pc:docMk/>
            <pc:sldMk cId="1084324058" sldId="669"/>
            <ac:spMk id="93" creationId="{E543A053-46B2-4C06-B08E-9C5ABE29A28F}"/>
          </ac:spMkLst>
        </pc:spChg>
        <pc:spChg chg="add del mod">
          <ac:chgData name="Jilong Xue" userId="62028bfe775bad82" providerId="LiveId" clId="{5997B6C5-C1E3-4796-A4A5-0B1FE7248002}" dt="2017-09-01T07:32:23.552" v="3778" actId="478"/>
          <ac:spMkLst>
            <pc:docMk/>
            <pc:sldMk cId="1084324058" sldId="669"/>
            <ac:spMk id="94" creationId="{A9FEA438-4CF7-4AA8-A372-F515FD100C11}"/>
          </ac:spMkLst>
        </pc:spChg>
        <pc:spChg chg="add mod">
          <ac:chgData name="Jilong Xue" userId="62028bfe775bad82" providerId="LiveId" clId="{5997B6C5-C1E3-4796-A4A5-0B1FE7248002}" dt="2017-09-02T11:11:04.430" v="10417" actId="20577"/>
          <ac:spMkLst>
            <pc:docMk/>
            <pc:sldMk cId="1084324058" sldId="669"/>
            <ac:spMk id="95" creationId="{5536A1B4-15F2-4C51-B9C4-0E804F757836}"/>
          </ac:spMkLst>
        </pc:spChg>
        <pc:spChg chg="add mod">
          <ac:chgData name="Jilong Xue" userId="62028bfe775bad82" providerId="LiveId" clId="{5997B6C5-C1E3-4796-A4A5-0B1FE7248002}" dt="2017-09-02T11:11:04.430" v="10417" actId="20577"/>
          <ac:spMkLst>
            <pc:docMk/>
            <pc:sldMk cId="1084324058" sldId="669"/>
            <ac:spMk id="96" creationId="{B7B9ED90-6ABB-49F7-B625-C3D6AF9FAD65}"/>
          </ac:spMkLst>
        </pc:spChg>
        <pc:spChg chg="add del mod">
          <ac:chgData name="Jilong Xue" userId="62028bfe775bad82" providerId="LiveId" clId="{5997B6C5-C1E3-4796-A4A5-0B1FE7248002}" dt="2017-09-01T07:32:41.045" v="3784" actId="478"/>
          <ac:spMkLst>
            <pc:docMk/>
            <pc:sldMk cId="1084324058" sldId="669"/>
            <ac:spMk id="97" creationId="{AC5E2419-4801-40CE-BD33-F2EFE37751D2}"/>
          </ac:spMkLst>
        </pc:spChg>
        <pc:spChg chg="add mod ord">
          <ac:chgData name="Jilong Xue" userId="62028bfe775bad82" providerId="LiveId" clId="{5997B6C5-C1E3-4796-A4A5-0B1FE7248002}" dt="2017-09-02T11:10:54.234" v="10414" actId="20577"/>
          <ac:spMkLst>
            <pc:docMk/>
            <pc:sldMk cId="1084324058" sldId="669"/>
            <ac:spMk id="98" creationId="{3274DF34-977E-404F-98B1-6DADAB769833}"/>
          </ac:spMkLst>
        </pc:spChg>
        <pc:spChg chg="add mod">
          <ac:chgData name="Jilong Xue" userId="62028bfe775bad82" providerId="LiveId" clId="{5997B6C5-C1E3-4796-A4A5-0B1FE7248002}" dt="2017-09-02T11:10:01.731" v="10403" actId="20577"/>
          <ac:spMkLst>
            <pc:docMk/>
            <pc:sldMk cId="1084324058" sldId="669"/>
            <ac:spMk id="99" creationId="{AF630B5D-EAFD-4E12-9076-CC56E6AE6C4A}"/>
          </ac:spMkLst>
        </pc:spChg>
        <pc:spChg chg="add mod">
          <ac:chgData name="Jilong Xue" userId="62028bfe775bad82" providerId="LiveId" clId="{5997B6C5-C1E3-4796-A4A5-0B1FE7248002}" dt="2017-09-02T11:10:54.234" v="10414" actId="20577"/>
          <ac:spMkLst>
            <pc:docMk/>
            <pc:sldMk cId="1084324058" sldId="669"/>
            <ac:spMk id="100" creationId="{56FFAA02-0DE1-4FCE-BB46-31F9491CA36B}"/>
          </ac:spMkLst>
        </pc:spChg>
        <pc:spChg chg="add mod">
          <ac:chgData name="Jilong Xue" userId="62028bfe775bad82" providerId="LiveId" clId="{5997B6C5-C1E3-4796-A4A5-0B1FE7248002}" dt="2017-09-02T11:11:04.430" v="10417" actId="20577"/>
          <ac:spMkLst>
            <pc:docMk/>
            <pc:sldMk cId="1084324058" sldId="669"/>
            <ac:spMk id="101" creationId="{B86C4CEF-B1E9-4D22-9001-05C0B158516D}"/>
          </ac:spMkLst>
        </pc:spChg>
        <pc:spChg chg="add mod">
          <ac:chgData name="Jilong Xue" userId="62028bfe775bad82" providerId="LiveId" clId="{5997B6C5-C1E3-4796-A4A5-0B1FE7248002}" dt="2017-09-02T11:02:44.374" v="10282" actId="20577"/>
          <ac:spMkLst>
            <pc:docMk/>
            <pc:sldMk cId="1084324058" sldId="669"/>
            <ac:spMk id="102" creationId="{03A130BE-1E12-4F24-8A17-53009D588730}"/>
          </ac:spMkLst>
        </pc:spChg>
        <pc:spChg chg="add mod">
          <ac:chgData name="Jilong Xue" userId="62028bfe775bad82" providerId="LiveId" clId="{5997B6C5-C1E3-4796-A4A5-0B1FE7248002}" dt="2017-09-02T11:02:44.374" v="10282" actId="20577"/>
          <ac:spMkLst>
            <pc:docMk/>
            <pc:sldMk cId="1084324058" sldId="669"/>
            <ac:spMk id="103" creationId="{69C119C5-1C01-497A-A1E9-1C7CA69A896A}"/>
          </ac:spMkLst>
        </pc:spChg>
        <pc:spChg chg="add del mod">
          <ac:chgData name="Jilong Xue" userId="62028bfe775bad82" providerId="LiveId" clId="{5997B6C5-C1E3-4796-A4A5-0B1FE7248002}" dt="2017-09-02T08:10:05.951" v="7723" actId="478"/>
          <ac:spMkLst>
            <pc:docMk/>
            <pc:sldMk cId="1084324058" sldId="669"/>
            <ac:spMk id="104" creationId="{37D58CD8-BABF-48D5-9296-B766CF39D85C}"/>
          </ac:spMkLst>
        </pc:spChg>
        <pc:spChg chg="add mod">
          <ac:chgData name="Jilong Xue" userId="62028bfe775bad82" providerId="LiveId" clId="{5997B6C5-C1E3-4796-A4A5-0B1FE7248002}" dt="2017-09-02T11:02:44.374" v="10282" actId="20577"/>
          <ac:spMkLst>
            <pc:docMk/>
            <pc:sldMk cId="1084324058" sldId="669"/>
            <ac:spMk id="105" creationId="{0AF95E82-7F07-4D73-A66C-7B8835C4518F}"/>
          </ac:spMkLst>
        </pc:spChg>
        <pc:spChg chg="add mod">
          <ac:chgData name="Jilong Xue" userId="62028bfe775bad82" providerId="LiveId" clId="{5997B6C5-C1E3-4796-A4A5-0B1FE7248002}" dt="2017-09-02T11:02:44.374" v="10282" actId="20577"/>
          <ac:spMkLst>
            <pc:docMk/>
            <pc:sldMk cId="1084324058" sldId="669"/>
            <ac:spMk id="106" creationId="{48251D0B-7388-4B21-9E3B-487DA8F1302F}"/>
          </ac:spMkLst>
        </pc:spChg>
        <pc:spChg chg="add mod">
          <ac:chgData name="Jilong Xue" userId="62028bfe775bad82" providerId="LiveId" clId="{5997B6C5-C1E3-4796-A4A5-0B1FE7248002}" dt="2017-09-02T08:54:58.902" v="8538" actId="1035"/>
          <ac:spMkLst>
            <pc:docMk/>
            <pc:sldMk cId="1084324058" sldId="669"/>
            <ac:spMk id="108" creationId="{A405DBA5-09C5-4C7A-A57A-6924DE2CE84E}"/>
          </ac:spMkLst>
        </pc:spChg>
        <pc:spChg chg="add mod">
          <ac:chgData name="Jilong Xue" userId="62028bfe775bad82" providerId="LiveId" clId="{5997B6C5-C1E3-4796-A4A5-0B1FE7248002}" dt="2017-09-02T11:11:04.430" v="10417" actId="20577"/>
          <ac:spMkLst>
            <pc:docMk/>
            <pc:sldMk cId="1084324058" sldId="669"/>
            <ac:spMk id="152" creationId="{3E871FD3-FEB2-4F60-83CB-502CF3D9E17D}"/>
          </ac:spMkLst>
        </pc:spChg>
        <pc:grpChg chg="add mod">
          <ac:chgData name="Jilong Xue" userId="62028bfe775bad82" providerId="LiveId" clId="{5997B6C5-C1E3-4796-A4A5-0B1FE7248002}" dt="2017-09-02T11:01:52.879" v="10272" actId="20577"/>
          <ac:grpSpMkLst>
            <pc:docMk/>
            <pc:sldMk cId="1084324058" sldId="669"/>
            <ac:grpSpMk id="7" creationId="{F5E21F2D-4E5A-4832-B06A-2677AB0F84CC}"/>
          </ac:grpSpMkLst>
        </pc:grpChg>
        <pc:grpChg chg="add mod">
          <ac:chgData name="Jilong Xue" userId="62028bfe775bad82" providerId="LiveId" clId="{5997B6C5-C1E3-4796-A4A5-0B1FE7248002}" dt="2017-09-02T11:02:38.146" v="10281" actId="20577"/>
          <ac:grpSpMkLst>
            <pc:docMk/>
            <pc:sldMk cId="1084324058" sldId="669"/>
            <ac:grpSpMk id="10" creationId="{D2F2B29B-DD0E-4FDC-A6B9-62EE79EC2AA9}"/>
          </ac:grpSpMkLst>
        </pc:grpChg>
        <pc:grpChg chg="del mod">
          <ac:chgData name="Jilong Xue" userId="62028bfe775bad82" providerId="LiveId" clId="{5997B6C5-C1E3-4796-A4A5-0B1FE7248002}" dt="2017-09-02T08:02:42.133" v="7645" actId="20577"/>
          <ac:grpSpMkLst>
            <pc:docMk/>
            <pc:sldMk cId="1084324058" sldId="669"/>
            <ac:grpSpMk id="11" creationId="{E2D0598E-C522-4835-9410-D9AF3C87511B}"/>
          </ac:grpSpMkLst>
        </pc:grpChg>
        <pc:grpChg chg="add mod">
          <ac:chgData name="Jilong Xue" userId="62028bfe775bad82" providerId="LiveId" clId="{5997B6C5-C1E3-4796-A4A5-0B1FE7248002}" dt="2017-09-02T11:07:37.712" v="10391" actId="20577"/>
          <ac:grpSpMkLst>
            <pc:docMk/>
            <pc:sldMk cId="1084324058" sldId="669"/>
            <ac:grpSpMk id="23" creationId="{4562A3B5-2AF8-4160-8329-DE00E633FA81}"/>
          </ac:grpSpMkLst>
        </pc:grpChg>
        <pc:grpChg chg="add mod">
          <ac:chgData name="Jilong Xue" userId="62028bfe775bad82" providerId="LiveId" clId="{5997B6C5-C1E3-4796-A4A5-0B1FE7248002}" dt="2017-09-02T11:07:25.794" v="10390" actId="20577"/>
          <ac:grpSpMkLst>
            <pc:docMk/>
            <pc:sldMk cId="1084324058" sldId="669"/>
            <ac:grpSpMk id="24" creationId="{9C215DDB-8D97-4E78-9D9E-D74A044114C4}"/>
          </ac:grpSpMkLst>
        </pc:grpChg>
        <pc:grpChg chg="add mod">
          <ac:chgData name="Jilong Xue" userId="62028bfe775bad82" providerId="LiveId" clId="{5997B6C5-C1E3-4796-A4A5-0B1FE7248002}" dt="2017-09-02T11:07:37.712" v="10391" actId="20577"/>
          <ac:grpSpMkLst>
            <pc:docMk/>
            <pc:sldMk cId="1084324058" sldId="669"/>
            <ac:grpSpMk id="25" creationId="{DA326B3A-22EB-464A-BBCF-71822A619F45}"/>
          </ac:grpSpMkLst>
        </pc:grpChg>
        <pc:grpChg chg="add mod">
          <ac:chgData name="Jilong Xue" userId="62028bfe775bad82" providerId="LiveId" clId="{5997B6C5-C1E3-4796-A4A5-0B1FE7248002}" dt="2017-09-02T11:07:53.271" v="10392" actId="20577"/>
          <ac:grpSpMkLst>
            <pc:docMk/>
            <pc:sldMk cId="1084324058" sldId="669"/>
            <ac:grpSpMk id="26" creationId="{EAB11120-1F90-4F88-A70D-679DD6B45467}"/>
          </ac:grpSpMkLst>
        </pc:grpChg>
        <pc:grpChg chg="add mod">
          <ac:chgData name="Jilong Xue" userId="62028bfe775bad82" providerId="LiveId" clId="{5997B6C5-C1E3-4796-A4A5-0B1FE7248002}" dt="2017-09-02T11:11:43.486" v="10423" actId="1076"/>
          <ac:grpSpMkLst>
            <pc:docMk/>
            <pc:sldMk cId="1084324058" sldId="669"/>
            <ac:grpSpMk id="27" creationId="{00084ACF-8738-42D2-88BE-953E82AAE082}"/>
          </ac:grpSpMkLst>
        </pc:grpChg>
        <pc:grpChg chg="add mod">
          <ac:chgData name="Jilong Xue" userId="62028bfe775bad82" providerId="LiveId" clId="{5997B6C5-C1E3-4796-A4A5-0B1FE7248002}" dt="2017-09-02T11:10:54.234" v="10414" actId="20577"/>
          <ac:grpSpMkLst>
            <pc:docMk/>
            <pc:sldMk cId="1084324058" sldId="669"/>
            <ac:grpSpMk id="28" creationId="{172D1693-31CB-4ACB-ABBB-B0096A7A513B}"/>
          </ac:grpSpMkLst>
        </pc:grpChg>
        <pc:grpChg chg="add mod">
          <ac:chgData name="Jilong Xue" userId="62028bfe775bad82" providerId="LiveId" clId="{5997B6C5-C1E3-4796-A4A5-0B1FE7248002}" dt="2017-09-02T11:11:04.430" v="10417" actId="20577"/>
          <ac:grpSpMkLst>
            <pc:docMk/>
            <pc:sldMk cId="1084324058" sldId="669"/>
            <ac:grpSpMk id="29" creationId="{7F321400-E31F-4F6F-A246-2E278893F5D3}"/>
          </ac:grpSpMkLst>
        </pc:grpChg>
        <pc:grpChg chg="add mod ord">
          <ac:chgData name="Jilong Xue" userId="62028bfe775bad82" providerId="LiveId" clId="{5997B6C5-C1E3-4796-A4A5-0B1FE7248002}" dt="2017-09-02T11:11:31.600" v="10422" actId="166"/>
          <ac:grpSpMkLst>
            <pc:docMk/>
            <pc:sldMk cId="1084324058" sldId="669"/>
            <ac:grpSpMk id="30" creationId="{0CE4C98A-E022-4E27-ABD1-EF8935FA279F}"/>
          </ac:grpSpMkLst>
        </pc:grpChg>
        <pc:picChg chg="mod">
          <ac:chgData name="Jilong Xue" userId="62028bfe775bad82" providerId="LiveId" clId="{5997B6C5-C1E3-4796-A4A5-0B1FE7248002}" dt="2017-09-02T08:54:13.582" v="8500" actId="1035"/>
          <ac:picMkLst>
            <pc:docMk/>
            <pc:sldMk cId="1084324058" sldId="669"/>
            <ac:picMk id="8" creationId="{C87A3500-B46F-480B-9D3C-56E0E40E9FDB}"/>
          </ac:picMkLst>
        </pc:picChg>
        <pc:picChg chg="add mod ord">
          <ac:chgData name="Jilong Xue" userId="62028bfe775bad82" providerId="LiveId" clId="{5997B6C5-C1E3-4796-A4A5-0B1FE7248002}" dt="2017-09-02T11:10:44.702" v="10413" actId="1076"/>
          <ac:picMkLst>
            <pc:docMk/>
            <pc:sldMk cId="1084324058" sldId="669"/>
            <ac:picMk id="54" creationId="{863D7D2F-7674-4A3D-9D60-4A2C46F783FF}"/>
          </ac:picMkLst>
        </pc:picChg>
        <pc:picChg chg="add del mod modCrop">
          <ac:chgData name="Jilong Xue" userId="62028bfe775bad82" providerId="LiveId" clId="{5997B6C5-C1E3-4796-A4A5-0B1FE7248002}" dt="2017-09-02T08:20:59.112" v="7838" actId="478"/>
          <ac:picMkLst>
            <pc:docMk/>
            <pc:sldMk cId="1084324058" sldId="669"/>
            <ac:picMk id="92" creationId="{84547A81-7FBA-478B-9BF3-00C90B632709}"/>
          </ac:picMkLst>
        </pc:picChg>
        <pc:picChg chg="add mod">
          <ac:chgData name="Jilong Xue" userId="62028bfe775bad82" providerId="LiveId" clId="{5997B6C5-C1E3-4796-A4A5-0B1FE7248002}" dt="2017-09-02T08:23:22.340" v="7851" actId="20577"/>
          <ac:picMkLst>
            <pc:docMk/>
            <pc:sldMk cId="1084324058" sldId="669"/>
            <ac:picMk id="109" creationId="{F8EA6A9B-6440-4EF5-B981-2AA5601CC493}"/>
          </ac:picMkLst>
        </pc:picChg>
        <pc:cxnChg chg="mod topLvl">
          <ac:chgData name="Jilong Xue" userId="62028bfe775bad82" providerId="LiveId" clId="{5997B6C5-C1E3-4796-A4A5-0B1FE7248002}" dt="2017-09-02T11:07:53.271" v="10392" actId="20577"/>
          <ac:cxnSpMkLst>
            <pc:docMk/>
            <pc:sldMk cId="1084324058" sldId="669"/>
            <ac:cxnSpMk id="15" creationId="{53677564-B58C-4AE5-A6D0-B7E93CD54F28}"/>
          </ac:cxnSpMkLst>
        </pc:cxnChg>
        <pc:cxnChg chg="mod topLvl">
          <ac:chgData name="Jilong Xue" userId="62028bfe775bad82" providerId="LiveId" clId="{5997B6C5-C1E3-4796-A4A5-0B1FE7248002}" dt="2017-09-02T11:07:53.271" v="10392" actId="20577"/>
          <ac:cxnSpMkLst>
            <pc:docMk/>
            <pc:sldMk cId="1084324058" sldId="669"/>
            <ac:cxnSpMk id="16" creationId="{076866F6-FE83-4118-BF15-EFF3F082CAAE}"/>
          </ac:cxnSpMkLst>
        </pc:cxnChg>
        <pc:cxnChg chg="mod topLvl">
          <ac:chgData name="Jilong Xue" userId="62028bfe775bad82" providerId="LiveId" clId="{5997B6C5-C1E3-4796-A4A5-0B1FE7248002}" dt="2017-09-02T11:07:53.271" v="10392" actId="20577"/>
          <ac:cxnSpMkLst>
            <pc:docMk/>
            <pc:sldMk cId="1084324058" sldId="669"/>
            <ac:cxnSpMk id="19" creationId="{4FB7727E-E464-4469-A00A-DC176A0C1C86}"/>
          </ac:cxnSpMkLst>
        </pc:cxnChg>
        <pc:cxnChg chg="mod topLvl">
          <ac:chgData name="Jilong Xue" userId="62028bfe775bad82" providerId="LiveId" clId="{5997B6C5-C1E3-4796-A4A5-0B1FE7248002}" dt="2017-09-02T11:07:53.271" v="10392" actId="20577"/>
          <ac:cxnSpMkLst>
            <pc:docMk/>
            <pc:sldMk cId="1084324058" sldId="669"/>
            <ac:cxnSpMk id="20" creationId="{9FE89E8A-8ECB-41DF-B728-B4EE307D156A}"/>
          </ac:cxnSpMkLst>
        </pc:cxnChg>
        <pc:cxnChg chg="del mod">
          <ac:chgData name="Jilong Xue" userId="62028bfe775bad82" providerId="LiveId" clId="{5997B6C5-C1E3-4796-A4A5-0B1FE7248002}" dt="2017-09-02T08:08:46.499" v="7682" actId="20577"/>
          <ac:cxnSpMkLst>
            <pc:docMk/>
            <pc:sldMk cId="1084324058" sldId="669"/>
            <ac:cxnSpMk id="31" creationId="{B4426CBC-1534-4E47-B4F9-ECAF71022E69}"/>
          </ac:cxnSpMkLst>
        </pc:cxnChg>
        <pc:cxnChg chg="del mod">
          <ac:chgData name="Jilong Xue" userId="62028bfe775bad82" providerId="LiveId" clId="{5997B6C5-C1E3-4796-A4A5-0B1FE7248002}" dt="2017-09-02T08:08:46.499" v="7682" actId="20577"/>
          <ac:cxnSpMkLst>
            <pc:docMk/>
            <pc:sldMk cId="1084324058" sldId="669"/>
            <ac:cxnSpMk id="32" creationId="{17FEB079-F97D-411F-974F-F719539E7832}"/>
          </ac:cxnSpMkLst>
        </pc:cxnChg>
        <pc:cxnChg chg="del mod">
          <ac:chgData name="Jilong Xue" userId="62028bfe775bad82" providerId="LiveId" clId="{5997B6C5-C1E3-4796-A4A5-0B1FE7248002}" dt="2017-09-02T08:08:46.499" v="7682" actId="20577"/>
          <ac:cxnSpMkLst>
            <pc:docMk/>
            <pc:sldMk cId="1084324058" sldId="669"/>
            <ac:cxnSpMk id="33" creationId="{5A75CE32-C1F8-47C3-9169-2E2DC2E8D7E9}"/>
          </ac:cxnSpMkLst>
        </pc:cxnChg>
        <pc:cxnChg chg="del mod">
          <ac:chgData name="Jilong Xue" userId="62028bfe775bad82" providerId="LiveId" clId="{5997B6C5-C1E3-4796-A4A5-0B1FE7248002}" dt="2017-09-02T08:08:46.499" v="7682" actId="20577"/>
          <ac:cxnSpMkLst>
            <pc:docMk/>
            <pc:sldMk cId="1084324058" sldId="669"/>
            <ac:cxnSpMk id="42" creationId="{00E180DD-13D1-4644-BD09-B4D5A8627EB8}"/>
          </ac:cxnSpMkLst>
        </pc:cxnChg>
        <pc:cxnChg chg="del mod">
          <ac:chgData name="Jilong Xue" userId="62028bfe775bad82" providerId="LiveId" clId="{5997B6C5-C1E3-4796-A4A5-0B1FE7248002}" dt="2017-09-01T06:10:14.705" v="3507" actId="478"/>
          <ac:cxnSpMkLst>
            <pc:docMk/>
            <pc:sldMk cId="1084324058" sldId="669"/>
            <ac:cxnSpMk id="43" creationId="{7165F762-17D8-4C23-851A-2EF85216B6C9}"/>
          </ac:cxnSpMkLst>
        </pc:cxnChg>
        <pc:cxnChg chg="add mod">
          <ac:chgData name="Jilong Xue" userId="62028bfe775bad82" providerId="LiveId" clId="{5997B6C5-C1E3-4796-A4A5-0B1FE7248002}" dt="2017-09-02T11:07:37.712" v="10391" actId="20577"/>
          <ac:cxnSpMkLst>
            <pc:docMk/>
            <pc:sldMk cId="1084324058" sldId="669"/>
            <ac:cxnSpMk id="69" creationId="{CC88F633-B5B1-4E7D-8534-8BDE40CDE60F}"/>
          </ac:cxnSpMkLst>
        </pc:cxnChg>
        <pc:cxnChg chg="mod">
          <ac:chgData name="Jilong Xue" userId="62028bfe775bad82" providerId="LiveId" clId="{5997B6C5-C1E3-4796-A4A5-0B1FE7248002}" dt="2017-09-02T11:11:04.430" v="10417" actId="20577"/>
          <ac:cxnSpMkLst>
            <pc:docMk/>
            <pc:sldMk cId="1084324058" sldId="669"/>
            <ac:cxnSpMk id="73" creationId="{5280EFC7-F406-4D49-8D51-7E57BBF7581B}"/>
          </ac:cxnSpMkLst>
        </pc:cxnChg>
        <pc:cxnChg chg="add mod">
          <ac:chgData name="Jilong Xue" userId="62028bfe775bad82" providerId="LiveId" clId="{5997B6C5-C1E3-4796-A4A5-0B1FE7248002}" dt="2017-09-02T11:07:37.712" v="10391" actId="20577"/>
          <ac:cxnSpMkLst>
            <pc:docMk/>
            <pc:sldMk cId="1084324058" sldId="669"/>
            <ac:cxnSpMk id="74" creationId="{41E1291A-4D6F-4E8C-97A4-B041D1C4F594}"/>
          </ac:cxnSpMkLst>
        </pc:cxnChg>
        <pc:cxnChg chg="del mod">
          <ac:chgData name="Jilong Xue" userId="62028bfe775bad82" providerId="LiveId" clId="{5997B6C5-C1E3-4796-A4A5-0B1FE7248002}" dt="2017-09-01T06:11:52.305" v="3573" actId="478"/>
          <ac:cxnSpMkLst>
            <pc:docMk/>
            <pc:sldMk cId="1084324058" sldId="669"/>
            <ac:cxnSpMk id="74" creationId="{08FB5F60-8E46-4A59-8996-8624C64E5059}"/>
          </ac:cxnSpMkLst>
        </pc:cxnChg>
        <pc:cxnChg chg="del mod">
          <ac:chgData name="Jilong Xue" userId="62028bfe775bad82" providerId="LiveId" clId="{5997B6C5-C1E3-4796-A4A5-0B1FE7248002}" dt="2017-09-01T06:12:09.393" v="3577" actId="478"/>
          <ac:cxnSpMkLst>
            <pc:docMk/>
            <pc:sldMk cId="1084324058" sldId="669"/>
            <ac:cxnSpMk id="75" creationId="{C073FCA1-5D35-49DA-BB33-A7897CA9067C}"/>
          </ac:cxnSpMkLst>
        </pc:cxnChg>
        <pc:cxnChg chg="mod">
          <ac:chgData name="Jilong Xue" userId="62028bfe775bad82" providerId="LiveId" clId="{5997B6C5-C1E3-4796-A4A5-0B1FE7248002}" dt="2017-09-02T11:11:04.430" v="10417" actId="20577"/>
          <ac:cxnSpMkLst>
            <pc:docMk/>
            <pc:sldMk cId="1084324058" sldId="669"/>
            <ac:cxnSpMk id="76" creationId="{E39EAB52-E29D-43D9-8AF2-221BAA78F7F7}"/>
          </ac:cxnSpMkLst>
        </pc:cxnChg>
        <pc:cxnChg chg="add mod">
          <ac:chgData name="Jilong Xue" userId="62028bfe775bad82" providerId="LiveId" clId="{5997B6C5-C1E3-4796-A4A5-0B1FE7248002}" dt="2017-09-02T11:02:44.374" v="10282" actId="20577"/>
          <ac:cxnSpMkLst>
            <pc:docMk/>
            <pc:sldMk cId="1084324058" sldId="669"/>
            <ac:cxnSpMk id="91" creationId="{BA692558-19E8-4F76-8672-9FF043898EE3}"/>
          </ac:cxnSpMkLst>
        </pc:cxnChg>
        <pc:cxnChg chg="add mod">
          <ac:chgData name="Jilong Xue" userId="62028bfe775bad82" providerId="LiveId" clId="{5997B6C5-C1E3-4796-A4A5-0B1FE7248002}" dt="2017-09-02T11:02:44.374" v="10282" actId="20577"/>
          <ac:cxnSpMkLst>
            <pc:docMk/>
            <pc:sldMk cId="1084324058" sldId="669"/>
            <ac:cxnSpMk id="93" creationId="{3255F46F-AD17-463C-AB4A-C7B7BC3A7202}"/>
          </ac:cxnSpMkLst>
        </pc:cxnChg>
        <pc:cxnChg chg="add mod">
          <ac:chgData name="Jilong Xue" userId="62028bfe775bad82" providerId="LiveId" clId="{5997B6C5-C1E3-4796-A4A5-0B1FE7248002}" dt="2017-09-02T11:02:44.374" v="10282" actId="20577"/>
          <ac:cxnSpMkLst>
            <pc:docMk/>
            <pc:sldMk cId="1084324058" sldId="669"/>
            <ac:cxnSpMk id="94" creationId="{41B1A41F-483D-446F-8494-70715DEDF278}"/>
          </ac:cxnSpMkLst>
        </pc:cxnChg>
        <pc:cxnChg chg="add mod">
          <ac:chgData name="Jilong Xue" userId="62028bfe775bad82" providerId="LiveId" clId="{5997B6C5-C1E3-4796-A4A5-0B1FE7248002}" dt="2017-09-02T11:02:44.374" v="10282" actId="20577"/>
          <ac:cxnSpMkLst>
            <pc:docMk/>
            <pc:sldMk cId="1084324058" sldId="669"/>
            <ac:cxnSpMk id="97" creationId="{0C612510-5F56-45B6-8E50-1F4A64177BBE}"/>
          </ac:cxnSpMkLst>
        </pc:cxnChg>
        <pc:cxnChg chg="add mod">
          <ac:chgData name="Jilong Xue" userId="62028bfe775bad82" providerId="LiveId" clId="{5997B6C5-C1E3-4796-A4A5-0B1FE7248002}" dt="2017-09-02T11:07:37.712" v="10391" actId="20577"/>
          <ac:cxnSpMkLst>
            <pc:docMk/>
            <pc:sldMk cId="1084324058" sldId="669"/>
            <ac:cxnSpMk id="107" creationId="{DC8026A9-F022-4DB7-84F5-08C8F787EB91}"/>
          </ac:cxnSpMkLst>
        </pc:cxnChg>
      </pc:sldChg>
      <pc:sldChg chg="modSp add del">
        <pc:chgData name="Jilong Xue" userId="62028bfe775bad82" providerId="LiveId" clId="{5997B6C5-C1E3-4796-A4A5-0B1FE7248002}" dt="2017-09-02T07:21:23.523" v="6436" actId="2696"/>
        <pc:sldMkLst>
          <pc:docMk/>
          <pc:sldMk cId="281721780" sldId="670"/>
        </pc:sldMkLst>
        <pc:spChg chg="mod">
          <ac:chgData name="Jilong Xue" userId="62028bfe775bad82" providerId="LiveId" clId="{5997B6C5-C1E3-4796-A4A5-0B1FE7248002}" dt="2017-09-02T07:02:47.417" v="6250" actId="113"/>
          <ac:spMkLst>
            <pc:docMk/>
            <pc:sldMk cId="281721780" sldId="670"/>
            <ac:spMk id="3" creationId="{EFBE733F-F7CB-4A09-B104-680906AFCF66}"/>
          </ac:spMkLst>
        </pc:spChg>
      </pc:sldChg>
      <pc:sldChg chg="add del">
        <pc:chgData name="Jilong Xue" userId="62028bfe775bad82" providerId="LiveId" clId="{5997B6C5-C1E3-4796-A4A5-0B1FE7248002}" dt="2017-09-02T06:58:18.385" v="6067" actId="2696"/>
        <pc:sldMkLst>
          <pc:docMk/>
          <pc:sldMk cId="3543834841" sldId="670"/>
        </pc:sldMkLst>
      </pc:sldChg>
      <pc:sldChg chg="addSp delSp modSp add addAnim delAnim modAnim">
        <pc:chgData name="Jilong Xue" userId="62028bfe775bad82" providerId="LiveId" clId="{5997B6C5-C1E3-4796-A4A5-0B1FE7248002}" dt="2017-09-02T10:53:18.747" v="10233" actId="20577"/>
        <pc:sldMkLst>
          <pc:docMk/>
          <pc:sldMk cId="4154274159" sldId="671"/>
        </pc:sldMkLst>
        <pc:spChg chg="mod">
          <ac:chgData name="Jilong Xue" userId="62028bfe775bad82" providerId="LiveId" clId="{5997B6C5-C1E3-4796-A4A5-0B1FE7248002}" dt="2017-09-02T10:53:18.747" v="10233" actId="20577"/>
          <ac:spMkLst>
            <pc:docMk/>
            <pc:sldMk cId="4154274159" sldId="671"/>
            <ac:spMk id="3" creationId="{EFBE733F-F7CB-4A09-B104-680906AFCF66}"/>
          </ac:spMkLst>
        </pc:spChg>
        <pc:spChg chg="add del mod">
          <ac:chgData name="Jilong Xue" userId="62028bfe775bad82" providerId="LiveId" clId="{5997B6C5-C1E3-4796-A4A5-0B1FE7248002}" dt="2017-09-02T07:39:31.614" v="6755" actId="478"/>
          <ac:spMkLst>
            <pc:docMk/>
            <pc:sldMk cId="4154274159" sldId="671"/>
            <ac:spMk id="8" creationId="{A45316DC-BED2-4501-9A8F-DA3CE9B934A4}"/>
          </ac:spMkLst>
        </pc:spChg>
        <pc:spChg chg="add del mod">
          <ac:chgData name="Jilong Xue" userId="62028bfe775bad82" providerId="LiveId" clId="{5997B6C5-C1E3-4796-A4A5-0B1FE7248002}" dt="2017-09-02T07:26:27.679" v="6453" actId="478"/>
          <ac:spMkLst>
            <pc:docMk/>
            <pc:sldMk cId="4154274159" sldId="671"/>
            <ac:spMk id="65" creationId="{97374AD2-07C2-40F1-BD09-A805232C6D0A}"/>
          </ac:spMkLst>
        </pc:spChg>
        <pc:spChg chg="add mod">
          <ac:chgData name="Jilong Xue" userId="62028bfe775bad82" providerId="LiveId" clId="{5997B6C5-C1E3-4796-A4A5-0B1FE7248002}" dt="2017-09-02T10:42:08.989" v="10143" actId="20577"/>
          <ac:spMkLst>
            <pc:docMk/>
            <pc:sldMk cId="4154274159" sldId="671"/>
            <ac:spMk id="66" creationId="{314A89F3-49E8-47E6-BE4E-66C67ED9275A}"/>
          </ac:spMkLst>
        </pc:spChg>
        <pc:spChg chg="add del mod">
          <ac:chgData name="Jilong Xue" userId="62028bfe775bad82" providerId="LiveId" clId="{5997B6C5-C1E3-4796-A4A5-0B1FE7248002}" dt="2017-09-02T07:27:12.782" v="6461" actId="478"/>
          <ac:spMkLst>
            <pc:docMk/>
            <pc:sldMk cId="4154274159" sldId="671"/>
            <ac:spMk id="67" creationId="{EB4E295E-DFBF-4D11-9DB0-8EBF2790F5B4}"/>
          </ac:spMkLst>
        </pc:spChg>
        <pc:spChg chg="add mod">
          <ac:chgData name="Jilong Xue" userId="62028bfe775bad82" providerId="LiveId" clId="{5997B6C5-C1E3-4796-A4A5-0B1FE7248002}" dt="2017-09-02T10:42:08.989" v="10143" actId="20577"/>
          <ac:spMkLst>
            <pc:docMk/>
            <pc:sldMk cId="4154274159" sldId="671"/>
            <ac:spMk id="68" creationId="{9FB4A51C-6CBE-42EF-AC98-487FC452FD8D}"/>
          </ac:spMkLst>
        </pc:spChg>
        <pc:spChg chg="add mod">
          <ac:chgData name="Jilong Xue" userId="62028bfe775bad82" providerId="LiveId" clId="{5997B6C5-C1E3-4796-A4A5-0B1FE7248002}" dt="2017-09-02T10:51:25.003" v="10221" actId="1076"/>
          <ac:spMkLst>
            <pc:docMk/>
            <pc:sldMk cId="4154274159" sldId="671"/>
            <ac:spMk id="69" creationId="{7B2A8BE4-2780-4EC2-9AF0-D0D62440BE5F}"/>
          </ac:spMkLst>
        </pc:spChg>
        <pc:spChg chg="add del mod">
          <ac:chgData name="Jilong Xue" userId="62028bfe775bad82" providerId="LiveId" clId="{5997B6C5-C1E3-4796-A4A5-0B1FE7248002}" dt="2017-09-02T07:34:27.972" v="6578" actId="478"/>
          <ac:spMkLst>
            <pc:docMk/>
            <pc:sldMk cId="4154274159" sldId="671"/>
            <ac:spMk id="70" creationId="{51220A31-97CC-4C36-A018-449843A1502B}"/>
          </ac:spMkLst>
        </pc:spChg>
        <pc:spChg chg="add del mod">
          <ac:chgData name="Jilong Xue" userId="62028bfe775bad82" providerId="LiveId" clId="{5997B6C5-C1E3-4796-A4A5-0B1FE7248002}" dt="2017-09-02T07:28:10.229" v="6474" actId="478"/>
          <ac:spMkLst>
            <pc:docMk/>
            <pc:sldMk cId="4154274159" sldId="671"/>
            <ac:spMk id="71" creationId="{468A1F6C-5A5A-402E-B271-94B75F8F2FF9}"/>
          </ac:spMkLst>
        </pc:spChg>
        <pc:spChg chg="add del mod">
          <ac:chgData name="Jilong Xue" userId="62028bfe775bad82" providerId="LiveId" clId="{5997B6C5-C1E3-4796-A4A5-0B1FE7248002}" dt="2017-09-02T10:40:52.766" v="10138" actId="478"/>
          <ac:spMkLst>
            <pc:docMk/>
            <pc:sldMk cId="4154274159" sldId="671"/>
            <ac:spMk id="72" creationId="{FCEF9459-E624-4E5C-9FF1-561FCE1308A2}"/>
          </ac:spMkLst>
        </pc:spChg>
        <pc:spChg chg="add mod">
          <ac:chgData name="Jilong Xue" userId="62028bfe775bad82" providerId="LiveId" clId="{5997B6C5-C1E3-4796-A4A5-0B1FE7248002}" dt="2017-09-02T10:52:34.850" v="10231" actId="14100"/>
          <ac:spMkLst>
            <pc:docMk/>
            <pc:sldMk cId="4154274159" sldId="671"/>
            <ac:spMk id="73" creationId="{6FA14FC5-E45B-441B-AB8F-B0F1DB067287}"/>
          </ac:spMkLst>
        </pc:spChg>
        <pc:spChg chg="add mod">
          <ac:chgData name="Jilong Xue" userId="62028bfe775bad82" providerId="LiveId" clId="{5997B6C5-C1E3-4796-A4A5-0B1FE7248002}" dt="2017-09-02T10:51:31.472" v="10222" actId="1076"/>
          <ac:spMkLst>
            <pc:docMk/>
            <pc:sldMk cId="4154274159" sldId="671"/>
            <ac:spMk id="74" creationId="{BDCDAC26-C828-44C5-8701-AD97FA774828}"/>
          </ac:spMkLst>
        </pc:spChg>
        <pc:spChg chg="add del mod">
          <ac:chgData name="Jilong Xue" userId="62028bfe775bad82" providerId="LiveId" clId="{5997B6C5-C1E3-4796-A4A5-0B1FE7248002}" dt="2017-09-02T07:36:15.424" v="6639" actId="478"/>
          <ac:spMkLst>
            <pc:docMk/>
            <pc:sldMk cId="4154274159" sldId="671"/>
            <ac:spMk id="75" creationId="{A09D8DFD-72D9-4DF9-BB38-672FE5C459D8}"/>
          </ac:spMkLst>
        </pc:spChg>
        <pc:spChg chg="add del mod">
          <ac:chgData name="Jilong Xue" userId="62028bfe775bad82" providerId="LiveId" clId="{5997B6C5-C1E3-4796-A4A5-0B1FE7248002}" dt="2017-09-02T07:36:15.424" v="6639" actId="478"/>
          <ac:spMkLst>
            <pc:docMk/>
            <pc:sldMk cId="4154274159" sldId="671"/>
            <ac:spMk id="76" creationId="{1D6D106A-3988-415E-B2B6-CB4E7A24E369}"/>
          </ac:spMkLst>
        </pc:spChg>
        <pc:spChg chg="add del mod">
          <ac:chgData name="Jilong Xue" userId="62028bfe775bad82" providerId="LiveId" clId="{5997B6C5-C1E3-4796-A4A5-0B1FE7248002}" dt="2017-09-02T10:45:04.934" v="10163" actId="478"/>
          <ac:spMkLst>
            <pc:docMk/>
            <pc:sldMk cId="4154274159" sldId="671"/>
            <ac:spMk id="76" creationId="{3B2EB66A-EFD0-4579-A410-DEB78A378C09}"/>
          </ac:spMkLst>
        </pc:spChg>
        <pc:spChg chg="add del mod">
          <ac:chgData name="Jilong Xue" userId="62028bfe775bad82" providerId="LiveId" clId="{5997B6C5-C1E3-4796-A4A5-0B1FE7248002}" dt="2017-09-02T07:26:27.679" v="6453" actId="478"/>
          <ac:spMkLst>
            <pc:docMk/>
            <pc:sldMk cId="4154274159" sldId="671"/>
            <ac:spMk id="77" creationId="{E623E9FA-A80D-4606-8B6E-AD46D9E9A694}"/>
          </ac:spMkLst>
        </pc:spChg>
        <pc:spChg chg="add del mod">
          <ac:chgData name="Jilong Xue" userId="62028bfe775bad82" providerId="LiveId" clId="{5997B6C5-C1E3-4796-A4A5-0B1FE7248002}" dt="2017-09-02T07:26:27.679" v="6453" actId="478"/>
          <ac:spMkLst>
            <pc:docMk/>
            <pc:sldMk cId="4154274159" sldId="671"/>
            <ac:spMk id="78" creationId="{6FA79830-C053-403D-832B-73624D5E2495}"/>
          </ac:spMkLst>
        </pc:spChg>
        <pc:spChg chg="add mod">
          <ac:chgData name="Jilong Xue" userId="62028bfe775bad82" providerId="LiveId" clId="{5997B6C5-C1E3-4796-A4A5-0B1FE7248002}" dt="2017-09-02T10:51:09.089" v="10219" actId="1076"/>
          <ac:spMkLst>
            <pc:docMk/>
            <pc:sldMk cId="4154274159" sldId="671"/>
            <ac:spMk id="78" creationId="{E80C3ABC-1E6F-440B-B559-AB175EB3A6EC}"/>
          </ac:spMkLst>
        </pc:spChg>
        <pc:spChg chg="add del mod">
          <ac:chgData name="Jilong Xue" userId="62028bfe775bad82" providerId="LiveId" clId="{5997B6C5-C1E3-4796-A4A5-0B1FE7248002}" dt="2017-09-02T07:26:27.679" v="6453" actId="478"/>
          <ac:spMkLst>
            <pc:docMk/>
            <pc:sldMk cId="4154274159" sldId="671"/>
            <ac:spMk id="79" creationId="{FD490D4E-59A3-4B11-83DE-50278B782D82}"/>
          </ac:spMkLst>
        </pc:spChg>
        <pc:spChg chg="mod">
          <ac:chgData name="Jilong Xue" userId="62028bfe775bad82" providerId="LiveId" clId="{5997B6C5-C1E3-4796-A4A5-0B1FE7248002}" dt="2017-09-02T07:40:34.416" v="6815" actId="1036"/>
          <ac:spMkLst>
            <pc:docMk/>
            <pc:sldMk cId="4154274159" sldId="671"/>
            <ac:spMk id="82" creationId="{169295C1-DFA0-431C-9759-908D9A0025E2}"/>
          </ac:spMkLst>
        </pc:spChg>
        <pc:spChg chg="mod">
          <ac:chgData name="Jilong Xue" userId="62028bfe775bad82" providerId="LiveId" clId="{5997B6C5-C1E3-4796-A4A5-0B1FE7248002}" dt="2017-09-02T07:40:34.416" v="6815" actId="1036"/>
          <ac:spMkLst>
            <pc:docMk/>
            <pc:sldMk cId="4154274159" sldId="671"/>
            <ac:spMk id="83" creationId="{E6D52A37-BB48-4A05-98D8-37605EB58670}"/>
          </ac:spMkLst>
        </pc:spChg>
        <pc:spChg chg="mod">
          <ac:chgData name="Jilong Xue" userId="62028bfe775bad82" providerId="LiveId" clId="{5997B6C5-C1E3-4796-A4A5-0B1FE7248002}" dt="2017-09-02T07:40:34.416" v="6815" actId="1036"/>
          <ac:spMkLst>
            <pc:docMk/>
            <pc:sldMk cId="4154274159" sldId="671"/>
            <ac:spMk id="92" creationId="{05AB5AA0-D0E4-4557-8C78-3095C08F31CF}"/>
          </ac:spMkLst>
        </pc:spChg>
        <pc:spChg chg="mod">
          <ac:chgData name="Jilong Xue" userId="62028bfe775bad82" providerId="LiveId" clId="{5997B6C5-C1E3-4796-A4A5-0B1FE7248002}" dt="2017-09-02T07:40:34.416" v="6815" actId="1036"/>
          <ac:spMkLst>
            <pc:docMk/>
            <pc:sldMk cId="4154274159" sldId="671"/>
            <ac:spMk id="93" creationId="{57BFA937-F14D-400C-B084-DBDD495101A3}"/>
          </ac:spMkLst>
        </pc:spChg>
        <pc:spChg chg="mod">
          <ac:chgData name="Jilong Xue" userId="62028bfe775bad82" providerId="LiveId" clId="{5997B6C5-C1E3-4796-A4A5-0B1FE7248002}" dt="2017-09-02T07:40:34.416" v="6815" actId="1036"/>
          <ac:spMkLst>
            <pc:docMk/>
            <pc:sldMk cId="4154274159" sldId="671"/>
            <ac:spMk id="94" creationId="{D3F15E82-DB23-42B5-B9A9-EAF2A3EA9AC9}"/>
          </ac:spMkLst>
        </pc:spChg>
        <pc:spChg chg="mod">
          <ac:chgData name="Jilong Xue" userId="62028bfe775bad82" providerId="LiveId" clId="{5997B6C5-C1E3-4796-A4A5-0B1FE7248002}" dt="2017-09-02T07:40:34.416" v="6815" actId="1036"/>
          <ac:spMkLst>
            <pc:docMk/>
            <pc:sldMk cId="4154274159" sldId="671"/>
            <ac:spMk id="96" creationId="{0F9AABFB-B039-4446-82E8-D24BAF76D0C9}"/>
          </ac:spMkLst>
        </pc:spChg>
        <pc:spChg chg="mod">
          <ac:chgData name="Jilong Xue" userId="62028bfe775bad82" providerId="LiveId" clId="{5997B6C5-C1E3-4796-A4A5-0B1FE7248002}" dt="2017-09-02T07:40:34.416" v="6815" actId="1036"/>
          <ac:spMkLst>
            <pc:docMk/>
            <pc:sldMk cId="4154274159" sldId="671"/>
            <ac:spMk id="100" creationId="{CCEC6E7F-B561-448F-9DE6-2263EE5FF798}"/>
          </ac:spMkLst>
        </pc:spChg>
        <pc:spChg chg="mod">
          <ac:chgData name="Jilong Xue" userId="62028bfe775bad82" providerId="LiveId" clId="{5997B6C5-C1E3-4796-A4A5-0B1FE7248002}" dt="2017-09-02T07:40:34.416" v="6815" actId="1036"/>
          <ac:spMkLst>
            <pc:docMk/>
            <pc:sldMk cId="4154274159" sldId="671"/>
            <ac:spMk id="101" creationId="{220F2F30-4775-4631-B6D1-D19D75BE57B4}"/>
          </ac:spMkLst>
        </pc:spChg>
        <pc:spChg chg="mod">
          <ac:chgData name="Jilong Xue" userId="62028bfe775bad82" providerId="LiveId" clId="{5997B6C5-C1E3-4796-A4A5-0B1FE7248002}" dt="2017-09-02T07:40:34.416" v="6815" actId="1036"/>
          <ac:spMkLst>
            <pc:docMk/>
            <pc:sldMk cId="4154274159" sldId="671"/>
            <ac:spMk id="103" creationId="{8CC0CDFB-BEAF-4566-88EA-1610A891FC94}"/>
          </ac:spMkLst>
        </pc:spChg>
        <pc:spChg chg="mod">
          <ac:chgData name="Jilong Xue" userId="62028bfe775bad82" providerId="LiveId" clId="{5997B6C5-C1E3-4796-A4A5-0B1FE7248002}" dt="2017-09-02T10:38:30.603" v="10121" actId="20577"/>
          <ac:spMkLst>
            <pc:docMk/>
            <pc:sldMk cId="4154274159" sldId="671"/>
            <ac:spMk id="104" creationId="{AFABD6FA-1B20-4293-8D21-1AEA12631BE2}"/>
          </ac:spMkLst>
        </pc:spChg>
        <pc:spChg chg="mod">
          <ac:chgData name="Jilong Xue" userId="62028bfe775bad82" providerId="LiveId" clId="{5997B6C5-C1E3-4796-A4A5-0B1FE7248002}" dt="2017-09-02T10:39:17.833" v="10129" actId="1076"/>
          <ac:spMkLst>
            <pc:docMk/>
            <pc:sldMk cId="4154274159" sldId="671"/>
            <ac:spMk id="105" creationId="{7011B642-2A77-4B57-9E4C-E611B8DCB1BF}"/>
          </ac:spMkLst>
        </pc:spChg>
        <pc:spChg chg="mod">
          <ac:chgData name="Jilong Xue" userId="62028bfe775bad82" providerId="LiveId" clId="{5997B6C5-C1E3-4796-A4A5-0B1FE7248002}" dt="2017-09-02T10:38:42.976" v="10124" actId="20577"/>
          <ac:spMkLst>
            <pc:docMk/>
            <pc:sldMk cId="4154274159" sldId="671"/>
            <ac:spMk id="106" creationId="{9555B4DE-714B-4CD8-84A1-50B12218A718}"/>
          </ac:spMkLst>
        </pc:spChg>
        <pc:spChg chg="mod">
          <ac:chgData name="Jilong Xue" userId="62028bfe775bad82" providerId="LiveId" clId="{5997B6C5-C1E3-4796-A4A5-0B1FE7248002}" dt="2017-09-02T10:38:46.867" v="10125" actId="1076"/>
          <ac:spMkLst>
            <pc:docMk/>
            <pc:sldMk cId="4154274159" sldId="671"/>
            <ac:spMk id="107" creationId="{D6BE7BE0-E724-4A03-97B5-E04CB57EE8C3}"/>
          </ac:spMkLst>
        </pc:spChg>
        <pc:spChg chg="add del mod">
          <ac:chgData name="Jilong Xue" userId="62028bfe775bad82" providerId="LiveId" clId="{5997B6C5-C1E3-4796-A4A5-0B1FE7248002}" dt="2017-09-02T07:26:21.204" v="6449" actId="478"/>
          <ac:spMkLst>
            <pc:docMk/>
            <pc:sldMk cId="4154274159" sldId="671"/>
            <ac:spMk id="114" creationId="{F0B26DDE-1614-4911-ACBA-E7579C595C48}"/>
          </ac:spMkLst>
        </pc:spChg>
        <pc:spChg chg="mod">
          <ac:chgData name="Jilong Xue" userId="62028bfe775bad82" providerId="LiveId" clId="{5997B6C5-C1E3-4796-A4A5-0B1FE7248002}" dt="2017-09-02T07:40:34.416" v="6815" actId="1036"/>
          <ac:spMkLst>
            <pc:docMk/>
            <pc:sldMk cId="4154274159" sldId="671"/>
            <ac:spMk id="115" creationId="{0BED6775-9129-4782-9727-4B5D4F518AD5}"/>
          </ac:spMkLst>
        </pc:spChg>
        <pc:spChg chg="add del mod">
          <ac:chgData name="Jilong Xue" userId="62028bfe775bad82" providerId="LiveId" clId="{5997B6C5-C1E3-4796-A4A5-0B1FE7248002}" dt="2017-09-02T07:26:17.222" v="6448" actId="478"/>
          <ac:spMkLst>
            <pc:docMk/>
            <pc:sldMk cId="4154274159" sldId="671"/>
            <ac:spMk id="116" creationId="{CFD7446E-1451-40B8-9DB5-99735048A0F2}"/>
          </ac:spMkLst>
        </pc:spChg>
        <pc:spChg chg="mod">
          <ac:chgData name="Jilong Xue" userId="62028bfe775bad82" providerId="LiveId" clId="{5997B6C5-C1E3-4796-A4A5-0B1FE7248002}" dt="2017-09-02T07:40:34.416" v="6815" actId="1036"/>
          <ac:spMkLst>
            <pc:docMk/>
            <pc:sldMk cId="4154274159" sldId="671"/>
            <ac:spMk id="117" creationId="{6378D375-7CE0-4003-8CB6-AB29ECAC5F15}"/>
          </ac:spMkLst>
        </pc:spChg>
        <pc:spChg chg="add del">
          <ac:chgData name="Jilong Xue" userId="62028bfe775bad82" providerId="LiveId" clId="{5997B6C5-C1E3-4796-A4A5-0B1FE7248002}" dt="2017-09-02T07:21:42.692" v="6439" actId="478"/>
          <ac:spMkLst>
            <pc:docMk/>
            <pc:sldMk cId="4154274159" sldId="671"/>
            <ac:spMk id="119" creationId="{7E7EA5CB-9093-443B-A924-249391D143A2}"/>
          </ac:spMkLst>
        </pc:spChg>
        <pc:spChg chg="add del">
          <ac:chgData name="Jilong Xue" userId="62028bfe775bad82" providerId="LiveId" clId="{5997B6C5-C1E3-4796-A4A5-0B1FE7248002}" dt="2017-09-02T07:21:42.692" v="6439" actId="478"/>
          <ac:spMkLst>
            <pc:docMk/>
            <pc:sldMk cId="4154274159" sldId="671"/>
            <ac:spMk id="125" creationId="{C59DBCCC-0426-469A-8B74-1DE0877C2697}"/>
          </ac:spMkLst>
        </pc:spChg>
        <pc:spChg chg="add del">
          <ac:chgData name="Jilong Xue" userId="62028bfe775bad82" providerId="LiveId" clId="{5997B6C5-C1E3-4796-A4A5-0B1FE7248002}" dt="2017-09-02T07:21:42.692" v="6439" actId="478"/>
          <ac:spMkLst>
            <pc:docMk/>
            <pc:sldMk cId="4154274159" sldId="671"/>
            <ac:spMk id="126" creationId="{0ADA4219-A96B-4425-96F4-8B7B423C774A}"/>
          </ac:spMkLst>
        </pc:spChg>
        <pc:spChg chg="add del">
          <ac:chgData name="Jilong Xue" userId="62028bfe775bad82" providerId="LiveId" clId="{5997B6C5-C1E3-4796-A4A5-0B1FE7248002}" dt="2017-09-02T07:21:42.692" v="6439" actId="478"/>
          <ac:spMkLst>
            <pc:docMk/>
            <pc:sldMk cId="4154274159" sldId="671"/>
            <ac:spMk id="127" creationId="{39B8C659-BDF1-49AC-BAEA-2E0830B65671}"/>
          </ac:spMkLst>
        </pc:spChg>
        <pc:spChg chg="add del">
          <ac:chgData name="Jilong Xue" userId="62028bfe775bad82" providerId="LiveId" clId="{5997B6C5-C1E3-4796-A4A5-0B1FE7248002}" dt="2017-09-02T07:21:42.692" v="6439" actId="478"/>
          <ac:spMkLst>
            <pc:docMk/>
            <pc:sldMk cId="4154274159" sldId="671"/>
            <ac:spMk id="128" creationId="{64BC9F91-7392-4795-B705-35DAF27BC172}"/>
          </ac:spMkLst>
        </pc:spChg>
        <pc:spChg chg="add del">
          <ac:chgData name="Jilong Xue" userId="62028bfe775bad82" providerId="LiveId" clId="{5997B6C5-C1E3-4796-A4A5-0B1FE7248002}" dt="2017-09-02T07:21:42.692" v="6439" actId="478"/>
          <ac:spMkLst>
            <pc:docMk/>
            <pc:sldMk cId="4154274159" sldId="671"/>
            <ac:spMk id="134" creationId="{DCBB8E53-2FE5-4FDD-BB57-D63CFE4CC648}"/>
          </ac:spMkLst>
        </pc:spChg>
        <pc:spChg chg="add del">
          <ac:chgData name="Jilong Xue" userId="62028bfe775bad82" providerId="LiveId" clId="{5997B6C5-C1E3-4796-A4A5-0B1FE7248002}" dt="2017-09-02T07:21:42.692" v="6439" actId="478"/>
          <ac:spMkLst>
            <pc:docMk/>
            <pc:sldMk cId="4154274159" sldId="671"/>
            <ac:spMk id="135" creationId="{B0F9A22E-BFEB-4517-B753-212A1E51C174}"/>
          </ac:spMkLst>
        </pc:spChg>
        <pc:spChg chg="add del">
          <ac:chgData name="Jilong Xue" userId="62028bfe775bad82" providerId="LiveId" clId="{5997B6C5-C1E3-4796-A4A5-0B1FE7248002}" dt="2017-09-02T07:21:42.692" v="6439" actId="478"/>
          <ac:spMkLst>
            <pc:docMk/>
            <pc:sldMk cId="4154274159" sldId="671"/>
            <ac:spMk id="136" creationId="{CA247427-39B6-4249-89E7-67FC508EADCE}"/>
          </ac:spMkLst>
        </pc:spChg>
        <pc:spChg chg="add del">
          <ac:chgData name="Jilong Xue" userId="62028bfe775bad82" providerId="LiveId" clId="{5997B6C5-C1E3-4796-A4A5-0B1FE7248002}" dt="2017-09-02T07:21:46.864" v="6440" actId="478"/>
          <ac:spMkLst>
            <pc:docMk/>
            <pc:sldMk cId="4154274159" sldId="671"/>
            <ac:spMk id="138" creationId="{1AD12D34-6291-40A0-A20E-0839D3A1A83B}"/>
          </ac:spMkLst>
        </pc:spChg>
        <pc:spChg chg="add del">
          <ac:chgData name="Jilong Xue" userId="62028bfe775bad82" providerId="LiveId" clId="{5997B6C5-C1E3-4796-A4A5-0B1FE7248002}" dt="2017-09-02T07:21:42.692" v="6439" actId="478"/>
          <ac:spMkLst>
            <pc:docMk/>
            <pc:sldMk cId="4154274159" sldId="671"/>
            <ac:spMk id="139" creationId="{6E4EC76C-9547-4279-A9A2-CCCCA66FD6CF}"/>
          </ac:spMkLst>
        </pc:spChg>
        <pc:spChg chg="add del">
          <ac:chgData name="Jilong Xue" userId="62028bfe775bad82" providerId="LiveId" clId="{5997B6C5-C1E3-4796-A4A5-0B1FE7248002}" dt="2017-09-02T07:21:42.692" v="6439" actId="478"/>
          <ac:spMkLst>
            <pc:docMk/>
            <pc:sldMk cId="4154274159" sldId="671"/>
            <ac:spMk id="140" creationId="{74EC1770-963C-477B-B016-55654E348CD3}"/>
          </ac:spMkLst>
        </pc:spChg>
        <pc:spChg chg="add del">
          <ac:chgData name="Jilong Xue" userId="62028bfe775bad82" providerId="LiveId" clId="{5997B6C5-C1E3-4796-A4A5-0B1FE7248002}" dt="2017-09-02T07:21:49.111" v="6441" actId="478"/>
          <ac:spMkLst>
            <pc:docMk/>
            <pc:sldMk cId="4154274159" sldId="671"/>
            <ac:spMk id="146" creationId="{0F2C5BFD-53EC-4380-8743-31CFAFED51C1}"/>
          </ac:spMkLst>
        </pc:spChg>
        <pc:spChg chg="add del">
          <ac:chgData name="Jilong Xue" userId="62028bfe775bad82" providerId="LiveId" clId="{5997B6C5-C1E3-4796-A4A5-0B1FE7248002}" dt="2017-09-02T07:21:50.967" v="6442" actId="478"/>
          <ac:spMkLst>
            <pc:docMk/>
            <pc:sldMk cId="4154274159" sldId="671"/>
            <ac:spMk id="147" creationId="{2FC356F4-1902-4998-9D64-7CF899A68497}"/>
          </ac:spMkLst>
        </pc:spChg>
        <pc:spChg chg="add del">
          <ac:chgData name="Jilong Xue" userId="62028bfe775bad82" providerId="LiveId" clId="{5997B6C5-C1E3-4796-A4A5-0B1FE7248002}" dt="2017-09-02T07:21:42.692" v="6439" actId="478"/>
          <ac:spMkLst>
            <pc:docMk/>
            <pc:sldMk cId="4154274159" sldId="671"/>
            <ac:spMk id="148" creationId="{3BC6FD2F-074C-4F94-8D2E-24E3198E4FE1}"/>
          </ac:spMkLst>
        </pc:spChg>
        <pc:spChg chg="add del">
          <ac:chgData name="Jilong Xue" userId="62028bfe775bad82" providerId="LiveId" clId="{5997B6C5-C1E3-4796-A4A5-0B1FE7248002}" dt="2017-09-02T07:21:42.692" v="6439" actId="478"/>
          <ac:spMkLst>
            <pc:docMk/>
            <pc:sldMk cId="4154274159" sldId="671"/>
            <ac:spMk id="149" creationId="{0294D43B-CEA6-4B16-B6D9-E5FE156DF648}"/>
          </ac:spMkLst>
        </pc:spChg>
        <pc:spChg chg="add del">
          <ac:chgData name="Jilong Xue" userId="62028bfe775bad82" providerId="LiveId" clId="{5997B6C5-C1E3-4796-A4A5-0B1FE7248002}" dt="2017-09-02T07:21:42.692" v="6439" actId="478"/>
          <ac:spMkLst>
            <pc:docMk/>
            <pc:sldMk cId="4154274159" sldId="671"/>
            <ac:spMk id="150" creationId="{B9EAA9F7-98FD-4511-BB8C-430BE64A8724}"/>
          </ac:spMkLst>
        </pc:spChg>
        <pc:spChg chg="add del">
          <ac:chgData name="Jilong Xue" userId="62028bfe775bad82" providerId="LiveId" clId="{5997B6C5-C1E3-4796-A4A5-0B1FE7248002}" dt="2017-09-02T07:21:42.692" v="6439" actId="478"/>
          <ac:spMkLst>
            <pc:docMk/>
            <pc:sldMk cId="4154274159" sldId="671"/>
            <ac:spMk id="151" creationId="{07B669C4-BE22-44B0-A050-169EDEFECF3C}"/>
          </ac:spMkLst>
        </pc:spChg>
        <pc:spChg chg="add mod">
          <ac:chgData name="Jilong Xue" userId="62028bfe775bad82" providerId="LiveId" clId="{5997B6C5-C1E3-4796-A4A5-0B1FE7248002}" dt="2017-09-02T10:47:24.775" v="10189" actId="20577"/>
          <ac:spMkLst>
            <pc:docMk/>
            <pc:sldMk cId="4154274159" sldId="671"/>
            <ac:spMk id="162" creationId="{F5007246-27AB-4B98-BE41-7F72EFFCC922}"/>
          </ac:spMkLst>
        </pc:spChg>
        <pc:spChg chg="add mod">
          <ac:chgData name="Jilong Xue" userId="62028bfe775bad82" providerId="LiveId" clId="{5997B6C5-C1E3-4796-A4A5-0B1FE7248002}" dt="2017-09-02T10:51:39.115" v="10223" actId="14100"/>
          <ac:spMkLst>
            <pc:docMk/>
            <pc:sldMk cId="4154274159" sldId="671"/>
            <ac:spMk id="163" creationId="{D201E9F9-5522-4D04-86BA-6E29BF21EBEB}"/>
          </ac:spMkLst>
        </pc:spChg>
        <pc:spChg chg="add mod">
          <ac:chgData name="Jilong Xue" userId="62028bfe775bad82" providerId="LiveId" clId="{5997B6C5-C1E3-4796-A4A5-0B1FE7248002}" dt="2017-09-02T10:41:32.897" v="10140" actId="20577"/>
          <ac:spMkLst>
            <pc:docMk/>
            <pc:sldMk cId="4154274159" sldId="671"/>
            <ac:spMk id="167" creationId="{3DDAF020-55AF-4190-93A5-643BC16817C8}"/>
          </ac:spMkLst>
        </pc:spChg>
        <pc:spChg chg="add mod">
          <ac:chgData name="Jilong Xue" userId="62028bfe775bad82" providerId="LiveId" clId="{5997B6C5-C1E3-4796-A4A5-0B1FE7248002}" dt="2017-09-02T10:41:32.897" v="10140" actId="20577"/>
          <ac:spMkLst>
            <pc:docMk/>
            <pc:sldMk cId="4154274159" sldId="671"/>
            <ac:spMk id="172" creationId="{6A3EA591-EAAD-4C43-9A65-49EB58CFE4A0}"/>
          </ac:spMkLst>
        </pc:spChg>
        <pc:spChg chg="add mod">
          <ac:chgData name="Jilong Xue" userId="62028bfe775bad82" providerId="LiveId" clId="{5997B6C5-C1E3-4796-A4A5-0B1FE7248002}" dt="2017-09-02T10:41:32.897" v="10140" actId="20577"/>
          <ac:spMkLst>
            <pc:docMk/>
            <pc:sldMk cId="4154274159" sldId="671"/>
            <ac:spMk id="173" creationId="{B63E1B66-048A-488B-97F2-3F66E528567D}"/>
          </ac:spMkLst>
        </pc:spChg>
        <pc:spChg chg="add mod">
          <ac:chgData name="Jilong Xue" userId="62028bfe775bad82" providerId="LiveId" clId="{5997B6C5-C1E3-4796-A4A5-0B1FE7248002}" dt="2017-09-02T10:47:24.775" v="10189" actId="20577"/>
          <ac:spMkLst>
            <pc:docMk/>
            <pc:sldMk cId="4154274159" sldId="671"/>
            <ac:spMk id="174" creationId="{242DF1EA-1897-4B1A-BC0B-FAF8D14551ED}"/>
          </ac:spMkLst>
        </pc:spChg>
        <pc:spChg chg="add mod">
          <ac:chgData name="Jilong Xue" userId="62028bfe775bad82" providerId="LiveId" clId="{5997B6C5-C1E3-4796-A4A5-0B1FE7248002}" dt="2017-09-02T10:47:24.775" v="10189" actId="20577"/>
          <ac:spMkLst>
            <pc:docMk/>
            <pc:sldMk cId="4154274159" sldId="671"/>
            <ac:spMk id="179" creationId="{23F4C1D8-E117-4704-A36D-4D02B19106B2}"/>
          </ac:spMkLst>
        </pc:spChg>
        <pc:spChg chg="add mod">
          <ac:chgData name="Jilong Xue" userId="62028bfe775bad82" providerId="LiveId" clId="{5997B6C5-C1E3-4796-A4A5-0B1FE7248002}" dt="2017-09-02T10:47:24.775" v="10189" actId="20577"/>
          <ac:spMkLst>
            <pc:docMk/>
            <pc:sldMk cId="4154274159" sldId="671"/>
            <ac:spMk id="180" creationId="{2CEEF0E1-44EF-4326-85F4-0EF36C8DA094}"/>
          </ac:spMkLst>
        </pc:spChg>
        <pc:spChg chg="add mod">
          <ac:chgData name="Jilong Xue" userId="62028bfe775bad82" providerId="LiveId" clId="{5997B6C5-C1E3-4796-A4A5-0B1FE7248002}" dt="2017-09-02T10:52:16.876" v="10230" actId="14100"/>
          <ac:spMkLst>
            <pc:docMk/>
            <pc:sldMk cId="4154274159" sldId="671"/>
            <ac:spMk id="181" creationId="{0C5BB294-406D-419F-B564-EF97D84E9F61}"/>
          </ac:spMkLst>
        </pc:spChg>
        <pc:spChg chg="add mod">
          <ac:chgData name="Jilong Xue" userId="62028bfe775bad82" providerId="LiveId" clId="{5997B6C5-C1E3-4796-A4A5-0B1FE7248002}" dt="2017-09-02T10:50:05.338" v="10212" actId="1076"/>
          <ac:spMkLst>
            <pc:docMk/>
            <pc:sldMk cId="4154274159" sldId="671"/>
            <ac:spMk id="182" creationId="{8ABDD587-C1B8-4EF9-9F4F-9766D302D178}"/>
          </ac:spMkLst>
        </pc:spChg>
        <pc:spChg chg="add mod topLvl">
          <ac:chgData name="Jilong Xue" userId="62028bfe775bad82" providerId="LiveId" clId="{5997B6C5-C1E3-4796-A4A5-0B1FE7248002}" dt="2017-09-02T10:45:14.226" v="10165" actId="20577"/>
          <ac:spMkLst>
            <pc:docMk/>
            <pc:sldMk cId="4154274159" sldId="671"/>
            <ac:spMk id="186" creationId="{D56BC1F5-7E4E-49A3-B18E-1BF1ECF3B39D}"/>
          </ac:spMkLst>
        </pc:spChg>
        <pc:spChg chg="add mod topLvl">
          <ac:chgData name="Jilong Xue" userId="62028bfe775bad82" providerId="LiveId" clId="{5997B6C5-C1E3-4796-A4A5-0B1FE7248002}" dt="2017-09-02T10:51:09.089" v="10219" actId="1076"/>
          <ac:spMkLst>
            <pc:docMk/>
            <pc:sldMk cId="4154274159" sldId="671"/>
            <ac:spMk id="187" creationId="{F5E81515-827A-422C-B0D2-1B637ED1B6D6}"/>
          </ac:spMkLst>
        </pc:spChg>
        <pc:spChg chg="add mod topLvl">
          <ac:chgData name="Jilong Xue" userId="62028bfe775bad82" providerId="LiveId" clId="{5997B6C5-C1E3-4796-A4A5-0B1FE7248002}" dt="2017-09-02T10:51:16.661" v="10220" actId="1076"/>
          <ac:spMkLst>
            <pc:docMk/>
            <pc:sldMk cId="4154274159" sldId="671"/>
            <ac:spMk id="190" creationId="{06F367D6-D18C-486A-906A-B6CC36530421}"/>
          </ac:spMkLst>
        </pc:spChg>
        <pc:grpChg chg="add del mod">
          <ac:chgData name="Jilong Xue" userId="62028bfe775bad82" providerId="LiveId" clId="{5997B6C5-C1E3-4796-A4A5-0B1FE7248002}" dt="2017-09-02T10:43:59.740" v="10158" actId="20577"/>
          <ac:grpSpMkLst>
            <pc:docMk/>
            <pc:sldMk cId="4154274159" sldId="671"/>
            <ac:grpSpMk id="9" creationId="{3B55AF29-8AA5-41A3-8A66-D3FD372154E3}"/>
          </ac:grpSpMkLst>
        </pc:grpChg>
        <pc:grpChg chg="add mod">
          <ac:chgData name="Jilong Xue" userId="62028bfe775bad82" providerId="LiveId" clId="{5997B6C5-C1E3-4796-A4A5-0B1FE7248002}" dt="2017-09-02T10:41:32.897" v="10140" actId="20577"/>
          <ac:grpSpMkLst>
            <pc:docMk/>
            <pc:sldMk cId="4154274159" sldId="671"/>
            <ac:grpSpMk id="10" creationId="{685F08EE-DD40-4C5E-828D-F00E9D8DEE1D}"/>
          </ac:grpSpMkLst>
        </pc:grpChg>
        <pc:grpChg chg="add mod">
          <ac:chgData name="Jilong Xue" userId="62028bfe775bad82" providerId="LiveId" clId="{5997B6C5-C1E3-4796-A4A5-0B1FE7248002}" dt="2017-09-02T10:51:09.089" v="10219" actId="1076"/>
          <ac:grpSpMkLst>
            <pc:docMk/>
            <pc:sldMk cId="4154274159" sldId="671"/>
            <ac:grpSpMk id="11" creationId="{3EF7B5BE-06E7-4C66-8D85-12BC2A96C82C}"/>
          </ac:grpSpMkLst>
        </pc:grpChg>
        <pc:grpChg chg="add mod">
          <ac:chgData name="Jilong Xue" userId="62028bfe775bad82" providerId="LiveId" clId="{5997B6C5-C1E3-4796-A4A5-0B1FE7248002}" dt="2017-09-02T10:51:09.089" v="10219" actId="1076"/>
          <ac:grpSpMkLst>
            <pc:docMk/>
            <pc:sldMk cId="4154274159" sldId="671"/>
            <ac:grpSpMk id="12" creationId="{99DCE35E-057C-4CFD-8A27-52DB98E4D6FF}"/>
          </ac:grpSpMkLst>
        </pc:grpChg>
        <pc:grpChg chg="add mod">
          <ac:chgData name="Jilong Xue" userId="62028bfe775bad82" providerId="LiveId" clId="{5997B6C5-C1E3-4796-A4A5-0B1FE7248002}" dt="2017-09-02T10:51:09.089" v="10219" actId="1076"/>
          <ac:grpSpMkLst>
            <pc:docMk/>
            <pc:sldMk cId="4154274159" sldId="671"/>
            <ac:grpSpMk id="13" creationId="{47B908EC-0B2F-422A-9B9C-E3821B04AE4A}"/>
          </ac:grpSpMkLst>
        </pc:grpChg>
        <pc:grpChg chg="add mod">
          <ac:chgData name="Jilong Xue" userId="62028bfe775bad82" providerId="LiveId" clId="{5997B6C5-C1E3-4796-A4A5-0B1FE7248002}" dt="2017-09-02T10:50:36.911" v="10216" actId="1076"/>
          <ac:grpSpMkLst>
            <pc:docMk/>
            <pc:sldMk cId="4154274159" sldId="671"/>
            <ac:grpSpMk id="14" creationId="{1F07C2D7-C1EE-4490-8A02-6B9CEAB0E540}"/>
          </ac:grpSpMkLst>
        </pc:grpChg>
        <pc:grpChg chg="mod">
          <ac:chgData name="Jilong Xue" userId="62028bfe775bad82" providerId="LiveId" clId="{5997B6C5-C1E3-4796-A4A5-0B1FE7248002}" dt="2017-09-02T07:40:34.416" v="6815" actId="1036"/>
          <ac:grpSpMkLst>
            <pc:docMk/>
            <pc:sldMk cId="4154274159" sldId="671"/>
            <ac:grpSpMk id="87" creationId="{9EF98B80-32D3-4D07-8F7B-80D20CF5D721}"/>
          </ac:grpSpMkLst>
        </pc:grpChg>
        <pc:grpChg chg="mod">
          <ac:chgData name="Jilong Xue" userId="62028bfe775bad82" providerId="LiveId" clId="{5997B6C5-C1E3-4796-A4A5-0B1FE7248002}" dt="2017-09-02T07:40:34.416" v="6815" actId="1036"/>
          <ac:grpSpMkLst>
            <pc:docMk/>
            <pc:sldMk cId="4154274159" sldId="671"/>
            <ac:grpSpMk id="97" creationId="{184AD3DB-6EEE-4DBC-BEDC-069A1A6A3832}"/>
          </ac:grpSpMkLst>
        </pc:grpChg>
        <pc:grpChg chg="add del mod">
          <ac:chgData name="Jilong Xue" userId="62028bfe775bad82" providerId="LiveId" clId="{5997B6C5-C1E3-4796-A4A5-0B1FE7248002}" dt="2017-09-02T07:27:45.401" v="6466" actId="478"/>
          <ac:grpSpMkLst>
            <pc:docMk/>
            <pc:sldMk cId="4154274159" sldId="671"/>
            <ac:grpSpMk id="137" creationId="{99C54A21-F798-40E0-A4B2-33CD2623A50F}"/>
          </ac:grpSpMkLst>
        </pc:grpChg>
        <pc:grpChg chg="add del mod">
          <ac:chgData name="Jilong Xue" userId="62028bfe775bad82" providerId="LiveId" clId="{5997B6C5-C1E3-4796-A4A5-0B1FE7248002}" dt="2017-09-02T07:33:36.753" v="6552" actId="478"/>
          <ac:grpSpMkLst>
            <pc:docMk/>
            <pc:sldMk cId="4154274159" sldId="671"/>
            <ac:grpSpMk id="159" creationId="{0CE5E67B-F28C-41EC-80F5-FF6AC7619F7B}"/>
          </ac:grpSpMkLst>
        </pc:grpChg>
        <pc:grpChg chg="add del mod">
          <ac:chgData name="Jilong Xue" userId="62028bfe775bad82" providerId="LiveId" clId="{5997B6C5-C1E3-4796-A4A5-0B1FE7248002}" dt="2017-09-02T07:34:40.408" v="6581" actId="478"/>
          <ac:grpSpMkLst>
            <pc:docMk/>
            <pc:sldMk cId="4154274159" sldId="671"/>
            <ac:grpSpMk id="164" creationId="{AE34FCD5-4090-4A39-BB99-373D4C4DC799}"/>
          </ac:grpSpMkLst>
        </pc:grpChg>
        <pc:grpChg chg="add del mod">
          <ac:chgData name="Jilong Xue" userId="62028bfe775bad82" providerId="LiveId" clId="{5997B6C5-C1E3-4796-A4A5-0B1FE7248002}" dt="2017-09-02T07:36:08.646" v="6638" actId="478"/>
          <ac:grpSpMkLst>
            <pc:docMk/>
            <pc:sldMk cId="4154274159" sldId="671"/>
            <ac:grpSpMk id="183" creationId="{6C70B157-C29C-4E17-A797-5570B9FC100C}"/>
          </ac:grpSpMkLst>
        </pc:grpChg>
        <pc:picChg chg="mod">
          <ac:chgData name="Jilong Xue" userId="62028bfe775bad82" providerId="LiveId" clId="{5997B6C5-C1E3-4796-A4A5-0B1FE7248002}" dt="2017-09-02T07:40:34.416" v="6815" actId="1036"/>
          <ac:picMkLst>
            <pc:docMk/>
            <pc:sldMk cId="4154274159" sldId="671"/>
            <ac:picMk id="111" creationId="{ED6FC562-DFA6-4A5B-ACD4-C6632C4AD6A6}"/>
          </ac:picMkLst>
        </pc:picChg>
        <pc:picChg chg="mod">
          <ac:chgData name="Jilong Xue" userId="62028bfe775bad82" providerId="LiveId" clId="{5997B6C5-C1E3-4796-A4A5-0B1FE7248002}" dt="2017-09-02T07:40:34.416" v="6815" actId="1036"/>
          <ac:picMkLst>
            <pc:docMk/>
            <pc:sldMk cId="4154274159" sldId="671"/>
            <ac:picMk id="112" creationId="{2F3062B0-58AB-4D03-B5DB-4380986A8451}"/>
          </ac:picMkLst>
        </pc:picChg>
        <pc:picChg chg="add del">
          <ac:chgData name="Jilong Xue" userId="62028bfe775bad82" providerId="LiveId" clId="{5997B6C5-C1E3-4796-A4A5-0B1FE7248002}" dt="2017-09-02T07:21:42.692" v="6439" actId="478"/>
          <ac:picMkLst>
            <pc:docMk/>
            <pc:sldMk cId="4154274159" sldId="671"/>
            <ac:picMk id="143" creationId="{A7D55005-1C91-4DC7-B854-DBE6AE4C69E7}"/>
          </ac:picMkLst>
        </pc:picChg>
        <pc:picChg chg="add mod">
          <ac:chgData name="Jilong Xue" userId="62028bfe775bad82" providerId="LiveId" clId="{5997B6C5-C1E3-4796-A4A5-0B1FE7248002}" dt="2017-09-02T10:51:09.089" v="10219" actId="1076"/>
          <ac:picMkLst>
            <pc:docMk/>
            <pc:sldMk cId="4154274159" sldId="671"/>
            <ac:picMk id="189" creationId="{C750AFDE-2F9C-4FAE-A744-606A63FF9123}"/>
          </ac:picMkLst>
        </pc:picChg>
        <pc:cxnChg chg="add del mod">
          <ac:chgData name="Jilong Xue" userId="62028bfe775bad82" providerId="LiveId" clId="{5997B6C5-C1E3-4796-A4A5-0B1FE7248002}" dt="2017-09-02T07:26:27.679" v="6453" actId="478"/>
          <ac:cxnSpMkLst>
            <pc:docMk/>
            <pc:sldMk cId="4154274159" sldId="671"/>
            <ac:cxnSpMk id="80" creationId="{E7C20DDD-CE3D-4B61-9778-24EAB8D45EA8}"/>
          </ac:cxnSpMkLst>
        </pc:cxnChg>
        <pc:cxnChg chg="add mod">
          <ac:chgData name="Jilong Xue" userId="62028bfe775bad82" providerId="LiveId" clId="{5997B6C5-C1E3-4796-A4A5-0B1FE7248002}" dt="2017-09-02T10:51:50.948" v="10225" actId="14100"/>
          <ac:cxnSpMkLst>
            <pc:docMk/>
            <pc:sldMk cId="4154274159" sldId="671"/>
            <ac:cxnSpMk id="80" creationId="{8391F21D-2EAD-4641-8425-AAC5EEC5D0FF}"/>
          </ac:cxnSpMkLst>
        </pc:cxnChg>
        <pc:cxnChg chg="add del mod">
          <ac:chgData name="Jilong Xue" userId="62028bfe775bad82" providerId="LiveId" clId="{5997B6C5-C1E3-4796-A4A5-0B1FE7248002}" dt="2017-09-02T07:26:27.679" v="6453" actId="478"/>
          <ac:cxnSpMkLst>
            <pc:docMk/>
            <pc:sldMk cId="4154274159" sldId="671"/>
            <ac:cxnSpMk id="81" creationId="{07E55DE6-6F41-4303-B413-0CE72E5E4EAD}"/>
          </ac:cxnSpMkLst>
        </pc:cxnChg>
        <pc:cxnChg chg="mod">
          <ac:chgData name="Jilong Xue" userId="62028bfe775bad82" providerId="LiveId" clId="{5997B6C5-C1E3-4796-A4A5-0B1FE7248002}" dt="2017-09-02T07:40:34.416" v="6815" actId="1036"/>
          <ac:cxnSpMkLst>
            <pc:docMk/>
            <pc:sldMk cId="4154274159" sldId="671"/>
            <ac:cxnSpMk id="84" creationId="{91F21016-380D-4C31-A676-59BD15CF2BBE}"/>
          </ac:cxnSpMkLst>
        </pc:cxnChg>
        <pc:cxnChg chg="mod">
          <ac:chgData name="Jilong Xue" userId="62028bfe775bad82" providerId="LiveId" clId="{5997B6C5-C1E3-4796-A4A5-0B1FE7248002}" dt="2017-09-02T07:40:34.416" v="6815" actId="1036"/>
          <ac:cxnSpMkLst>
            <pc:docMk/>
            <pc:sldMk cId="4154274159" sldId="671"/>
            <ac:cxnSpMk id="85" creationId="{B9C7C688-3075-4557-B3D7-3182C6F02D76}"/>
          </ac:cxnSpMkLst>
        </pc:cxnChg>
        <pc:cxnChg chg="mod">
          <ac:chgData name="Jilong Xue" userId="62028bfe775bad82" providerId="LiveId" clId="{5997B6C5-C1E3-4796-A4A5-0B1FE7248002}" dt="2017-09-02T07:40:34.416" v="6815" actId="1036"/>
          <ac:cxnSpMkLst>
            <pc:docMk/>
            <pc:sldMk cId="4154274159" sldId="671"/>
            <ac:cxnSpMk id="86" creationId="{FC1636CC-79B4-4FE2-8011-14A9203C93D3}"/>
          </ac:cxnSpMkLst>
        </pc:cxnChg>
        <pc:cxnChg chg="mod">
          <ac:chgData name="Jilong Xue" userId="62028bfe775bad82" providerId="LiveId" clId="{5997B6C5-C1E3-4796-A4A5-0B1FE7248002}" dt="2017-09-02T07:40:34.416" v="6815" actId="1036"/>
          <ac:cxnSpMkLst>
            <pc:docMk/>
            <pc:sldMk cId="4154274159" sldId="671"/>
            <ac:cxnSpMk id="90" creationId="{29BCA64F-B09C-4F49-9C9F-798C6035C32B}"/>
          </ac:cxnSpMkLst>
        </pc:cxnChg>
        <pc:cxnChg chg="mod">
          <ac:chgData name="Jilong Xue" userId="62028bfe775bad82" providerId="LiveId" clId="{5997B6C5-C1E3-4796-A4A5-0B1FE7248002}" dt="2017-09-02T07:40:34.416" v="6815" actId="1036"/>
          <ac:cxnSpMkLst>
            <pc:docMk/>
            <pc:sldMk cId="4154274159" sldId="671"/>
            <ac:cxnSpMk id="91" creationId="{91F267D9-8EFC-4F1A-A910-C186F926D5CB}"/>
          </ac:cxnSpMkLst>
        </pc:cxnChg>
        <pc:cxnChg chg="mod">
          <ac:chgData name="Jilong Xue" userId="62028bfe775bad82" providerId="LiveId" clId="{5997B6C5-C1E3-4796-A4A5-0B1FE7248002}" dt="2017-09-02T07:40:34.416" v="6815" actId="1036"/>
          <ac:cxnSpMkLst>
            <pc:docMk/>
            <pc:sldMk cId="4154274159" sldId="671"/>
            <ac:cxnSpMk id="95" creationId="{5021DF62-CCB4-43BF-8F75-0769104E1513}"/>
          </ac:cxnSpMkLst>
        </pc:cxnChg>
        <pc:cxnChg chg="add del mod">
          <ac:chgData name="Jilong Xue" userId="62028bfe775bad82" providerId="LiveId" clId="{5997B6C5-C1E3-4796-A4A5-0B1FE7248002}" dt="2017-09-02T07:26:24.647" v="6452" actId="478"/>
          <ac:cxnSpMkLst>
            <pc:docMk/>
            <pc:sldMk cId="4154274159" sldId="671"/>
            <ac:cxnSpMk id="102" creationId="{43338C5A-5374-4DE8-A677-331E38BE3C3F}"/>
          </ac:cxnSpMkLst>
        </pc:cxnChg>
        <pc:cxnChg chg="mod">
          <ac:chgData name="Jilong Xue" userId="62028bfe775bad82" providerId="LiveId" clId="{5997B6C5-C1E3-4796-A4A5-0B1FE7248002}" dt="2017-09-02T07:40:34.416" v="6815" actId="1036"/>
          <ac:cxnSpMkLst>
            <pc:docMk/>
            <pc:sldMk cId="4154274159" sldId="671"/>
            <ac:cxnSpMk id="108" creationId="{76BBD040-2597-46BF-8516-797C97D9B383}"/>
          </ac:cxnSpMkLst>
        </pc:cxnChg>
        <pc:cxnChg chg="mod">
          <ac:chgData name="Jilong Xue" userId="62028bfe775bad82" providerId="LiveId" clId="{5997B6C5-C1E3-4796-A4A5-0B1FE7248002}" dt="2017-09-02T10:41:32.897" v="10140" actId="20577"/>
          <ac:cxnSpMkLst>
            <pc:docMk/>
            <pc:sldMk cId="4154274159" sldId="671"/>
            <ac:cxnSpMk id="109" creationId="{B0660A4E-E26D-4630-B6D1-6F289C85E9F6}"/>
          </ac:cxnSpMkLst>
        </pc:cxnChg>
        <pc:cxnChg chg="add del mod">
          <ac:chgData name="Jilong Xue" userId="62028bfe775bad82" providerId="LiveId" clId="{5997B6C5-C1E3-4796-A4A5-0B1FE7248002}" dt="2017-09-02T07:26:23.741" v="6451" actId="478"/>
          <ac:cxnSpMkLst>
            <pc:docMk/>
            <pc:sldMk cId="4154274159" sldId="671"/>
            <ac:cxnSpMk id="110" creationId="{9194A6EC-A548-43AC-9FEC-754AA0028ED4}"/>
          </ac:cxnSpMkLst>
        </pc:cxnChg>
        <pc:cxnChg chg="add del mod">
          <ac:chgData name="Jilong Xue" userId="62028bfe775bad82" providerId="LiveId" clId="{5997B6C5-C1E3-4796-A4A5-0B1FE7248002}" dt="2017-09-02T07:26:22.345" v="6450" actId="478"/>
          <ac:cxnSpMkLst>
            <pc:docMk/>
            <pc:sldMk cId="4154274159" sldId="671"/>
            <ac:cxnSpMk id="113" creationId="{3A676E0E-9208-4BA0-A736-B9EDC4DFFA32}"/>
          </ac:cxnSpMkLst>
        </pc:cxnChg>
        <pc:cxnChg chg="add mod">
          <ac:chgData name="Jilong Xue" userId="62028bfe775bad82" providerId="LiveId" clId="{5997B6C5-C1E3-4796-A4A5-0B1FE7248002}" dt="2017-09-02T10:42:08.989" v="10143" actId="20577"/>
          <ac:cxnSpMkLst>
            <pc:docMk/>
            <pc:sldMk cId="4154274159" sldId="671"/>
            <ac:cxnSpMk id="118" creationId="{11CE441D-8787-4C18-959D-D00B4C3F186E}"/>
          </ac:cxnSpMkLst>
        </pc:cxnChg>
        <pc:cxnChg chg="add del">
          <ac:chgData name="Jilong Xue" userId="62028bfe775bad82" providerId="LiveId" clId="{5997B6C5-C1E3-4796-A4A5-0B1FE7248002}" dt="2017-09-02T07:21:42.692" v="6439" actId="478"/>
          <ac:cxnSpMkLst>
            <pc:docMk/>
            <pc:sldMk cId="4154274159" sldId="671"/>
            <ac:cxnSpMk id="120" creationId="{A7AC9320-5D32-4DE7-8B62-35D8E945F686}"/>
          </ac:cxnSpMkLst>
        </pc:cxnChg>
        <pc:cxnChg chg="add del">
          <ac:chgData name="Jilong Xue" userId="62028bfe775bad82" providerId="LiveId" clId="{5997B6C5-C1E3-4796-A4A5-0B1FE7248002}" dt="2017-09-02T07:21:42.692" v="6439" actId="478"/>
          <ac:cxnSpMkLst>
            <pc:docMk/>
            <pc:sldMk cId="4154274159" sldId="671"/>
            <ac:cxnSpMk id="121" creationId="{9A7AA0EA-2D00-488B-8EFE-F047E46CB516}"/>
          </ac:cxnSpMkLst>
        </pc:cxnChg>
        <pc:cxnChg chg="add del">
          <ac:chgData name="Jilong Xue" userId="62028bfe775bad82" providerId="LiveId" clId="{5997B6C5-C1E3-4796-A4A5-0B1FE7248002}" dt="2017-09-02T07:21:42.692" v="6439" actId="478"/>
          <ac:cxnSpMkLst>
            <pc:docMk/>
            <pc:sldMk cId="4154274159" sldId="671"/>
            <ac:cxnSpMk id="122" creationId="{54505139-7EB9-49FA-B8B2-38F7F40F1E31}"/>
          </ac:cxnSpMkLst>
        </pc:cxnChg>
        <pc:cxnChg chg="add del">
          <ac:chgData name="Jilong Xue" userId="62028bfe775bad82" providerId="LiveId" clId="{5997B6C5-C1E3-4796-A4A5-0B1FE7248002}" dt="2017-09-02T07:21:42.692" v="6439" actId="478"/>
          <ac:cxnSpMkLst>
            <pc:docMk/>
            <pc:sldMk cId="4154274159" sldId="671"/>
            <ac:cxnSpMk id="123" creationId="{E5829106-1EDF-49F6-B491-253F71180A2C}"/>
          </ac:cxnSpMkLst>
        </pc:cxnChg>
        <pc:cxnChg chg="add del">
          <ac:chgData name="Jilong Xue" userId="62028bfe775bad82" providerId="LiveId" clId="{5997B6C5-C1E3-4796-A4A5-0B1FE7248002}" dt="2017-09-02T07:21:42.692" v="6439" actId="478"/>
          <ac:cxnSpMkLst>
            <pc:docMk/>
            <pc:sldMk cId="4154274159" sldId="671"/>
            <ac:cxnSpMk id="124" creationId="{B60DF8EC-B98B-408E-A51A-0452B3BE6DB0}"/>
          </ac:cxnSpMkLst>
        </pc:cxnChg>
        <pc:cxnChg chg="add del">
          <ac:chgData name="Jilong Xue" userId="62028bfe775bad82" providerId="LiveId" clId="{5997B6C5-C1E3-4796-A4A5-0B1FE7248002}" dt="2017-09-02T07:21:42.692" v="6439" actId="478"/>
          <ac:cxnSpMkLst>
            <pc:docMk/>
            <pc:sldMk cId="4154274159" sldId="671"/>
            <ac:cxnSpMk id="129" creationId="{3F13AEBF-DE7B-4FA0-ACBE-A3EB5B375B87}"/>
          </ac:cxnSpMkLst>
        </pc:cxnChg>
        <pc:cxnChg chg="add del">
          <ac:chgData name="Jilong Xue" userId="62028bfe775bad82" providerId="LiveId" clId="{5997B6C5-C1E3-4796-A4A5-0B1FE7248002}" dt="2017-09-02T07:21:42.692" v="6439" actId="478"/>
          <ac:cxnSpMkLst>
            <pc:docMk/>
            <pc:sldMk cId="4154274159" sldId="671"/>
            <ac:cxnSpMk id="130" creationId="{B89529AF-36F8-4EF0-9C93-CE040889F067}"/>
          </ac:cxnSpMkLst>
        </pc:cxnChg>
        <pc:cxnChg chg="add del">
          <ac:chgData name="Jilong Xue" userId="62028bfe775bad82" providerId="LiveId" clId="{5997B6C5-C1E3-4796-A4A5-0B1FE7248002}" dt="2017-09-02T07:21:42.692" v="6439" actId="478"/>
          <ac:cxnSpMkLst>
            <pc:docMk/>
            <pc:sldMk cId="4154274159" sldId="671"/>
            <ac:cxnSpMk id="131" creationId="{1FE97D80-9DA5-48E9-9334-61F326A204FA}"/>
          </ac:cxnSpMkLst>
        </pc:cxnChg>
        <pc:cxnChg chg="add del">
          <ac:chgData name="Jilong Xue" userId="62028bfe775bad82" providerId="LiveId" clId="{5997B6C5-C1E3-4796-A4A5-0B1FE7248002}" dt="2017-09-02T07:21:42.692" v="6439" actId="478"/>
          <ac:cxnSpMkLst>
            <pc:docMk/>
            <pc:sldMk cId="4154274159" sldId="671"/>
            <ac:cxnSpMk id="132" creationId="{6FEF5D1D-7D90-4301-9C14-2005E8BACA3A}"/>
          </ac:cxnSpMkLst>
        </pc:cxnChg>
        <pc:cxnChg chg="add del">
          <ac:chgData name="Jilong Xue" userId="62028bfe775bad82" providerId="LiveId" clId="{5997B6C5-C1E3-4796-A4A5-0B1FE7248002}" dt="2017-09-02T07:21:42.692" v="6439" actId="478"/>
          <ac:cxnSpMkLst>
            <pc:docMk/>
            <pc:sldMk cId="4154274159" sldId="671"/>
            <ac:cxnSpMk id="133" creationId="{CB76815E-F140-42B5-8203-20F6C9953FAB}"/>
          </ac:cxnSpMkLst>
        </pc:cxnChg>
        <pc:cxnChg chg="add del mod">
          <ac:chgData name="Jilong Xue" userId="62028bfe775bad82" providerId="LiveId" clId="{5997B6C5-C1E3-4796-A4A5-0B1FE7248002}" dt="2017-09-02T10:50:36.911" v="10216" actId="1076"/>
          <ac:cxnSpMkLst>
            <pc:docMk/>
            <pc:sldMk cId="4154274159" sldId="671"/>
            <ac:cxnSpMk id="144" creationId="{FC821005-0FA0-4385-B678-BE98FDBD40A9}"/>
          </ac:cxnSpMkLst>
        </pc:cxnChg>
        <pc:cxnChg chg="add mod">
          <ac:chgData name="Jilong Xue" userId="62028bfe775bad82" providerId="LiveId" clId="{5997B6C5-C1E3-4796-A4A5-0B1FE7248002}" dt="2017-09-02T10:41:32.897" v="10140" actId="20577"/>
          <ac:cxnSpMkLst>
            <pc:docMk/>
            <pc:sldMk cId="4154274159" sldId="671"/>
            <ac:cxnSpMk id="168" creationId="{988A1CA5-B2C8-4A45-90CE-0EF7276DB695}"/>
          </ac:cxnSpMkLst>
        </pc:cxnChg>
        <pc:cxnChg chg="add mod">
          <ac:chgData name="Jilong Xue" userId="62028bfe775bad82" providerId="LiveId" clId="{5997B6C5-C1E3-4796-A4A5-0B1FE7248002}" dt="2017-09-02T10:41:32.897" v="10140" actId="20577"/>
          <ac:cxnSpMkLst>
            <pc:docMk/>
            <pc:sldMk cId="4154274159" sldId="671"/>
            <ac:cxnSpMk id="169" creationId="{D98E11D6-A4FC-4525-99B7-38004CE3CBCF}"/>
          </ac:cxnSpMkLst>
        </pc:cxnChg>
        <pc:cxnChg chg="add mod">
          <ac:chgData name="Jilong Xue" userId="62028bfe775bad82" providerId="LiveId" clId="{5997B6C5-C1E3-4796-A4A5-0B1FE7248002}" dt="2017-09-02T10:41:32.897" v="10140" actId="20577"/>
          <ac:cxnSpMkLst>
            <pc:docMk/>
            <pc:sldMk cId="4154274159" sldId="671"/>
            <ac:cxnSpMk id="170" creationId="{3DC90FAA-B830-4A82-AB74-9C2C92DB5E5A}"/>
          </ac:cxnSpMkLst>
        </pc:cxnChg>
        <pc:cxnChg chg="add mod">
          <ac:chgData name="Jilong Xue" userId="62028bfe775bad82" providerId="LiveId" clId="{5997B6C5-C1E3-4796-A4A5-0B1FE7248002}" dt="2017-09-02T10:41:32.897" v="10140" actId="20577"/>
          <ac:cxnSpMkLst>
            <pc:docMk/>
            <pc:sldMk cId="4154274159" sldId="671"/>
            <ac:cxnSpMk id="171" creationId="{AC7C138D-0636-46B7-B140-9CBE5882F6AA}"/>
          </ac:cxnSpMkLst>
        </pc:cxnChg>
        <pc:cxnChg chg="add mod">
          <ac:chgData name="Jilong Xue" userId="62028bfe775bad82" providerId="LiveId" clId="{5997B6C5-C1E3-4796-A4A5-0B1FE7248002}" dt="2017-09-02T10:47:24.775" v="10189" actId="20577"/>
          <ac:cxnSpMkLst>
            <pc:docMk/>
            <pc:sldMk cId="4154274159" sldId="671"/>
            <ac:cxnSpMk id="175" creationId="{F0ED03B8-50F0-4946-831D-2E05F4387B0A}"/>
          </ac:cxnSpMkLst>
        </pc:cxnChg>
        <pc:cxnChg chg="add mod">
          <ac:chgData name="Jilong Xue" userId="62028bfe775bad82" providerId="LiveId" clId="{5997B6C5-C1E3-4796-A4A5-0B1FE7248002}" dt="2017-09-02T10:47:24.775" v="10189" actId="20577"/>
          <ac:cxnSpMkLst>
            <pc:docMk/>
            <pc:sldMk cId="4154274159" sldId="671"/>
            <ac:cxnSpMk id="176" creationId="{34D244D3-C73E-4A74-8160-718B79682917}"/>
          </ac:cxnSpMkLst>
        </pc:cxnChg>
        <pc:cxnChg chg="add mod">
          <ac:chgData name="Jilong Xue" userId="62028bfe775bad82" providerId="LiveId" clId="{5997B6C5-C1E3-4796-A4A5-0B1FE7248002}" dt="2017-09-02T10:47:24.775" v="10189" actId="20577"/>
          <ac:cxnSpMkLst>
            <pc:docMk/>
            <pc:sldMk cId="4154274159" sldId="671"/>
            <ac:cxnSpMk id="177" creationId="{D3C60147-3C7F-4A4B-8209-5AA19D7853F6}"/>
          </ac:cxnSpMkLst>
        </pc:cxnChg>
        <pc:cxnChg chg="add mod">
          <ac:chgData name="Jilong Xue" userId="62028bfe775bad82" providerId="LiveId" clId="{5997B6C5-C1E3-4796-A4A5-0B1FE7248002}" dt="2017-09-02T10:47:24.775" v="10189" actId="20577"/>
          <ac:cxnSpMkLst>
            <pc:docMk/>
            <pc:sldMk cId="4154274159" sldId="671"/>
            <ac:cxnSpMk id="178" creationId="{73B9EBC2-8D42-4B6D-916B-1520EC93E258}"/>
          </ac:cxnSpMkLst>
        </pc:cxnChg>
        <pc:cxnChg chg="add mod topLvl">
          <ac:chgData name="Jilong Xue" userId="62028bfe775bad82" providerId="LiveId" clId="{5997B6C5-C1E3-4796-A4A5-0B1FE7248002}" dt="2017-09-02T10:45:14.226" v="10165" actId="20577"/>
          <ac:cxnSpMkLst>
            <pc:docMk/>
            <pc:sldMk cId="4154274159" sldId="671"/>
            <ac:cxnSpMk id="188" creationId="{836D7264-E35A-41A7-8F25-BA435DDE1095}"/>
          </ac:cxnSpMkLst>
        </pc:cxnChg>
      </pc:sldChg>
      <pc:sldChg chg="addSp delSp modSp add mod">
        <pc:chgData name="Jilong Xue" userId="62028bfe775bad82" providerId="LiveId" clId="{5997B6C5-C1E3-4796-A4A5-0B1FE7248002}" dt="2017-09-02T12:38:53.324" v="11503" actId="20577"/>
        <pc:sldMkLst>
          <pc:docMk/>
          <pc:sldMk cId="167435234" sldId="672"/>
        </pc:sldMkLst>
        <pc:spChg chg="mod">
          <ac:chgData name="Jilong Xue" userId="62028bfe775bad82" providerId="LiveId" clId="{5997B6C5-C1E3-4796-A4A5-0B1FE7248002}" dt="2017-09-02T12:28:59.514" v="11177" actId="20577"/>
          <ac:spMkLst>
            <pc:docMk/>
            <pc:sldMk cId="167435234" sldId="672"/>
            <ac:spMk id="2" creationId="{100C9EC4-89E0-4936-9E20-DC65771D8800}"/>
          </ac:spMkLst>
        </pc:spChg>
        <pc:spChg chg="mod">
          <ac:chgData name="Jilong Xue" userId="62028bfe775bad82" providerId="LiveId" clId="{5997B6C5-C1E3-4796-A4A5-0B1FE7248002}" dt="2017-09-02T12:38:49.895" v="11502" actId="14100"/>
          <ac:spMkLst>
            <pc:docMk/>
            <pc:sldMk cId="167435234" sldId="672"/>
            <ac:spMk id="3" creationId="{8F0813C1-5BB0-4D67-9FC0-D206E27FA83E}"/>
          </ac:spMkLst>
        </pc:spChg>
        <pc:graphicFrameChg chg="add del">
          <ac:chgData name="Jilong Xue" userId="62028bfe775bad82" providerId="LiveId" clId="{5997B6C5-C1E3-4796-A4A5-0B1FE7248002}" dt="2017-09-02T12:34:12.053" v="11442" actId="20577"/>
          <ac:graphicFrameMkLst>
            <pc:docMk/>
            <pc:sldMk cId="167435234" sldId="672"/>
            <ac:graphicFrameMk id="6" creationId="{4C12E0E1-5BDB-47A7-894C-04321C4A0452}"/>
          </ac:graphicFrameMkLst>
        </pc:graphicFrameChg>
        <pc:graphicFrameChg chg="add mod">
          <ac:chgData name="Jilong Xue" userId="62028bfe775bad82" providerId="LiveId" clId="{5997B6C5-C1E3-4796-A4A5-0B1FE7248002}" dt="2017-09-02T12:38:53.324" v="11503" actId="20577"/>
          <ac:graphicFrameMkLst>
            <pc:docMk/>
            <pc:sldMk cId="167435234" sldId="672"/>
            <ac:graphicFrameMk id="7" creationId="{6071FB67-8DA5-4EE9-86B1-BB68623E5360}"/>
          </ac:graphicFrameMkLst>
        </pc:graphicFrameChg>
        <pc:picChg chg="add del mod">
          <ac:chgData name="Jilong Xue" userId="62028bfe775bad82" providerId="LiveId" clId="{5997B6C5-C1E3-4796-A4A5-0B1FE7248002}" dt="2017-09-02T12:29:05.133" v="11178" actId="478"/>
          <ac:picMkLst>
            <pc:docMk/>
            <pc:sldMk cId="167435234" sldId="672"/>
            <ac:picMk id="1026" creationId="{DD05D9CE-A12E-4680-B6D3-971B9EA39940}"/>
          </ac:picMkLst>
        </pc:picChg>
        <pc:picChg chg="add del mod">
          <ac:chgData name="Jilong Xue" userId="62028bfe775bad82" providerId="LiveId" clId="{5997B6C5-C1E3-4796-A4A5-0B1FE7248002}" dt="2017-09-02T09:52:21.055" v="9660" actId="478"/>
          <ac:picMkLst>
            <pc:docMk/>
            <pc:sldMk cId="167435234" sldId="672"/>
            <ac:picMk id="1028" creationId="{5AD9C3AF-EB9D-4EA5-86DA-375222C7F43F}"/>
          </ac:picMkLst>
        </pc:picChg>
      </pc:sldChg>
      <pc:sldChg chg="addSp delSp modSp add del">
        <pc:chgData name="Jilong Xue" userId="62028bfe775bad82" providerId="LiveId" clId="{5997B6C5-C1E3-4796-A4A5-0B1FE7248002}" dt="2017-09-02T12:39:10.417" v="11506" actId="2696"/>
        <pc:sldMkLst>
          <pc:docMk/>
          <pc:sldMk cId="3749186417" sldId="673"/>
        </pc:sldMkLst>
        <pc:spChg chg="mod">
          <ac:chgData name="Jilong Xue" userId="62028bfe775bad82" providerId="LiveId" clId="{5997B6C5-C1E3-4796-A4A5-0B1FE7248002}" dt="2017-09-02T09:52:15.332" v="9659" actId="20577"/>
          <ac:spMkLst>
            <pc:docMk/>
            <pc:sldMk cId="3749186417" sldId="673"/>
            <ac:spMk id="2" creationId="{7E0B1BD3-1043-4B1F-AE46-A08BE6F92157}"/>
          </ac:spMkLst>
        </pc:spChg>
        <pc:picChg chg="add del mod">
          <ac:chgData name="Jilong Xue" userId="62028bfe775bad82" providerId="LiveId" clId="{5997B6C5-C1E3-4796-A4A5-0B1FE7248002}" dt="2017-09-02T12:39:08.318" v="11505" actId="478"/>
          <ac:picMkLst>
            <pc:docMk/>
            <pc:sldMk cId="3749186417" sldId="673"/>
            <ac:picMk id="5" creationId="{A9593B23-A949-4B3B-A5F6-14C1D9F0475C}"/>
          </ac:picMkLst>
        </pc:picChg>
      </pc:sldChg>
      <pc:sldChg chg="modSp add">
        <pc:chgData name="Jilong Xue" userId="62028bfe775bad82" providerId="LiveId" clId="{5997B6C5-C1E3-4796-A4A5-0B1FE7248002}" dt="2017-09-02T12:39:20.097" v="11515" actId="20577"/>
        <pc:sldMkLst>
          <pc:docMk/>
          <pc:sldMk cId="1846649103" sldId="674"/>
        </pc:sldMkLst>
        <pc:spChg chg="mod">
          <ac:chgData name="Jilong Xue" userId="62028bfe775bad82" providerId="LiveId" clId="{5997B6C5-C1E3-4796-A4A5-0B1FE7248002}" dt="2017-09-02T12:39:20.097" v="11515" actId="20577"/>
          <ac:spMkLst>
            <pc:docMk/>
            <pc:sldMk cId="1846649103" sldId="674"/>
            <ac:spMk id="2" creationId="{100C9EC4-89E0-4936-9E20-DC65771D8800}"/>
          </ac:spMkLst>
        </pc:spChg>
      </pc:sldChg>
    </pc:docChg>
  </pc:docChgLst>
  <pc:docChgLst>
    <pc:chgData name="Jilong Xue" userId="62028bfe775bad82" providerId="LiveId" clId="{EE91BEF0-3E19-46BB-B87B-55FB0231E1CD}"/>
    <pc:docChg chg="undo custSel modSld">
      <pc:chgData name="Jilong Xue" userId="62028bfe775bad82" providerId="LiveId" clId="{EE91BEF0-3E19-46BB-B87B-55FB0231E1CD}" dt="2017-09-19T14:51:18.153" v="20301" actId="164"/>
      <pc:docMkLst>
        <pc:docMk/>
      </pc:docMkLst>
      <pc:sldChg chg="modSp modNotesTx">
        <pc:chgData name="Jilong Xue" userId="62028bfe775bad82" providerId="LiveId" clId="{EE91BEF0-3E19-46BB-B87B-55FB0231E1CD}" dt="2017-09-03T09:14:15.347" v="1122" actId="20577"/>
        <pc:sldMkLst>
          <pc:docMk/>
          <pc:sldMk cId="1681854549" sldId="645"/>
        </pc:sldMkLst>
        <pc:spChg chg="mod">
          <ac:chgData name="Jilong Xue" userId="62028bfe775bad82" providerId="LiveId" clId="{EE91BEF0-3E19-46BB-B87B-55FB0231E1CD}" dt="2017-09-02T12:56:54.380" v="37" actId="20577"/>
          <ac:spMkLst>
            <pc:docMk/>
            <pc:sldMk cId="1681854549" sldId="645"/>
            <ac:spMk id="4" creationId="{00000000-0000-0000-0000-000000000000}"/>
          </ac:spMkLst>
        </pc:spChg>
      </pc:sldChg>
      <pc:sldChg chg="modSp">
        <pc:chgData name="Jilong Xue" userId="62028bfe775bad82" providerId="LiveId" clId="{EE91BEF0-3E19-46BB-B87B-55FB0231E1CD}" dt="2017-09-04T02:56:26.749" v="18758" actId="27636"/>
        <pc:sldMkLst>
          <pc:docMk/>
          <pc:sldMk cId="2517915227" sldId="651"/>
        </pc:sldMkLst>
        <pc:spChg chg="mod">
          <ac:chgData name="Jilong Xue" userId="62028bfe775bad82" providerId="LiveId" clId="{EE91BEF0-3E19-46BB-B87B-55FB0231E1CD}" dt="2017-09-04T02:56:26.749" v="18758" actId="27636"/>
          <ac:spMkLst>
            <pc:docMk/>
            <pc:sldMk cId="2517915227" sldId="651"/>
            <ac:spMk id="11" creationId="{00000000-0000-0000-0000-000000000000}"/>
          </ac:spMkLst>
        </pc:spChg>
      </pc:sldChg>
      <pc:sldChg chg="modSp">
        <pc:chgData name="Jilong Xue" userId="62028bfe775bad82" providerId="LiveId" clId="{EE91BEF0-3E19-46BB-B87B-55FB0231E1CD}" dt="2017-09-04T02:56:26.697" v="18755" actId="27636"/>
        <pc:sldMkLst>
          <pc:docMk/>
          <pc:sldMk cId="4270232183" sldId="652"/>
        </pc:sldMkLst>
        <pc:spChg chg="mod">
          <ac:chgData name="Jilong Xue" userId="62028bfe775bad82" providerId="LiveId" clId="{EE91BEF0-3E19-46BB-B87B-55FB0231E1CD}" dt="2017-09-04T02:56:26.697" v="18755" actId="27636"/>
          <ac:spMkLst>
            <pc:docMk/>
            <pc:sldMk cId="4270232183" sldId="652"/>
            <ac:spMk id="11" creationId="{00000000-0000-0000-0000-000000000000}"/>
          </ac:spMkLst>
        </pc:spChg>
      </pc:sldChg>
      <pc:sldChg chg="modSp">
        <pc:chgData name="Jilong Xue" userId="62028bfe775bad82" providerId="LiveId" clId="{EE91BEF0-3E19-46BB-B87B-55FB0231E1CD}" dt="2017-09-04T02:56:26.728" v="18756" actId="27636"/>
        <pc:sldMkLst>
          <pc:docMk/>
          <pc:sldMk cId="4271654451" sldId="653"/>
        </pc:sldMkLst>
        <pc:spChg chg="mod">
          <ac:chgData name="Jilong Xue" userId="62028bfe775bad82" providerId="LiveId" clId="{EE91BEF0-3E19-46BB-B87B-55FB0231E1CD}" dt="2017-09-04T02:56:26.728" v="18756" actId="27636"/>
          <ac:spMkLst>
            <pc:docMk/>
            <pc:sldMk cId="4271654451" sldId="653"/>
            <ac:spMk id="11" creationId="{00000000-0000-0000-0000-000000000000}"/>
          </ac:spMkLst>
        </pc:spChg>
      </pc:sldChg>
      <pc:sldChg chg="addSp modSp modAnim modNotesTx">
        <pc:chgData name="Jilong Xue" userId="62028bfe775bad82" providerId="LiveId" clId="{EE91BEF0-3E19-46BB-B87B-55FB0231E1CD}" dt="2017-09-04T12:50:14.823" v="20255" actId="6549"/>
        <pc:sldMkLst>
          <pc:docMk/>
          <pc:sldMk cId="910275532" sldId="654"/>
        </pc:sldMkLst>
        <pc:spChg chg="mod">
          <ac:chgData name="Jilong Xue" userId="62028bfe775bad82" providerId="LiveId" clId="{EE91BEF0-3E19-46BB-B87B-55FB0231E1CD}" dt="2017-09-04T12:50:14.823" v="20255" actId="6549"/>
          <ac:spMkLst>
            <pc:docMk/>
            <pc:sldMk cId="910275532" sldId="654"/>
            <ac:spMk id="3" creationId="{77CF8C85-A54C-4218-8DF8-22AD30A69A0C}"/>
          </ac:spMkLst>
        </pc:spChg>
        <pc:spChg chg="mod">
          <ac:chgData name="Jilong Xue" userId="62028bfe775bad82" providerId="LiveId" clId="{EE91BEF0-3E19-46BB-B87B-55FB0231E1CD}" dt="2017-09-03T09:15:19.757" v="1155" actId="20577"/>
          <ac:spMkLst>
            <pc:docMk/>
            <pc:sldMk cId="910275532" sldId="654"/>
            <ac:spMk id="34" creationId="{A9E28261-486E-47AF-B313-18CA2A384057}"/>
          </ac:spMkLst>
        </pc:spChg>
        <pc:spChg chg="mod">
          <ac:chgData name="Jilong Xue" userId="62028bfe775bad82" providerId="LiveId" clId="{EE91BEF0-3E19-46BB-B87B-55FB0231E1CD}" dt="2017-09-03T09:23:49.382" v="1964" actId="20577"/>
          <ac:spMkLst>
            <pc:docMk/>
            <pc:sldMk cId="910275532" sldId="654"/>
            <ac:spMk id="93" creationId="{D1E3E5F6-5D80-4D86-B628-EFE75D567481}"/>
          </ac:spMkLst>
        </pc:spChg>
        <pc:grpChg chg="add mod">
          <ac:chgData name="Jilong Xue" userId="62028bfe775bad82" providerId="LiveId" clId="{EE91BEF0-3E19-46BB-B87B-55FB0231E1CD}" dt="2017-09-03T09:23:49.382" v="1964" actId="20577"/>
          <ac:grpSpMkLst>
            <pc:docMk/>
            <pc:sldMk cId="910275532" sldId="654"/>
            <ac:grpSpMk id="5" creationId="{E29ED60A-DA91-4ADD-A8A6-9D95C2786669}"/>
          </ac:grpSpMkLst>
        </pc:grpChg>
        <pc:grpChg chg="mod">
          <ac:chgData name="Jilong Xue" userId="62028bfe775bad82" providerId="LiveId" clId="{EE91BEF0-3E19-46BB-B87B-55FB0231E1CD}" dt="2017-09-03T09:23:49.382" v="1964" actId="20577"/>
          <ac:grpSpMkLst>
            <pc:docMk/>
            <pc:sldMk cId="910275532" sldId="654"/>
            <ac:grpSpMk id="29" creationId="{235BC78E-CB6D-4F7D-B715-B96D424B2AE6}"/>
          </ac:grpSpMkLst>
        </pc:grpChg>
      </pc:sldChg>
      <pc:sldChg chg="modNotesTx">
        <pc:chgData name="Jilong Xue" userId="62028bfe775bad82" providerId="LiveId" clId="{EE91BEF0-3E19-46BB-B87B-55FB0231E1CD}" dt="2017-09-03T12:33:08.699" v="4146" actId="20577"/>
        <pc:sldMkLst>
          <pc:docMk/>
          <pc:sldMk cId="1892974825" sldId="655"/>
        </pc:sldMkLst>
      </pc:sldChg>
      <pc:sldChg chg="modSp modNotesTx">
        <pc:chgData name="Jilong Xue" userId="62028bfe775bad82" providerId="LiveId" clId="{EE91BEF0-3E19-46BB-B87B-55FB0231E1CD}" dt="2017-09-03T12:49:40.017" v="5099" actId="20577"/>
        <pc:sldMkLst>
          <pc:docMk/>
          <pc:sldMk cId="896324834" sldId="656"/>
        </pc:sldMkLst>
        <pc:spChg chg="mod">
          <ac:chgData name="Jilong Xue" userId="62028bfe775bad82" providerId="LiveId" clId="{EE91BEF0-3E19-46BB-B87B-55FB0231E1CD}" dt="2017-09-03T12:49:40.017" v="5099" actId="20577"/>
          <ac:spMkLst>
            <pc:docMk/>
            <pc:sldMk cId="896324834" sldId="656"/>
            <ac:spMk id="3" creationId="{0A4B64FF-95BA-4FFE-B88A-0EB217282601}"/>
          </ac:spMkLst>
        </pc:spChg>
      </pc:sldChg>
      <pc:sldChg chg="modSp modNotesTx">
        <pc:chgData name="Jilong Xue" userId="62028bfe775bad82" providerId="LiveId" clId="{EE91BEF0-3E19-46BB-B87B-55FB0231E1CD}" dt="2017-09-04T12:50:59.314" v="20259" actId="20577"/>
        <pc:sldMkLst>
          <pc:docMk/>
          <pc:sldMk cId="3461193050" sldId="657"/>
        </pc:sldMkLst>
        <pc:spChg chg="mod">
          <ac:chgData name="Jilong Xue" userId="62028bfe775bad82" providerId="LiveId" clId="{EE91BEF0-3E19-46BB-B87B-55FB0231E1CD}" dt="2017-09-03T13:02:48.554" v="6605" actId="20577"/>
          <ac:spMkLst>
            <pc:docMk/>
            <pc:sldMk cId="3461193050" sldId="657"/>
            <ac:spMk id="9" creationId="{42942F7E-3AFC-4BBE-A1FC-16A6C76A7951}"/>
          </ac:spMkLst>
        </pc:spChg>
        <pc:spChg chg="mod">
          <ac:chgData name="Jilong Xue" userId="62028bfe775bad82" providerId="LiveId" clId="{EE91BEF0-3E19-46BB-B87B-55FB0231E1CD}" dt="2017-09-04T12:50:59.314" v="20259" actId="20577"/>
          <ac:spMkLst>
            <pc:docMk/>
            <pc:sldMk cId="3461193050" sldId="657"/>
            <ac:spMk id="14" creationId="{75076F8B-DBBB-449C-8738-4E8E27B16ACF}"/>
          </ac:spMkLst>
        </pc:spChg>
        <pc:spChg chg="mod">
          <ac:chgData name="Jilong Xue" userId="62028bfe775bad82" providerId="LiveId" clId="{EE91BEF0-3E19-46BB-B87B-55FB0231E1CD}" dt="2017-09-04T12:50:58.582" v="20258" actId="20577"/>
          <ac:spMkLst>
            <pc:docMk/>
            <pc:sldMk cId="3461193050" sldId="657"/>
            <ac:spMk id="18" creationId="{439DC9C2-8603-486D-A23B-FF4F2BC8C9E3}"/>
          </ac:spMkLst>
        </pc:spChg>
        <pc:spChg chg="mod">
          <ac:chgData name="Jilong Xue" userId="62028bfe775bad82" providerId="LiveId" clId="{EE91BEF0-3E19-46BB-B87B-55FB0231E1CD}" dt="2017-09-03T13:03:27.794" v="6608" actId="20577"/>
          <ac:spMkLst>
            <pc:docMk/>
            <pc:sldMk cId="3461193050" sldId="657"/>
            <ac:spMk id="25" creationId="{D790CE40-C3C5-4123-A411-DC544528959D}"/>
          </ac:spMkLst>
        </pc:spChg>
      </pc:sldChg>
      <pc:sldChg chg="delSp delAnim modNotesTx">
        <pc:chgData name="Jilong Xue" userId="62028bfe775bad82" providerId="LiveId" clId="{EE91BEF0-3E19-46BB-B87B-55FB0231E1CD}" dt="2017-09-04T06:49:27.899" v="19874" actId="478"/>
        <pc:sldMkLst>
          <pc:docMk/>
          <pc:sldMk cId="1023238423" sldId="658"/>
        </pc:sldMkLst>
        <pc:spChg chg="del">
          <ac:chgData name="Jilong Xue" userId="62028bfe775bad82" providerId="LiveId" clId="{EE91BEF0-3E19-46BB-B87B-55FB0231E1CD}" dt="2017-09-04T06:49:26.385" v="19873" actId="478"/>
          <ac:spMkLst>
            <pc:docMk/>
            <pc:sldMk cId="1023238423" sldId="658"/>
            <ac:spMk id="181" creationId="{693B8487-EC63-4D1F-B851-3EA0F32D3E8E}"/>
          </ac:spMkLst>
        </pc:spChg>
        <pc:spChg chg="del">
          <ac:chgData name="Jilong Xue" userId="62028bfe775bad82" providerId="LiveId" clId="{EE91BEF0-3E19-46BB-B87B-55FB0231E1CD}" dt="2017-09-04T06:49:27.899" v="19874" actId="478"/>
          <ac:spMkLst>
            <pc:docMk/>
            <pc:sldMk cId="1023238423" sldId="658"/>
            <ac:spMk id="183" creationId="{59EBE048-9230-4811-917C-8E5FDEBEF53D}"/>
          </ac:spMkLst>
        </pc:spChg>
      </pc:sldChg>
      <pc:sldChg chg="addSp delSp modSp mod modNotesTx">
        <pc:chgData name="Jilong Xue" userId="62028bfe775bad82" providerId="LiveId" clId="{EE91BEF0-3E19-46BB-B87B-55FB0231E1CD}" dt="2017-09-04T07:32:28.345" v="19885" actId="27918"/>
        <pc:sldMkLst>
          <pc:docMk/>
          <pc:sldMk cId="1191371342" sldId="660"/>
        </pc:sldMkLst>
        <pc:spChg chg="mod">
          <ac:chgData name="Jilong Xue" userId="62028bfe775bad82" providerId="LiveId" clId="{EE91BEF0-3E19-46BB-B87B-55FB0231E1CD}" dt="2017-09-03T08:25:55.664" v="542" actId="14100"/>
          <ac:spMkLst>
            <pc:docMk/>
            <pc:sldMk cId="1191371342" sldId="660"/>
            <ac:spMk id="3" creationId="{73B8DCE2-DE9B-4F74-8937-6C92C29927B8}"/>
          </ac:spMkLst>
        </pc:spChg>
        <pc:graphicFrameChg chg="add mod">
          <ac:chgData name="Jilong Xue" userId="62028bfe775bad82" providerId="LiveId" clId="{EE91BEF0-3E19-46BB-B87B-55FB0231E1CD}" dt="2017-09-04T03:07:21.370" v="19127" actId="27918"/>
          <ac:graphicFrameMkLst>
            <pc:docMk/>
            <pc:sldMk cId="1191371342" sldId="660"/>
            <ac:graphicFrameMk id="13" creationId="{C06ED756-53A7-413E-AC50-F0CA25C4BF3F}"/>
          </ac:graphicFrameMkLst>
        </pc:graphicFrameChg>
        <pc:graphicFrameChg chg="del">
          <ac:chgData name="Jilong Xue" userId="62028bfe775bad82" providerId="LiveId" clId="{EE91BEF0-3E19-46BB-B87B-55FB0231E1CD}" dt="2017-09-04T03:07:00.888" v="19124" actId="27918"/>
          <ac:graphicFrameMkLst>
            <pc:docMk/>
            <pc:sldMk cId="1191371342" sldId="660"/>
            <ac:graphicFrameMk id="14" creationId="{C06ED756-53A7-413E-AC50-F0CA25C4BF3F}"/>
          </ac:graphicFrameMkLst>
        </pc:graphicFrameChg>
      </pc:sldChg>
      <pc:sldChg chg="addSp delSp modSp modAnim modNotesTx">
        <pc:chgData name="Jilong Xue" userId="62028bfe775bad82" providerId="LiveId" clId="{EE91BEF0-3E19-46BB-B87B-55FB0231E1CD}" dt="2017-09-03T13:57:05.898" v="10754" actId="20577"/>
        <pc:sldMkLst>
          <pc:docMk/>
          <pc:sldMk cId="3056507532" sldId="661"/>
        </pc:sldMkLst>
        <pc:spChg chg="mod">
          <ac:chgData name="Jilong Xue" userId="62028bfe775bad82" providerId="LiveId" clId="{EE91BEF0-3E19-46BB-B87B-55FB0231E1CD}" dt="2017-09-03T08:49:26.276" v="767" actId="20577"/>
          <ac:spMkLst>
            <pc:docMk/>
            <pc:sldMk cId="3056507532" sldId="661"/>
            <ac:spMk id="3" creationId="{EFBE733F-F7CB-4A09-B104-680906AFCF66}"/>
          </ac:spMkLst>
        </pc:spChg>
        <pc:spChg chg="add del mod">
          <ac:chgData name="Jilong Xue" userId="62028bfe775bad82" providerId="LiveId" clId="{EE91BEF0-3E19-46BB-B87B-55FB0231E1CD}" dt="2017-09-03T08:45:43.943" v="700" actId="478"/>
          <ac:spMkLst>
            <pc:docMk/>
            <pc:sldMk cId="3056507532" sldId="661"/>
            <ac:spMk id="5" creationId="{022D0D60-0BB1-4FD8-A8C5-7A4230945C66}"/>
          </ac:spMkLst>
        </pc:spChg>
        <pc:spChg chg="add mod">
          <ac:chgData name="Jilong Xue" userId="62028bfe775bad82" providerId="LiveId" clId="{EE91BEF0-3E19-46BB-B87B-55FB0231E1CD}" dt="2017-09-03T08:48:34.617" v="764" actId="20577"/>
          <ac:spMkLst>
            <pc:docMk/>
            <pc:sldMk cId="3056507532" sldId="661"/>
            <ac:spMk id="7" creationId="{25A33AB0-A0AE-44A6-9C0A-7A42F232AD61}"/>
          </ac:spMkLst>
        </pc:spChg>
        <pc:spChg chg="add mod">
          <ac:chgData name="Jilong Xue" userId="62028bfe775bad82" providerId="LiveId" clId="{EE91BEF0-3E19-46BB-B87B-55FB0231E1CD}" dt="2017-09-03T08:48:34.617" v="764" actId="20577"/>
          <ac:spMkLst>
            <pc:docMk/>
            <pc:sldMk cId="3056507532" sldId="661"/>
            <ac:spMk id="8" creationId="{67DAE28E-3D20-4212-BC28-2FA1045FF89A}"/>
          </ac:spMkLst>
        </pc:spChg>
        <pc:spChg chg="mod">
          <ac:chgData name="Jilong Xue" userId="62028bfe775bad82" providerId="LiveId" clId="{EE91BEF0-3E19-46BB-B87B-55FB0231E1CD}" dt="2017-09-03T08:45:21.812" v="697" actId="20577"/>
          <ac:spMkLst>
            <pc:docMk/>
            <pc:sldMk cId="3056507532" sldId="661"/>
            <ac:spMk id="147" creationId="{2FC356F4-1902-4998-9D64-7CF899A68497}"/>
          </ac:spMkLst>
        </pc:spChg>
        <pc:spChg chg="mod">
          <ac:chgData name="Jilong Xue" userId="62028bfe775bad82" providerId="LiveId" clId="{EE91BEF0-3E19-46BB-B87B-55FB0231E1CD}" dt="2017-09-03T08:45:25.567" v="698" actId="20577"/>
          <ac:spMkLst>
            <pc:docMk/>
            <pc:sldMk cId="3056507532" sldId="661"/>
            <ac:spMk id="149" creationId="{0294D43B-CEA6-4B16-B6D9-E5FE156DF648}"/>
          </ac:spMkLst>
        </pc:spChg>
        <pc:spChg chg="mod">
          <ac:chgData name="Jilong Xue" userId="62028bfe775bad82" providerId="LiveId" clId="{EE91BEF0-3E19-46BB-B87B-55FB0231E1CD}" dt="2017-09-03T08:46:48.966" v="753" actId="1036"/>
          <ac:spMkLst>
            <pc:docMk/>
            <pc:sldMk cId="3056507532" sldId="661"/>
            <ac:spMk id="150" creationId="{B9EAA9F7-98FD-4511-BB8C-430BE64A8724}"/>
          </ac:spMkLst>
        </pc:spChg>
        <pc:spChg chg="mod">
          <ac:chgData name="Jilong Xue" userId="62028bfe775bad82" providerId="LiveId" clId="{EE91BEF0-3E19-46BB-B87B-55FB0231E1CD}" dt="2017-09-03T08:46:53.865" v="758" actId="1036"/>
          <ac:spMkLst>
            <pc:docMk/>
            <pc:sldMk cId="3056507532" sldId="661"/>
            <ac:spMk id="151" creationId="{07B669C4-BE22-44B0-A050-169EDEFECF3C}"/>
          </ac:spMkLst>
        </pc:spChg>
        <pc:grpChg chg="add mod">
          <ac:chgData name="Jilong Xue" userId="62028bfe775bad82" providerId="LiveId" clId="{EE91BEF0-3E19-46BB-B87B-55FB0231E1CD}" dt="2017-09-03T08:48:34.617" v="764" actId="20577"/>
          <ac:grpSpMkLst>
            <pc:docMk/>
            <pc:sldMk cId="3056507532" sldId="661"/>
            <ac:grpSpMk id="9" creationId="{6DB21B48-1B09-462E-A08D-56C596E409D9}"/>
          </ac:grpSpMkLst>
        </pc:grpChg>
      </pc:sldChg>
      <pc:sldChg chg="modSp modNotesTx">
        <pc:chgData name="Jilong Xue" userId="62028bfe775bad82" providerId="LiveId" clId="{EE91BEF0-3E19-46BB-B87B-55FB0231E1CD}" dt="2017-09-04T12:51:53.254" v="20300" actId="6549"/>
        <pc:sldMkLst>
          <pc:docMk/>
          <pc:sldMk cId="1555510501" sldId="662"/>
        </pc:sldMkLst>
        <pc:spChg chg="mod">
          <ac:chgData name="Jilong Xue" userId="62028bfe775bad82" providerId="LiveId" clId="{EE91BEF0-3E19-46BB-B87B-55FB0231E1CD}" dt="2017-09-04T12:51:53.254" v="20300" actId="6549"/>
          <ac:spMkLst>
            <pc:docMk/>
            <pc:sldMk cId="1555510501" sldId="662"/>
            <ac:spMk id="3" creationId="{D03CA338-59B2-4CCA-9B89-5DD34FA8A868}"/>
          </ac:spMkLst>
        </pc:spChg>
      </pc:sldChg>
      <pc:sldChg chg="modSp modNotesTx">
        <pc:chgData name="Jilong Xue" userId="62028bfe775bad82" providerId="LiveId" clId="{EE91BEF0-3E19-46BB-B87B-55FB0231E1CD}" dt="2017-09-03T14:49:01.533" v="18753" actId="20577"/>
        <pc:sldMkLst>
          <pc:docMk/>
          <pc:sldMk cId="1697635893" sldId="664"/>
        </pc:sldMkLst>
        <pc:spChg chg="mod">
          <ac:chgData name="Jilong Xue" userId="62028bfe775bad82" providerId="LiveId" clId="{EE91BEF0-3E19-46BB-B87B-55FB0231E1CD}" dt="2017-09-03T08:18:27.304" v="406" actId="20577"/>
          <ac:spMkLst>
            <pc:docMk/>
            <pc:sldMk cId="1697635893" sldId="664"/>
            <ac:spMk id="28" creationId="{3909C1A0-7C16-4AC5-9338-606C94F48F70}"/>
          </ac:spMkLst>
        </pc:spChg>
      </pc:sldChg>
      <pc:sldChg chg="modSp">
        <pc:chgData name="Jilong Xue" userId="62028bfe775bad82" providerId="LiveId" clId="{EE91BEF0-3E19-46BB-B87B-55FB0231E1CD}" dt="2017-09-03T08:17:39.657" v="405" actId="20577"/>
        <pc:sldMkLst>
          <pc:docMk/>
          <pc:sldMk cId="1521407419" sldId="665"/>
        </pc:sldMkLst>
        <pc:spChg chg="mod">
          <ac:chgData name="Jilong Xue" userId="62028bfe775bad82" providerId="LiveId" clId="{EE91BEF0-3E19-46BB-B87B-55FB0231E1CD}" dt="2017-09-03T08:17:39.657" v="405" actId="20577"/>
          <ac:spMkLst>
            <pc:docMk/>
            <pc:sldMk cId="1521407419" sldId="665"/>
            <ac:spMk id="3" creationId="{DFD13754-37FE-4C35-933B-B96A48942CDE}"/>
          </ac:spMkLst>
        </pc:spChg>
      </pc:sldChg>
      <pc:sldChg chg="modSp modAnim modNotesTx">
        <pc:chgData name="Jilong Xue" userId="62028bfe775bad82" providerId="LiveId" clId="{EE91BEF0-3E19-46BB-B87B-55FB0231E1CD}" dt="2017-09-04T12:07:35.828" v="20245" actId="20577"/>
        <pc:sldMkLst>
          <pc:docMk/>
          <pc:sldMk cId="941281050" sldId="666"/>
        </pc:sldMkLst>
        <pc:spChg chg="mod">
          <ac:chgData name="Jilong Xue" userId="62028bfe775bad82" providerId="LiveId" clId="{EE91BEF0-3E19-46BB-B87B-55FB0231E1CD}" dt="2017-09-04T03:11:09.601" v="19813" actId="20577"/>
          <ac:spMkLst>
            <pc:docMk/>
            <pc:sldMk cId="941281050" sldId="666"/>
            <ac:spMk id="3" creationId="{C2655291-B6EA-44D8-851F-B4F89C4298BC}"/>
          </ac:spMkLst>
        </pc:spChg>
      </pc:sldChg>
      <pc:sldChg chg="addSp modSp modAnim modNotesTx">
        <pc:chgData name="Jilong Xue" userId="62028bfe775bad82" providerId="LiveId" clId="{EE91BEF0-3E19-46BB-B87B-55FB0231E1CD}" dt="2017-09-19T14:51:18.153" v="20301" actId="164"/>
        <pc:sldMkLst>
          <pc:docMk/>
          <pc:sldMk cId="1084324058" sldId="669"/>
        </pc:sldMkLst>
        <pc:spChg chg="mod">
          <ac:chgData name="Jilong Xue" userId="62028bfe775bad82" providerId="LiveId" clId="{EE91BEF0-3E19-46BB-B87B-55FB0231E1CD}" dt="2017-09-19T14:51:18.153" v="20301" actId="164"/>
          <ac:spMkLst>
            <pc:docMk/>
            <pc:sldMk cId="1084324058" sldId="669"/>
            <ac:spMk id="9" creationId="{3FA5F6EE-44AE-4CC9-BC29-5F7EAB4C02B2}"/>
          </ac:spMkLst>
        </pc:spChg>
        <pc:spChg chg="mod">
          <ac:chgData name="Jilong Xue" userId="62028bfe775bad82" providerId="LiveId" clId="{EE91BEF0-3E19-46BB-B87B-55FB0231E1CD}" dt="2017-09-19T14:51:18.153" v="20301" actId="164"/>
          <ac:spMkLst>
            <pc:docMk/>
            <pc:sldMk cId="1084324058" sldId="669"/>
            <ac:spMk id="75" creationId="{F14A799F-8737-4198-98EC-9ED8A4DFA9C5}"/>
          </ac:spMkLst>
        </pc:spChg>
        <pc:spChg chg="mod">
          <ac:chgData name="Jilong Xue" userId="62028bfe775bad82" providerId="LiveId" clId="{EE91BEF0-3E19-46BB-B87B-55FB0231E1CD}" dt="2017-09-19T14:51:18.153" v="20301" actId="164"/>
          <ac:spMkLst>
            <pc:docMk/>
            <pc:sldMk cId="1084324058" sldId="669"/>
            <ac:spMk id="80" creationId="{7D964AAE-26C5-4BED-92FC-5C2D1270857E}"/>
          </ac:spMkLst>
        </pc:spChg>
        <pc:spChg chg="mod">
          <ac:chgData name="Jilong Xue" userId="62028bfe775bad82" providerId="LiveId" clId="{EE91BEF0-3E19-46BB-B87B-55FB0231E1CD}" dt="2017-09-19T14:51:18.153" v="20301" actId="164"/>
          <ac:spMkLst>
            <pc:docMk/>
            <pc:sldMk cId="1084324058" sldId="669"/>
            <ac:spMk id="108" creationId="{A405DBA5-09C5-4C7A-A57A-6924DE2CE84E}"/>
          </ac:spMkLst>
        </pc:spChg>
        <pc:grpChg chg="add mod">
          <ac:chgData name="Jilong Xue" userId="62028bfe775bad82" providerId="LiveId" clId="{EE91BEF0-3E19-46BB-B87B-55FB0231E1CD}" dt="2017-09-19T14:51:18.153" v="20301" actId="164"/>
          <ac:grpSpMkLst>
            <pc:docMk/>
            <pc:sldMk cId="1084324058" sldId="669"/>
            <ac:grpSpMk id="7" creationId="{D5DE0017-28A9-4475-9C97-A1C74E6E4BE3}"/>
          </ac:grpSpMkLst>
        </pc:grpChg>
        <pc:grpChg chg="mod">
          <ac:chgData name="Jilong Xue" userId="62028bfe775bad82" providerId="LiveId" clId="{EE91BEF0-3E19-46BB-B87B-55FB0231E1CD}" dt="2017-09-19T14:51:18.153" v="20301" actId="164"/>
          <ac:grpSpMkLst>
            <pc:docMk/>
            <pc:sldMk cId="1084324058" sldId="669"/>
            <ac:grpSpMk id="25" creationId="{DA326B3A-22EB-464A-BBCF-71822A619F45}"/>
          </ac:grpSpMkLst>
        </pc:grpChg>
        <pc:grpChg chg="mod">
          <ac:chgData name="Jilong Xue" userId="62028bfe775bad82" providerId="LiveId" clId="{EE91BEF0-3E19-46BB-B87B-55FB0231E1CD}" dt="2017-09-19T14:51:18.153" v="20301" actId="164"/>
          <ac:grpSpMkLst>
            <pc:docMk/>
            <pc:sldMk cId="1084324058" sldId="669"/>
            <ac:grpSpMk id="26" creationId="{EAB11120-1F90-4F88-A70D-679DD6B45467}"/>
          </ac:grpSpMkLst>
        </pc:grpChg>
        <pc:grpChg chg="mod">
          <ac:chgData name="Jilong Xue" userId="62028bfe775bad82" providerId="LiveId" clId="{EE91BEF0-3E19-46BB-B87B-55FB0231E1CD}" dt="2017-09-19T14:51:18.153" v="20301" actId="164"/>
          <ac:grpSpMkLst>
            <pc:docMk/>
            <pc:sldMk cId="1084324058" sldId="669"/>
            <ac:grpSpMk id="27" creationId="{00084ACF-8738-42D2-88BE-953E82AAE082}"/>
          </ac:grpSpMkLst>
        </pc:grpChg>
        <pc:grpChg chg="mod">
          <ac:chgData name="Jilong Xue" userId="62028bfe775bad82" providerId="LiveId" clId="{EE91BEF0-3E19-46BB-B87B-55FB0231E1CD}" dt="2017-09-19T14:51:18.153" v="20301" actId="164"/>
          <ac:grpSpMkLst>
            <pc:docMk/>
            <pc:sldMk cId="1084324058" sldId="669"/>
            <ac:grpSpMk id="28" creationId="{172D1693-31CB-4ACB-ABBB-B0096A7A513B}"/>
          </ac:grpSpMkLst>
        </pc:grpChg>
        <pc:grpChg chg="mod">
          <ac:chgData name="Jilong Xue" userId="62028bfe775bad82" providerId="LiveId" clId="{EE91BEF0-3E19-46BB-B87B-55FB0231E1CD}" dt="2017-09-19T14:51:18.153" v="20301" actId="164"/>
          <ac:grpSpMkLst>
            <pc:docMk/>
            <pc:sldMk cId="1084324058" sldId="669"/>
            <ac:grpSpMk id="29" creationId="{7F321400-E31F-4F6F-A246-2E278893F5D3}"/>
          </ac:grpSpMkLst>
        </pc:grpChg>
        <pc:grpChg chg="mod">
          <ac:chgData name="Jilong Xue" userId="62028bfe775bad82" providerId="LiveId" clId="{EE91BEF0-3E19-46BB-B87B-55FB0231E1CD}" dt="2017-09-19T14:51:18.153" v="20301" actId="164"/>
          <ac:grpSpMkLst>
            <pc:docMk/>
            <pc:sldMk cId="1084324058" sldId="669"/>
            <ac:grpSpMk id="30" creationId="{0CE4C98A-E022-4E27-ABD1-EF8935FA279F}"/>
          </ac:grpSpMkLst>
        </pc:grpChg>
        <pc:picChg chg="mod">
          <ac:chgData name="Jilong Xue" userId="62028bfe775bad82" providerId="LiveId" clId="{EE91BEF0-3E19-46BB-B87B-55FB0231E1CD}" dt="2017-09-19T14:51:18.153" v="20301" actId="164"/>
          <ac:picMkLst>
            <pc:docMk/>
            <pc:sldMk cId="1084324058" sldId="669"/>
            <ac:picMk id="8" creationId="{C87A3500-B46F-480B-9D3C-56E0E40E9FDB}"/>
          </ac:picMkLst>
        </pc:picChg>
      </pc:sldChg>
      <pc:sldChg chg="addSp modSp modAnim modNotesTx">
        <pc:chgData name="Jilong Xue" userId="62028bfe775bad82" providerId="LiveId" clId="{EE91BEF0-3E19-46BB-B87B-55FB0231E1CD}" dt="2017-09-04T12:06:11.972" v="20039" actId="313"/>
        <pc:sldMkLst>
          <pc:docMk/>
          <pc:sldMk cId="4154274159" sldId="671"/>
        </pc:sldMkLst>
        <pc:spChg chg="mod">
          <ac:chgData name="Jilong Xue" userId="62028bfe775bad82" providerId="LiveId" clId="{EE91BEF0-3E19-46BB-B87B-55FB0231E1CD}" dt="2017-09-03T08:51:54.649" v="787" actId="14100"/>
          <ac:spMkLst>
            <pc:docMk/>
            <pc:sldMk cId="4154274159" sldId="671"/>
            <ac:spMk id="3" creationId="{EFBE733F-F7CB-4A09-B104-680906AFCF66}"/>
          </ac:spMkLst>
        </pc:spChg>
        <pc:spChg chg="add mod">
          <ac:chgData name="Jilong Xue" userId="62028bfe775bad82" providerId="LiveId" clId="{EE91BEF0-3E19-46BB-B87B-55FB0231E1CD}" dt="2017-09-03T08:53:59.974" v="847" actId="20577"/>
          <ac:spMkLst>
            <pc:docMk/>
            <pc:sldMk cId="4154274159" sldId="671"/>
            <ac:spMk id="75" creationId="{40C02A8E-973B-40A4-9B63-05002FA00A79}"/>
          </ac:spMkLst>
        </pc:spChg>
        <pc:spChg chg="add mod">
          <ac:chgData name="Jilong Xue" userId="62028bfe775bad82" providerId="LiveId" clId="{EE91BEF0-3E19-46BB-B87B-55FB0231E1CD}" dt="2017-09-03T08:53:59.974" v="847" actId="20577"/>
          <ac:spMkLst>
            <pc:docMk/>
            <pc:sldMk cId="4154274159" sldId="671"/>
            <ac:spMk id="76" creationId="{F5326CB7-AA36-47A7-B29F-6ED25CFC5CB1}"/>
          </ac:spMkLst>
        </pc:spChg>
        <pc:grpChg chg="add mod">
          <ac:chgData name="Jilong Xue" userId="62028bfe775bad82" providerId="LiveId" clId="{EE91BEF0-3E19-46BB-B87B-55FB0231E1CD}" dt="2017-09-03T08:53:59.974" v="847" actId="20577"/>
          <ac:grpSpMkLst>
            <pc:docMk/>
            <pc:sldMk cId="4154274159" sldId="671"/>
            <ac:grpSpMk id="4" creationId="{77C136ED-18FF-4719-B494-B26A7FEE9F90}"/>
          </ac:grpSpMkLst>
        </pc:grpChg>
      </pc:sldChg>
      <pc:sldChg chg="addSp delSp modSp">
        <pc:chgData name="Jilong Xue" userId="62028bfe775bad82" providerId="LiveId" clId="{EE91BEF0-3E19-46BB-B87B-55FB0231E1CD}" dt="2017-09-04T09:30:56.097" v="19887" actId="20577"/>
        <pc:sldMkLst>
          <pc:docMk/>
          <pc:sldMk cId="167435234" sldId="672"/>
        </pc:sldMkLst>
        <pc:spChg chg="mod">
          <ac:chgData name="Jilong Xue" userId="62028bfe775bad82" providerId="LiveId" clId="{EE91BEF0-3E19-46BB-B87B-55FB0231E1CD}" dt="2017-09-04T06:50:24.754" v="19879" actId="20577"/>
          <ac:spMkLst>
            <pc:docMk/>
            <pc:sldMk cId="167435234" sldId="672"/>
            <ac:spMk id="3" creationId="{8F0813C1-5BB0-4D67-9FC0-D206E27FA83E}"/>
          </ac:spMkLst>
        </pc:spChg>
        <pc:graphicFrameChg chg="add mod">
          <ac:chgData name="Jilong Xue" userId="62028bfe775bad82" providerId="LiveId" clId="{EE91BEF0-3E19-46BB-B87B-55FB0231E1CD}" dt="2017-09-04T09:30:56.097" v="19887" actId="20577"/>
          <ac:graphicFrameMkLst>
            <pc:docMk/>
            <pc:sldMk cId="167435234" sldId="672"/>
            <ac:graphicFrameMk id="6" creationId="{25C2D70A-F891-437E-B350-42CDC143F667}"/>
          </ac:graphicFrameMkLst>
        </pc:graphicFrameChg>
        <pc:graphicFrameChg chg="del">
          <ac:chgData name="Jilong Xue" userId="62028bfe775bad82" providerId="LiveId" clId="{EE91BEF0-3E19-46BB-B87B-55FB0231E1CD}" dt="2017-09-04T07:31:34.005" v="19880" actId="20577"/>
          <ac:graphicFrameMkLst>
            <pc:docMk/>
            <pc:sldMk cId="167435234" sldId="672"/>
            <ac:graphicFrameMk id="7" creationId="{6071FB67-8DA5-4EE9-86B1-BB68623E536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62028bfe775bad82/DNN/System/WolongSOSP%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62028bfe775bad82/DNN/CUDA/GPU%20inference%20worksho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iw\Desktop\spars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iw\Desktop\spars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Send-Recv Benchmark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MicroBench!$B$23</c:f>
              <c:strCache>
                <c:ptCount val="1"/>
                <c:pt idx="0">
                  <c:v>gRPC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MicroBench!$A$24:$A$34</c:f>
              <c:numCache>
                <c:formatCode>General</c:formatCode>
                <c:ptCount val="9"/>
                <c:pt idx="0">
                  <c:v>1</c:v>
                </c:pt>
                <c:pt idx="1">
                  <c:v>2</c:v>
                </c:pt>
                <c:pt idx="2">
                  <c:v>4</c:v>
                </c:pt>
                <c:pt idx="3">
                  <c:v>8</c:v>
                </c:pt>
                <c:pt idx="4">
                  <c:v>16</c:v>
                </c:pt>
                <c:pt idx="5">
                  <c:v>32</c:v>
                </c:pt>
                <c:pt idx="6">
                  <c:v>64</c:v>
                </c:pt>
                <c:pt idx="7">
                  <c:v>128</c:v>
                </c:pt>
                <c:pt idx="8">
                  <c:v>256</c:v>
                </c:pt>
              </c:numCache>
              <c:extLst/>
            </c:numRef>
          </c:cat>
          <c:val>
            <c:numRef>
              <c:f>MicroBench!$B$24:$B$34</c:f>
              <c:numCache>
                <c:formatCode>General</c:formatCode>
                <c:ptCount val="9"/>
                <c:pt idx="0">
                  <c:v>2.2210000000000001</c:v>
                </c:pt>
                <c:pt idx="1">
                  <c:v>2.9610000000000003</c:v>
                </c:pt>
                <c:pt idx="2">
                  <c:v>4.4910000000000005</c:v>
                </c:pt>
                <c:pt idx="3">
                  <c:v>10.579000000000001</c:v>
                </c:pt>
                <c:pt idx="4">
                  <c:v>19.185000000000002</c:v>
                </c:pt>
                <c:pt idx="5">
                  <c:v>44.297000000000004</c:v>
                </c:pt>
                <c:pt idx="6">
                  <c:v>101.547</c:v>
                </c:pt>
                <c:pt idx="7">
                  <c:v>268.36199999999997</c:v>
                </c:pt>
                <c:pt idx="8">
                  <c:v>779.50200000000007</c:v>
                </c:pt>
              </c:numCache>
              <c:extLst/>
            </c:numRef>
          </c:val>
          <c:smooth val="0"/>
          <c:extLst>
            <c:ext xmlns:c16="http://schemas.microsoft.com/office/drawing/2014/chart" uri="{C3380CC4-5D6E-409C-BE32-E72D297353CC}">
              <c16:uniqueId val="{00000000-1F5F-4F8F-B528-BD0EC29FCAD9}"/>
            </c:ext>
          </c:extLst>
        </c:ser>
        <c:ser>
          <c:idx val="1"/>
          <c:order val="1"/>
          <c:tx>
            <c:strRef>
              <c:f>MicroBench!$D$23</c:f>
              <c:strCache>
                <c:ptCount val="1"/>
                <c:pt idx="0">
                  <c:v>RDMA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MicroBench!$A$24:$A$34</c:f>
              <c:numCache>
                <c:formatCode>General</c:formatCode>
                <c:ptCount val="9"/>
                <c:pt idx="0">
                  <c:v>1</c:v>
                </c:pt>
                <c:pt idx="1">
                  <c:v>2</c:v>
                </c:pt>
                <c:pt idx="2">
                  <c:v>4</c:v>
                </c:pt>
                <c:pt idx="3">
                  <c:v>8</c:v>
                </c:pt>
                <c:pt idx="4">
                  <c:v>16</c:v>
                </c:pt>
                <c:pt idx="5">
                  <c:v>32</c:v>
                </c:pt>
                <c:pt idx="6">
                  <c:v>64</c:v>
                </c:pt>
                <c:pt idx="7">
                  <c:v>128</c:v>
                </c:pt>
                <c:pt idx="8">
                  <c:v>256</c:v>
                </c:pt>
              </c:numCache>
              <c:extLst/>
            </c:numRef>
          </c:cat>
          <c:val>
            <c:numRef>
              <c:f>MicroBench!$D$24:$D$34</c:f>
              <c:numCache>
                <c:formatCode>General</c:formatCode>
                <c:ptCount val="9"/>
                <c:pt idx="0">
                  <c:v>1.4690000000000001</c:v>
                </c:pt>
                <c:pt idx="1">
                  <c:v>1.65</c:v>
                </c:pt>
                <c:pt idx="2">
                  <c:v>2.3080000000000003</c:v>
                </c:pt>
                <c:pt idx="3">
                  <c:v>3.3140000000000001</c:v>
                </c:pt>
                <c:pt idx="4">
                  <c:v>5.1689999999999996</c:v>
                </c:pt>
                <c:pt idx="5">
                  <c:v>8.8330000000000002</c:v>
                </c:pt>
                <c:pt idx="6">
                  <c:v>16.416</c:v>
                </c:pt>
                <c:pt idx="7">
                  <c:v>31.155999999999999</c:v>
                </c:pt>
                <c:pt idx="8">
                  <c:v>60.387999999999998</c:v>
                </c:pt>
              </c:numCache>
              <c:extLst/>
            </c:numRef>
          </c:val>
          <c:smooth val="0"/>
          <c:extLst>
            <c:ext xmlns:c16="http://schemas.microsoft.com/office/drawing/2014/chart" uri="{C3380CC4-5D6E-409C-BE32-E72D297353CC}">
              <c16:uniqueId val="{00000001-1F5F-4F8F-B528-BD0EC29FCAD9}"/>
            </c:ext>
          </c:extLst>
        </c:ser>
        <c:dLbls>
          <c:showLegendKey val="0"/>
          <c:showVal val="0"/>
          <c:showCatName val="0"/>
          <c:showSerName val="0"/>
          <c:showPercent val="0"/>
          <c:showBubbleSize val="0"/>
        </c:dLbls>
        <c:marker val="1"/>
        <c:smooth val="0"/>
        <c:axId val="784745656"/>
        <c:axId val="784746312"/>
      </c:lineChart>
      <c:catAx>
        <c:axId val="78474565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message size (MB)</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4746312"/>
        <c:crosses val="autoZero"/>
        <c:auto val="1"/>
        <c:lblAlgn val="ctr"/>
        <c:lblOffset val="100"/>
        <c:noMultiLvlLbl val="0"/>
      </c:catAx>
      <c:valAx>
        <c:axId val="784746312"/>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time (ms)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4745656"/>
        <c:crosses val="autoZero"/>
        <c:crossBetween val="between"/>
      </c:valAx>
      <c:spPr>
        <a:noFill/>
        <a:ln>
          <a:noFill/>
        </a:ln>
        <a:effectLst/>
      </c:spPr>
    </c:plotArea>
    <c:legend>
      <c:legendPos val="t"/>
      <c:layout>
        <c:manualLayout>
          <c:xMode val="edge"/>
          <c:yMode val="edge"/>
          <c:x val="0.21021631671041119"/>
          <c:y val="0.21378915765025774"/>
          <c:w val="0.37723359580052496"/>
          <c:h val="0.10335502312492788"/>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Convergence of Seq2Seq Translatio</a:t>
            </a:r>
            <a:r>
              <a:rPr lang="en-US" altLang="zh-CN" sz="1800"/>
              <a:t>n</a:t>
            </a:r>
            <a:r>
              <a:rPr lang="en-US" sz="1800"/>
              <a:t>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
          <c:order val="0"/>
          <c:tx>
            <c:strRef>
              <c:f>Sheet1!$D$1</c:f>
              <c:strCache>
                <c:ptCount val="1"/>
                <c:pt idx="0">
                  <c:v>TensorFlow(gRPC)</c:v>
                </c:pt>
              </c:strCache>
            </c:strRef>
          </c:tx>
          <c:spPr>
            <a:ln w="25400" cap="rnd">
              <a:solidFill>
                <a:schemeClr val="accent1"/>
              </a:solidFill>
              <a:round/>
            </a:ln>
            <a:effectLst/>
          </c:spPr>
          <c:marker>
            <c:symbol val="none"/>
          </c:marker>
          <c:xVal>
            <c:numRef>
              <c:f>Sheet1!$C$2:$C$632</c:f>
              <c:numCache>
                <c:formatCode>General</c:formatCode>
                <c:ptCount val="631"/>
                <c:pt idx="0">
                  <c:v>16.28593</c:v>
                </c:pt>
                <c:pt idx="1">
                  <c:v>30.573364000000002</c:v>
                </c:pt>
                <c:pt idx="2">
                  <c:v>42.335248999999997</c:v>
                </c:pt>
                <c:pt idx="3">
                  <c:v>54.7258</c:v>
                </c:pt>
                <c:pt idx="4">
                  <c:v>67.615595999999996</c:v>
                </c:pt>
                <c:pt idx="5">
                  <c:v>80.085784000000004</c:v>
                </c:pt>
                <c:pt idx="6">
                  <c:v>91.262497999999994</c:v>
                </c:pt>
                <c:pt idx="7">
                  <c:v>103.855693</c:v>
                </c:pt>
                <c:pt idx="8">
                  <c:v>118.632383</c:v>
                </c:pt>
                <c:pt idx="9">
                  <c:v>131.22670199999999</c:v>
                </c:pt>
                <c:pt idx="10">
                  <c:v>144.22676300000001</c:v>
                </c:pt>
                <c:pt idx="11">
                  <c:v>157.97327899999999</c:v>
                </c:pt>
                <c:pt idx="12">
                  <c:v>171.67985200000001</c:v>
                </c:pt>
                <c:pt idx="13">
                  <c:v>184.67872600000001</c:v>
                </c:pt>
                <c:pt idx="14">
                  <c:v>197.21017499999999</c:v>
                </c:pt>
                <c:pt idx="15">
                  <c:v>210.90391600000001</c:v>
                </c:pt>
                <c:pt idx="16">
                  <c:v>223.83373499999999</c:v>
                </c:pt>
                <c:pt idx="17">
                  <c:v>239.826975</c:v>
                </c:pt>
                <c:pt idx="18">
                  <c:v>251.956019</c:v>
                </c:pt>
                <c:pt idx="19">
                  <c:v>265.46671199999997</c:v>
                </c:pt>
                <c:pt idx="20">
                  <c:v>279.00800199999998</c:v>
                </c:pt>
                <c:pt idx="21">
                  <c:v>292.900553</c:v>
                </c:pt>
                <c:pt idx="22">
                  <c:v>305.49858599999999</c:v>
                </c:pt>
                <c:pt idx="23">
                  <c:v>317.22450300000003</c:v>
                </c:pt>
                <c:pt idx="24">
                  <c:v>329.21717000000001</c:v>
                </c:pt>
                <c:pt idx="25">
                  <c:v>343.20209699999998</c:v>
                </c:pt>
                <c:pt idx="26">
                  <c:v>355.89922300000001</c:v>
                </c:pt>
                <c:pt idx="27">
                  <c:v>369.961027</c:v>
                </c:pt>
                <c:pt idx="28">
                  <c:v>382.88323500000001</c:v>
                </c:pt>
                <c:pt idx="29">
                  <c:v>395.45839100000001</c:v>
                </c:pt>
                <c:pt idx="30">
                  <c:v>409.56190700000002</c:v>
                </c:pt>
                <c:pt idx="31">
                  <c:v>423.75977599999999</c:v>
                </c:pt>
                <c:pt idx="32">
                  <c:v>438.89805100000001</c:v>
                </c:pt>
                <c:pt idx="33">
                  <c:v>454.218433</c:v>
                </c:pt>
                <c:pt idx="34">
                  <c:v>467.52160500000002</c:v>
                </c:pt>
                <c:pt idx="35">
                  <c:v>481.27342099999998</c:v>
                </c:pt>
                <c:pt idx="36">
                  <c:v>494.80568799999998</c:v>
                </c:pt>
                <c:pt idx="37">
                  <c:v>507.31287300000002</c:v>
                </c:pt>
                <c:pt idx="38">
                  <c:v>519.33319300000005</c:v>
                </c:pt>
                <c:pt idx="39">
                  <c:v>531.04180799999995</c:v>
                </c:pt>
                <c:pt idx="40">
                  <c:v>543.46843799999999</c:v>
                </c:pt>
                <c:pt idx="41">
                  <c:v>555.61877100000004</c:v>
                </c:pt>
                <c:pt idx="42">
                  <c:v>570.88678000000004</c:v>
                </c:pt>
                <c:pt idx="43">
                  <c:v>585.30201</c:v>
                </c:pt>
                <c:pt idx="44">
                  <c:v>599.00446799999997</c:v>
                </c:pt>
                <c:pt idx="45">
                  <c:v>614.69306099999994</c:v>
                </c:pt>
                <c:pt idx="46">
                  <c:v>627.60427800000002</c:v>
                </c:pt>
                <c:pt idx="47">
                  <c:v>641.74440500000003</c:v>
                </c:pt>
                <c:pt idx="48">
                  <c:v>653.92169999999999</c:v>
                </c:pt>
                <c:pt idx="49">
                  <c:v>667.90509399999996</c:v>
                </c:pt>
                <c:pt idx="50">
                  <c:v>682.99860200000001</c:v>
                </c:pt>
                <c:pt idx="51">
                  <c:v>696.98906999999997</c:v>
                </c:pt>
                <c:pt idx="52">
                  <c:v>710.69932800000004</c:v>
                </c:pt>
                <c:pt idx="53">
                  <c:v>724.47989500000006</c:v>
                </c:pt>
                <c:pt idx="54">
                  <c:v>738.28627400000005</c:v>
                </c:pt>
                <c:pt idx="55">
                  <c:v>750.47000200000002</c:v>
                </c:pt>
                <c:pt idx="56">
                  <c:v>763.68613500000004</c:v>
                </c:pt>
                <c:pt idx="57">
                  <c:v>775.18386499999997</c:v>
                </c:pt>
                <c:pt idx="58">
                  <c:v>788.77396699999997</c:v>
                </c:pt>
                <c:pt idx="59">
                  <c:v>803.21256400000004</c:v>
                </c:pt>
                <c:pt idx="60">
                  <c:v>817.07633599999997</c:v>
                </c:pt>
                <c:pt idx="61">
                  <c:v>828.73886300000004</c:v>
                </c:pt>
                <c:pt idx="62">
                  <c:v>842.83454400000005</c:v>
                </c:pt>
                <c:pt idx="63">
                  <c:v>856.98663199999999</c:v>
                </c:pt>
                <c:pt idx="64">
                  <c:v>872.06104800000003</c:v>
                </c:pt>
                <c:pt idx="65">
                  <c:v>886.53034400000001</c:v>
                </c:pt>
                <c:pt idx="66">
                  <c:v>900.143058</c:v>
                </c:pt>
                <c:pt idx="67">
                  <c:v>913.900397</c:v>
                </c:pt>
                <c:pt idx="68">
                  <c:v>928.29090099999996</c:v>
                </c:pt>
                <c:pt idx="69">
                  <c:v>940.51955699999996</c:v>
                </c:pt>
                <c:pt idx="70">
                  <c:v>954.23172999999997</c:v>
                </c:pt>
                <c:pt idx="71">
                  <c:v>966.29381799999999</c:v>
                </c:pt>
                <c:pt idx="72">
                  <c:v>980.00413300000002</c:v>
                </c:pt>
                <c:pt idx="73">
                  <c:v>992.682816</c:v>
                </c:pt>
                <c:pt idx="74">
                  <c:v>1006.03797</c:v>
                </c:pt>
                <c:pt idx="75">
                  <c:v>1019.689165</c:v>
                </c:pt>
                <c:pt idx="76">
                  <c:v>1033.6791969999999</c:v>
                </c:pt>
                <c:pt idx="77">
                  <c:v>1046.521495</c:v>
                </c:pt>
                <c:pt idx="78">
                  <c:v>1060.0080909999999</c:v>
                </c:pt>
                <c:pt idx="79">
                  <c:v>1072.3206190000001</c:v>
                </c:pt>
                <c:pt idx="80">
                  <c:v>1085.9958819999999</c:v>
                </c:pt>
                <c:pt idx="81">
                  <c:v>1098.424647</c:v>
                </c:pt>
                <c:pt idx="82">
                  <c:v>1110.2162000000001</c:v>
                </c:pt>
                <c:pt idx="83">
                  <c:v>1124.433636</c:v>
                </c:pt>
                <c:pt idx="84">
                  <c:v>1138.2930080000001</c:v>
                </c:pt>
                <c:pt idx="85">
                  <c:v>1150.9316690000001</c:v>
                </c:pt>
                <c:pt idx="86">
                  <c:v>1164.2015469999999</c:v>
                </c:pt>
                <c:pt idx="87">
                  <c:v>1178.386096</c:v>
                </c:pt>
                <c:pt idx="88">
                  <c:v>1191.7539449999999</c:v>
                </c:pt>
                <c:pt idx="89">
                  <c:v>1204.761297</c:v>
                </c:pt>
                <c:pt idx="90">
                  <c:v>1216.9567850000001</c:v>
                </c:pt>
                <c:pt idx="91">
                  <c:v>1230.082713</c:v>
                </c:pt>
                <c:pt idx="92">
                  <c:v>1242.897735</c:v>
                </c:pt>
                <c:pt idx="93">
                  <c:v>1255.938787</c:v>
                </c:pt>
                <c:pt idx="94">
                  <c:v>1268.9795959999999</c:v>
                </c:pt>
                <c:pt idx="95">
                  <c:v>1282.5746059999999</c:v>
                </c:pt>
                <c:pt idx="96">
                  <c:v>1295.0134330000001</c:v>
                </c:pt>
                <c:pt idx="97">
                  <c:v>1308.281551</c:v>
                </c:pt>
                <c:pt idx="98">
                  <c:v>1320.6786509999999</c:v>
                </c:pt>
                <c:pt idx="99">
                  <c:v>1332.0774859999999</c:v>
                </c:pt>
                <c:pt idx="100">
                  <c:v>1344.092251</c:v>
                </c:pt>
                <c:pt idx="101">
                  <c:v>1356.8680770000001</c:v>
                </c:pt>
                <c:pt idx="102">
                  <c:v>1369.3073910000001</c:v>
                </c:pt>
                <c:pt idx="103">
                  <c:v>1383.15867</c:v>
                </c:pt>
                <c:pt idx="104">
                  <c:v>1397.302359</c:v>
                </c:pt>
                <c:pt idx="105">
                  <c:v>1409.069812</c:v>
                </c:pt>
                <c:pt idx="106">
                  <c:v>1422.029524</c:v>
                </c:pt>
                <c:pt idx="107">
                  <c:v>1436.70425</c:v>
                </c:pt>
                <c:pt idx="108">
                  <c:v>1449.3399890000001</c:v>
                </c:pt>
                <c:pt idx="109">
                  <c:v>1461.766196</c:v>
                </c:pt>
                <c:pt idx="110">
                  <c:v>1474.5217990000001</c:v>
                </c:pt>
                <c:pt idx="111">
                  <c:v>1487.8087989999999</c:v>
                </c:pt>
                <c:pt idx="112">
                  <c:v>1500.0089499999999</c:v>
                </c:pt>
                <c:pt idx="113">
                  <c:v>1511.961959</c:v>
                </c:pt>
                <c:pt idx="114">
                  <c:v>1526.783134</c:v>
                </c:pt>
                <c:pt idx="115">
                  <c:v>1540.2306900000001</c:v>
                </c:pt>
                <c:pt idx="116">
                  <c:v>1553.33807</c:v>
                </c:pt>
                <c:pt idx="117">
                  <c:v>1565.066176</c:v>
                </c:pt>
                <c:pt idx="118">
                  <c:v>1577.8330820000001</c:v>
                </c:pt>
                <c:pt idx="119">
                  <c:v>1589.9469529999999</c:v>
                </c:pt>
                <c:pt idx="120">
                  <c:v>1603.302175</c:v>
                </c:pt>
                <c:pt idx="121">
                  <c:v>1616.58653</c:v>
                </c:pt>
                <c:pt idx="122">
                  <c:v>1629.785451</c:v>
                </c:pt>
                <c:pt idx="123">
                  <c:v>1643.117551</c:v>
                </c:pt>
                <c:pt idx="124">
                  <c:v>1656.124002</c:v>
                </c:pt>
                <c:pt idx="125">
                  <c:v>1670.238658</c:v>
                </c:pt>
                <c:pt idx="126">
                  <c:v>1682.326507</c:v>
                </c:pt>
                <c:pt idx="127">
                  <c:v>1695.3028300000001</c:v>
                </c:pt>
                <c:pt idx="128">
                  <c:v>1709.3957519999999</c:v>
                </c:pt>
                <c:pt idx="129">
                  <c:v>1723.551946</c:v>
                </c:pt>
                <c:pt idx="130">
                  <c:v>1736.293011</c:v>
                </c:pt>
                <c:pt idx="131">
                  <c:v>1749.860991</c:v>
                </c:pt>
                <c:pt idx="132">
                  <c:v>1764.1109719999999</c:v>
                </c:pt>
                <c:pt idx="133">
                  <c:v>1776.4244209999999</c:v>
                </c:pt>
                <c:pt idx="134">
                  <c:v>1790.065482</c:v>
                </c:pt>
                <c:pt idx="135">
                  <c:v>1803.3917160000001</c:v>
                </c:pt>
                <c:pt idx="136">
                  <c:v>1817.4611540000001</c:v>
                </c:pt>
                <c:pt idx="137">
                  <c:v>1830.3055469999999</c:v>
                </c:pt>
                <c:pt idx="138">
                  <c:v>1843.691061</c:v>
                </c:pt>
                <c:pt idx="139">
                  <c:v>1856.869702</c:v>
                </c:pt>
                <c:pt idx="140">
                  <c:v>1869.9858260000001</c:v>
                </c:pt>
                <c:pt idx="141">
                  <c:v>1885.352324</c:v>
                </c:pt>
                <c:pt idx="142">
                  <c:v>1896.5189620000001</c:v>
                </c:pt>
                <c:pt idx="143">
                  <c:v>1910.8391730000001</c:v>
                </c:pt>
                <c:pt idx="144">
                  <c:v>1923.7886779999999</c:v>
                </c:pt>
                <c:pt idx="145">
                  <c:v>1937.588387</c:v>
                </c:pt>
                <c:pt idx="146">
                  <c:v>1949.9667589999999</c:v>
                </c:pt>
                <c:pt idx="147">
                  <c:v>1962.6937969999999</c:v>
                </c:pt>
                <c:pt idx="148">
                  <c:v>1976.459685</c:v>
                </c:pt>
                <c:pt idx="149">
                  <c:v>1988.49531</c:v>
                </c:pt>
                <c:pt idx="150">
                  <c:v>2002.071136</c:v>
                </c:pt>
                <c:pt idx="151">
                  <c:v>2015.1195210000001</c:v>
                </c:pt>
                <c:pt idx="152">
                  <c:v>2029.1731600000001</c:v>
                </c:pt>
                <c:pt idx="153">
                  <c:v>2040.5461479999999</c:v>
                </c:pt>
                <c:pt idx="154">
                  <c:v>2053.534314</c:v>
                </c:pt>
                <c:pt idx="155">
                  <c:v>2068.0857780000001</c:v>
                </c:pt>
                <c:pt idx="156">
                  <c:v>2081.4320299999999</c:v>
                </c:pt>
                <c:pt idx="157">
                  <c:v>2096.400279</c:v>
                </c:pt>
                <c:pt idx="158">
                  <c:v>2109.6144749999999</c:v>
                </c:pt>
                <c:pt idx="159">
                  <c:v>2122.9420380000001</c:v>
                </c:pt>
                <c:pt idx="160">
                  <c:v>2136.743477</c:v>
                </c:pt>
                <c:pt idx="161">
                  <c:v>2151.201431</c:v>
                </c:pt>
                <c:pt idx="162">
                  <c:v>2164.7262169999999</c:v>
                </c:pt>
                <c:pt idx="163">
                  <c:v>2178.429126</c:v>
                </c:pt>
                <c:pt idx="164">
                  <c:v>2192.8278989999999</c:v>
                </c:pt>
                <c:pt idx="165">
                  <c:v>2206.8346609999999</c:v>
                </c:pt>
                <c:pt idx="166">
                  <c:v>2219.4163490000001</c:v>
                </c:pt>
                <c:pt idx="167">
                  <c:v>2231.242436</c:v>
                </c:pt>
                <c:pt idx="168">
                  <c:v>2244.8338100000001</c:v>
                </c:pt>
                <c:pt idx="169">
                  <c:v>2257.2109289999999</c:v>
                </c:pt>
                <c:pt idx="170">
                  <c:v>2270.3609710000001</c:v>
                </c:pt>
                <c:pt idx="171">
                  <c:v>2283.6362810000001</c:v>
                </c:pt>
                <c:pt idx="172">
                  <c:v>2294.800197</c:v>
                </c:pt>
                <c:pt idx="173">
                  <c:v>2306.619416</c:v>
                </c:pt>
                <c:pt idx="174">
                  <c:v>2319.1645450000001</c:v>
                </c:pt>
                <c:pt idx="175">
                  <c:v>2332.8549079999998</c:v>
                </c:pt>
                <c:pt idx="176">
                  <c:v>2348.1592030000002</c:v>
                </c:pt>
                <c:pt idx="177">
                  <c:v>2361.9223940000002</c:v>
                </c:pt>
                <c:pt idx="178">
                  <c:v>2375.5962829999999</c:v>
                </c:pt>
                <c:pt idx="179">
                  <c:v>2389.8204810000002</c:v>
                </c:pt>
                <c:pt idx="180">
                  <c:v>2403.219615</c:v>
                </c:pt>
                <c:pt idx="181">
                  <c:v>2415.867029</c:v>
                </c:pt>
                <c:pt idx="182">
                  <c:v>2430.038294</c:v>
                </c:pt>
                <c:pt idx="183">
                  <c:v>2442.3928569999998</c:v>
                </c:pt>
                <c:pt idx="184">
                  <c:v>2455.0785030000002</c:v>
                </c:pt>
                <c:pt idx="185">
                  <c:v>2467.7615230000001</c:v>
                </c:pt>
                <c:pt idx="186">
                  <c:v>2481.3323190000001</c:v>
                </c:pt>
                <c:pt idx="187">
                  <c:v>2496.5111219999999</c:v>
                </c:pt>
                <c:pt idx="188">
                  <c:v>2510.2157550000002</c:v>
                </c:pt>
                <c:pt idx="189">
                  <c:v>2523.524825</c:v>
                </c:pt>
                <c:pt idx="190">
                  <c:v>2536.1562819999999</c:v>
                </c:pt>
                <c:pt idx="191">
                  <c:v>2547.1217350000002</c:v>
                </c:pt>
                <c:pt idx="192">
                  <c:v>2560.3511199999998</c:v>
                </c:pt>
                <c:pt idx="193">
                  <c:v>2575.6248049999999</c:v>
                </c:pt>
                <c:pt idx="194">
                  <c:v>2590.157796</c:v>
                </c:pt>
                <c:pt idx="195">
                  <c:v>2602.7609109999999</c:v>
                </c:pt>
                <c:pt idx="196">
                  <c:v>2615.8316140000002</c:v>
                </c:pt>
                <c:pt idx="197">
                  <c:v>2630.4090510000001</c:v>
                </c:pt>
                <c:pt idx="198">
                  <c:v>2643.6299739999999</c:v>
                </c:pt>
                <c:pt idx="199">
                  <c:v>2656.7057399999999</c:v>
                </c:pt>
                <c:pt idx="200">
                  <c:v>2670.9443630000001</c:v>
                </c:pt>
                <c:pt idx="201">
                  <c:v>2683.01278</c:v>
                </c:pt>
                <c:pt idx="202">
                  <c:v>2695.3540440000002</c:v>
                </c:pt>
                <c:pt idx="203">
                  <c:v>2708.8303770000002</c:v>
                </c:pt>
                <c:pt idx="204">
                  <c:v>2721.2967520000002</c:v>
                </c:pt>
                <c:pt idx="205">
                  <c:v>2735.261105</c:v>
                </c:pt>
                <c:pt idx="206">
                  <c:v>2749.6504909999999</c:v>
                </c:pt>
                <c:pt idx="207">
                  <c:v>2761.1258170000001</c:v>
                </c:pt>
                <c:pt idx="208">
                  <c:v>2775.4027940000001</c:v>
                </c:pt>
                <c:pt idx="209">
                  <c:v>2788.4860490000001</c:v>
                </c:pt>
                <c:pt idx="210">
                  <c:v>2802.833509</c:v>
                </c:pt>
                <c:pt idx="211">
                  <c:v>2815.805484</c:v>
                </c:pt>
                <c:pt idx="212">
                  <c:v>2827.6734110000002</c:v>
                </c:pt>
                <c:pt idx="213">
                  <c:v>2840.3134829999999</c:v>
                </c:pt>
                <c:pt idx="214">
                  <c:v>2853.4843430000001</c:v>
                </c:pt>
                <c:pt idx="215">
                  <c:v>2867.2250760000002</c:v>
                </c:pt>
                <c:pt idx="216">
                  <c:v>2881.7569189999999</c:v>
                </c:pt>
                <c:pt idx="217">
                  <c:v>2894.9232809999999</c:v>
                </c:pt>
                <c:pt idx="218">
                  <c:v>2907.7913560000002</c:v>
                </c:pt>
                <c:pt idx="219">
                  <c:v>2920.2383169999998</c:v>
                </c:pt>
                <c:pt idx="220">
                  <c:v>2933.7624700000001</c:v>
                </c:pt>
                <c:pt idx="221">
                  <c:v>2947.5135540000001</c:v>
                </c:pt>
                <c:pt idx="222">
                  <c:v>2960.37691</c:v>
                </c:pt>
                <c:pt idx="223">
                  <c:v>2973.9322619999998</c:v>
                </c:pt>
                <c:pt idx="224">
                  <c:v>2988.2965989999998</c:v>
                </c:pt>
                <c:pt idx="225">
                  <c:v>3002.7580400000002</c:v>
                </c:pt>
                <c:pt idx="226">
                  <c:v>3014.6659479999998</c:v>
                </c:pt>
                <c:pt idx="227">
                  <c:v>3027.2654680000001</c:v>
                </c:pt>
                <c:pt idx="228">
                  <c:v>3040.0602549999999</c:v>
                </c:pt>
                <c:pt idx="229">
                  <c:v>3053.7100540000001</c:v>
                </c:pt>
                <c:pt idx="230">
                  <c:v>3070.6331369999998</c:v>
                </c:pt>
                <c:pt idx="231">
                  <c:v>3083.5913420000002</c:v>
                </c:pt>
                <c:pt idx="232">
                  <c:v>3094.9445460000002</c:v>
                </c:pt>
                <c:pt idx="233">
                  <c:v>3109.9313849999999</c:v>
                </c:pt>
                <c:pt idx="234">
                  <c:v>3122.0642739999998</c:v>
                </c:pt>
                <c:pt idx="235">
                  <c:v>3133.9279820000002</c:v>
                </c:pt>
                <c:pt idx="236">
                  <c:v>3147.1081410000002</c:v>
                </c:pt>
                <c:pt idx="237">
                  <c:v>3159.996216</c:v>
                </c:pt>
                <c:pt idx="238">
                  <c:v>3172.7090920000001</c:v>
                </c:pt>
                <c:pt idx="239">
                  <c:v>3187.097683</c:v>
                </c:pt>
                <c:pt idx="240">
                  <c:v>3201.0348130000002</c:v>
                </c:pt>
                <c:pt idx="241">
                  <c:v>3214.911153</c:v>
                </c:pt>
                <c:pt idx="242">
                  <c:v>3227.9110179999998</c:v>
                </c:pt>
                <c:pt idx="243">
                  <c:v>3241.8964529999998</c:v>
                </c:pt>
                <c:pt idx="244">
                  <c:v>3254.2262030000002</c:v>
                </c:pt>
                <c:pt idx="245">
                  <c:v>3267.4060359999999</c:v>
                </c:pt>
                <c:pt idx="246">
                  <c:v>3280.5480670000002</c:v>
                </c:pt>
                <c:pt idx="247">
                  <c:v>3293.1959790000001</c:v>
                </c:pt>
                <c:pt idx="248">
                  <c:v>3308.1693190000001</c:v>
                </c:pt>
                <c:pt idx="249">
                  <c:v>3320.517593</c:v>
                </c:pt>
                <c:pt idx="250">
                  <c:v>3333.7352609999998</c:v>
                </c:pt>
                <c:pt idx="251">
                  <c:v>3346.1818960000001</c:v>
                </c:pt>
                <c:pt idx="252">
                  <c:v>3360.4094960000002</c:v>
                </c:pt>
                <c:pt idx="253">
                  <c:v>3372.7097050000002</c:v>
                </c:pt>
                <c:pt idx="254">
                  <c:v>3386.9397610000001</c:v>
                </c:pt>
                <c:pt idx="255">
                  <c:v>3398.0955800000002</c:v>
                </c:pt>
                <c:pt idx="256">
                  <c:v>3412.076994</c:v>
                </c:pt>
                <c:pt idx="257">
                  <c:v>3427.5901720000002</c:v>
                </c:pt>
                <c:pt idx="258">
                  <c:v>3439.008859</c:v>
                </c:pt>
                <c:pt idx="259">
                  <c:v>3450.0557060000001</c:v>
                </c:pt>
                <c:pt idx="260">
                  <c:v>3463.189124</c:v>
                </c:pt>
                <c:pt idx="261">
                  <c:v>3475.5461740000001</c:v>
                </c:pt>
                <c:pt idx="262">
                  <c:v>3488.4341610000001</c:v>
                </c:pt>
                <c:pt idx="263">
                  <c:v>3502.1214949999999</c:v>
                </c:pt>
                <c:pt idx="264">
                  <c:v>3515.2771170000001</c:v>
                </c:pt>
                <c:pt idx="265">
                  <c:v>3529.7324100000001</c:v>
                </c:pt>
                <c:pt idx="266">
                  <c:v>3542.9056209999999</c:v>
                </c:pt>
                <c:pt idx="267">
                  <c:v>3555.7493030000001</c:v>
                </c:pt>
                <c:pt idx="268">
                  <c:v>3567.119557</c:v>
                </c:pt>
                <c:pt idx="269">
                  <c:v>3581.5711289999999</c:v>
                </c:pt>
                <c:pt idx="270">
                  <c:v>3594.6356449999998</c:v>
                </c:pt>
                <c:pt idx="271">
                  <c:v>3610.2742739999999</c:v>
                </c:pt>
                <c:pt idx="272">
                  <c:v>3624.1011020000001</c:v>
                </c:pt>
                <c:pt idx="273">
                  <c:v>3635.6285670000002</c:v>
                </c:pt>
                <c:pt idx="274">
                  <c:v>3649.2657129999998</c:v>
                </c:pt>
                <c:pt idx="275">
                  <c:v>3662.345284</c:v>
                </c:pt>
                <c:pt idx="276">
                  <c:v>3674.9666820000002</c:v>
                </c:pt>
                <c:pt idx="277">
                  <c:v>3688.2307190000001</c:v>
                </c:pt>
                <c:pt idx="278">
                  <c:v>3700.5972529999999</c:v>
                </c:pt>
                <c:pt idx="279">
                  <c:v>3714.949756</c:v>
                </c:pt>
                <c:pt idx="280">
                  <c:v>3727.8885089999999</c:v>
                </c:pt>
                <c:pt idx="281">
                  <c:v>3742.4698720000001</c:v>
                </c:pt>
                <c:pt idx="282">
                  <c:v>3756.5267600000002</c:v>
                </c:pt>
                <c:pt idx="283">
                  <c:v>3769.57645</c:v>
                </c:pt>
                <c:pt idx="284">
                  <c:v>3783.5669170000001</c:v>
                </c:pt>
                <c:pt idx="285">
                  <c:v>3796.1320249999999</c:v>
                </c:pt>
                <c:pt idx="286">
                  <c:v>3810.05026</c:v>
                </c:pt>
                <c:pt idx="287">
                  <c:v>3823.401969</c:v>
                </c:pt>
                <c:pt idx="288">
                  <c:v>3837.6364229999999</c:v>
                </c:pt>
                <c:pt idx="289">
                  <c:v>3851.7355550000002</c:v>
                </c:pt>
                <c:pt idx="290">
                  <c:v>3866.1416760000002</c:v>
                </c:pt>
                <c:pt idx="291">
                  <c:v>3879.7746539999998</c:v>
                </c:pt>
                <c:pt idx="292">
                  <c:v>3893.1838189999999</c:v>
                </c:pt>
                <c:pt idx="293">
                  <c:v>3907.4787970000002</c:v>
                </c:pt>
                <c:pt idx="294">
                  <c:v>3920.7799829999999</c:v>
                </c:pt>
                <c:pt idx="295">
                  <c:v>3934.4244440000002</c:v>
                </c:pt>
                <c:pt idx="296">
                  <c:v>3947.9001079999998</c:v>
                </c:pt>
                <c:pt idx="297">
                  <c:v>3960.034122</c:v>
                </c:pt>
                <c:pt idx="298">
                  <c:v>3973.3934669999999</c:v>
                </c:pt>
                <c:pt idx="299">
                  <c:v>3986.2487390000001</c:v>
                </c:pt>
                <c:pt idx="300">
                  <c:v>3999.9423769999999</c:v>
                </c:pt>
                <c:pt idx="301">
                  <c:v>4014.0233710000002</c:v>
                </c:pt>
                <c:pt idx="302">
                  <c:v>4027.591277</c:v>
                </c:pt>
                <c:pt idx="303">
                  <c:v>4040.9600300000002</c:v>
                </c:pt>
                <c:pt idx="304">
                  <c:v>4055.0479110000001</c:v>
                </c:pt>
                <c:pt idx="305">
                  <c:v>4067.8083620000002</c:v>
                </c:pt>
                <c:pt idx="306">
                  <c:v>4081.1755680000001</c:v>
                </c:pt>
                <c:pt idx="307">
                  <c:v>4095.2233270000002</c:v>
                </c:pt>
                <c:pt idx="308">
                  <c:v>4108.001405</c:v>
                </c:pt>
                <c:pt idx="309">
                  <c:v>4121.8621279999998</c:v>
                </c:pt>
                <c:pt idx="310">
                  <c:v>4135.3504460000004</c:v>
                </c:pt>
                <c:pt idx="311">
                  <c:v>4151.0443480000004</c:v>
                </c:pt>
                <c:pt idx="312">
                  <c:v>4164.349475</c:v>
                </c:pt>
                <c:pt idx="313">
                  <c:v>4177.6069960000004</c:v>
                </c:pt>
                <c:pt idx="314">
                  <c:v>4191.8815320000003</c:v>
                </c:pt>
                <c:pt idx="315">
                  <c:v>4205.2942169999997</c:v>
                </c:pt>
                <c:pt idx="316">
                  <c:v>4218.047759</c:v>
                </c:pt>
                <c:pt idx="317">
                  <c:v>4233.5329190000002</c:v>
                </c:pt>
                <c:pt idx="318">
                  <c:v>4246.9377450000002</c:v>
                </c:pt>
                <c:pt idx="319">
                  <c:v>4259.392503</c:v>
                </c:pt>
                <c:pt idx="320">
                  <c:v>4272.7589809999999</c:v>
                </c:pt>
                <c:pt idx="321">
                  <c:v>4285.6923900000002</c:v>
                </c:pt>
                <c:pt idx="322">
                  <c:v>4298.3270069999999</c:v>
                </c:pt>
                <c:pt idx="323">
                  <c:v>4312.4865609999997</c:v>
                </c:pt>
                <c:pt idx="324">
                  <c:v>4327.6004110000003</c:v>
                </c:pt>
                <c:pt idx="325">
                  <c:v>4340.1651789999996</c:v>
                </c:pt>
                <c:pt idx="326">
                  <c:v>4352.5952070000003</c:v>
                </c:pt>
                <c:pt idx="327">
                  <c:v>4365.6192440000004</c:v>
                </c:pt>
                <c:pt idx="328">
                  <c:v>4377.4328850000002</c:v>
                </c:pt>
                <c:pt idx="329">
                  <c:v>4391.6483330000001</c:v>
                </c:pt>
                <c:pt idx="330">
                  <c:v>4405.7967859999999</c:v>
                </c:pt>
                <c:pt idx="331">
                  <c:v>4419.7268160000003</c:v>
                </c:pt>
                <c:pt idx="332">
                  <c:v>4432.6396770000001</c:v>
                </c:pt>
                <c:pt idx="333">
                  <c:v>4446.847385</c:v>
                </c:pt>
                <c:pt idx="334">
                  <c:v>4461.1391469999999</c:v>
                </c:pt>
                <c:pt idx="335">
                  <c:v>4474.7114949999996</c:v>
                </c:pt>
                <c:pt idx="336">
                  <c:v>4488.8288009999997</c:v>
                </c:pt>
                <c:pt idx="337">
                  <c:v>4502.8304159999998</c:v>
                </c:pt>
                <c:pt idx="338">
                  <c:v>4515.3287540000001</c:v>
                </c:pt>
                <c:pt idx="339">
                  <c:v>4527.9498229999999</c:v>
                </c:pt>
                <c:pt idx="340">
                  <c:v>4542.2381020000003</c:v>
                </c:pt>
                <c:pt idx="341">
                  <c:v>4555.808051</c:v>
                </c:pt>
                <c:pt idx="342">
                  <c:v>4568.0771350000005</c:v>
                </c:pt>
                <c:pt idx="343">
                  <c:v>4580.1915740000004</c:v>
                </c:pt>
                <c:pt idx="344">
                  <c:v>4593.7407649999996</c:v>
                </c:pt>
                <c:pt idx="345">
                  <c:v>4604.7750230000001</c:v>
                </c:pt>
                <c:pt idx="346">
                  <c:v>4615.424771</c:v>
                </c:pt>
                <c:pt idx="347">
                  <c:v>4628.9517839999999</c:v>
                </c:pt>
                <c:pt idx="348">
                  <c:v>4641.2384650000004</c:v>
                </c:pt>
                <c:pt idx="349">
                  <c:v>4654.5781150000003</c:v>
                </c:pt>
                <c:pt idx="350">
                  <c:v>4667.5225920000003</c:v>
                </c:pt>
                <c:pt idx="351">
                  <c:v>4682.1664540000002</c:v>
                </c:pt>
                <c:pt idx="352">
                  <c:v>4696.5733270000001</c:v>
                </c:pt>
                <c:pt idx="353">
                  <c:v>4709.2710100000004</c:v>
                </c:pt>
                <c:pt idx="354">
                  <c:v>4721.743692</c:v>
                </c:pt>
                <c:pt idx="355">
                  <c:v>4734.3437240000003</c:v>
                </c:pt>
                <c:pt idx="356">
                  <c:v>4747.2836109999998</c:v>
                </c:pt>
                <c:pt idx="357">
                  <c:v>4760.6041249999998</c:v>
                </c:pt>
                <c:pt idx="358">
                  <c:v>4775.151261</c:v>
                </c:pt>
                <c:pt idx="359">
                  <c:v>4788.8865990000004</c:v>
                </c:pt>
                <c:pt idx="360">
                  <c:v>4802.6593229999999</c:v>
                </c:pt>
                <c:pt idx="361">
                  <c:v>4816.0109089999996</c:v>
                </c:pt>
                <c:pt idx="362">
                  <c:v>4829.8124619999999</c:v>
                </c:pt>
                <c:pt idx="363">
                  <c:v>4842.817583</c:v>
                </c:pt>
                <c:pt idx="364">
                  <c:v>4855.7181090000004</c:v>
                </c:pt>
                <c:pt idx="365">
                  <c:v>4869.543232</c:v>
                </c:pt>
                <c:pt idx="366">
                  <c:v>4882.3328680000004</c:v>
                </c:pt>
                <c:pt idx="367">
                  <c:v>4895.1892509999998</c:v>
                </c:pt>
                <c:pt idx="368">
                  <c:v>4909.0176959999999</c:v>
                </c:pt>
                <c:pt idx="369">
                  <c:v>4920.7681359999997</c:v>
                </c:pt>
                <c:pt idx="370">
                  <c:v>4933.0457919999999</c:v>
                </c:pt>
                <c:pt idx="371">
                  <c:v>4947.121709</c:v>
                </c:pt>
                <c:pt idx="372">
                  <c:v>4959.9614350000002</c:v>
                </c:pt>
                <c:pt idx="373">
                  <c:v>4973.426246</c:v>
                </c:pt>
                <c:pt idx="374">
                  <c:v>4986.0291909999996</c:v>
                </c:pt>
                <c:pt idx="375">
                  <c:v>4999.185332</c:v>
                </c:pt>
                <c:pt idx="376">
                  <c:v>5012.0347879999999</c:v>
                </c:pt>
                <c:pt idx="377">
                  <c:v>5024.3926609999999</c:v>
                </c:pt>
                <c:pt idx="378">
                  <c:v>5036.2422530000003</c:v>
                </c:pt>
                <c:pt idx="379">
                  <c:v>5048.7287690000003</c:v>
                </c:pt>
                <c:pt idx="380">
                  <c:v>5062.0400300000001</c:v>
                </c:pt>
                <c:pt idx="381">
                  <c:v>5075.9740160000001</c:v>
                </c:pt>
                <c:pt idx="382">
                  <c:v>5090.5903209999997</c:v>
                </c:pt>
                <c:pt idx="383">
                  <c:v>5103.8848699999999</c:v>
                </c:pt>
                <c:pt idx="384">
                  <c:v>5116.0660600000001</c:v>
                </c:pt>
                <c:pt idx="385">
                  <c:v>5129.6858970000003</c:v>
                </c:pt>
                <c:pt idx="386">
                  <c:v>5143.3789200000001</c:v>
                </c:pt>
                <c:pt idx="387">
                  <c:v>5155.3323250000003</c:v>
                </c:pt>
                <c:pt idx="388">
                  <c:v>5166.7303400000001</c:v>
                </c:pt>
                <c:pt idx="389">
                  <c:v>5180.4823489999999</c:v>
                </c:pt>
                <c:pt idx="390">
                  <c:v>5195.5526920000002</c:v>
                </c:pt>
                <c:pt idx="391">
                  <c:v>5207.5669369999996</c:v>
                </c:pt>
                <c:pt idx="392">
                  <c:v>5221.0767159999996</c:v>
                </c:pt>
                <c:pt idx="393">
                  <c:v>5234.4008750000003</c:v>
                </c:pt>
                <c:pt idx="394">
                  <c:v>5247.4259920000004</c:v>
                </c:pt>
                <c:pt idx="395">
                  <c:v>5259.5229579999996</c:v>
                </c:pt>
                <c:pt idx="396">
                  <c:v>5274.0755339999996</c:v>
                </c:pt>
                <c:pt idx="397">
                  <c:v>5287.9361650000001</c:v>
                </c:pt>
                <c:pt idx="398">
                  <c:v>5300.8483610000003</c:v>
                </c:pt>
                <c:pt idx="399">
                  <c:v>5314.7095509999999</c:v>
                </c:pt>
                <c:pt idx="400">
                  <c:v>5327.423847</c:v>
                </c:pt>
                <c:pt idx="401">
                  <c:v>5340.5491700000002</c:v>
                </c:pt>
                <c:pt idx="402">
                  <c:v>5354.2694119999996</c:v>
                </c:pt>
                <c:pt idx="403">
                  <c:v>5369.7211209999996</c:v>
                </c:pt>
                <c:pt idx="404">
                  <c:v>5383.2283969999999</c:v>
                </c:pt>
                <c:pt idx="405">
                  <c:v>5395.3322879999996</c:v>
                </c:pt>
                <c:pt idx="406">
                  <c:v>5409.1735550000003</c:v>
                </c:pt>
                <c:pt idx="407">
                  <c:v>5422.0311380000003</c:v>
                </c:pt>
                <c:pt idx="408">
                  <c:v>5435.0824039999998</c:v>
                </c:pt>
                <c:pt idx="409">
                  <c:v>5448.371846</c:v>
                </c:pt>
                <c:pt idx="410">
                  <c:v>5461.4477479999996</c:v>
                </c:pt>
                <c:pt idx="411">
                  <c:v>5474.6351400000003</c:v>
                </c:pt>
                <c:pt idx="412">
                  <c:v>5487.4745540000004</c:v>
                </c:pt>
                <c:pt idx="413">
                  <c:v>5501.3827209999999</c:v>
                </c:pt>
                <c:pt idx="414">
                  <c:v>5516.2991920000004</c:v>
                </c:pt>
                <c:pt idx="415">
                  <c:v>5530.5212069999998</c:v>
                </c:pt>
                <c:pt idx="416">
                  <c:v>5544.7715900000003</c:v>
                </c:pt>
                <c:pt idx="417">
                  <c:v>5558.2012109999996</c:v>
                </c:pt>
                <c:pt idx="418">
                  <c:v>5571.1188000000002</c:v>
                </c:pt>
                <c:pt idx="419">
                  <c:v>5583.6334790000001</c:v>
                </c:pt>
                <c:pt idx="420">
                  <c:v>5596.0087030000004</c:v>
                </c:pt>
                <c:pt idx="421">
                  <c:v>5608.3646660000004</c:v>
                </c:pt>
                <c:pt idx="422">
                  <c:v>5621.6185089999999</c:v>
                </c:pt>
                <c:pt idx="423">
                  <c:v>5634.8644690000001</c:v>
                </c:pt>
                <c:pt idx="424">
                  <c:v>5649.1699719999997</c:v>
                </c:pt>
                <c:pt idx="425">
                  <c:v>5661.7474570000004</c:v>
                </c:pt>
                <c:pt idx="426">
                  <c:v>5676.2090390000003</c:v>
                </c:pt>
                <c:pt idx="427">
                  <c:v>5688.9182090000004</c:v>
                </c:pt>
                <c:pt idx="428">
                  <c:v>5702.3116280000004</c:v>
                </c:pt>
                <c:pt idx="429">
                  <c:v>5715.8007429999998</c:v>
                </c:pt>
                <c:pt idx="430">
                  <c:v>5730.0524679999999</c:v>
                </c:pt>
                <c:pt idx="431">
                  <c:v>5743.1302969999997</c:v>
                </c:pt>
                <c:pt idx="432">
                  <c:v>5757.6280029999998</c:v>
                </c:pt>
                <c:pt idx="433">
                  <c:v>5769.8106879999996</c:v>
                </c:pt>
                <c:pt idx="434">
                  <c:v>5781.7231490000004</c:v>
                </c:pt>
                <c:pt idx="435">
                  <c:v>5797.3329890000005</c:v>
                </c:pt>
                <c:pt idx="436">
                  <c:v>5811.4146790000004</c:v>
                </c:pt>
                <c:pt idx="437">
                  <c:v>5823.5940190000001</c:v>
                </c:pt>
                <c:pt idx="438">
                  <c:v>5836.6308349999999</c:v>
                </c:pt>
                <c:pt idx="439">
                  <c:v>5850.262549</c:v>
                </c:pt>
                <c:pt idx="440">
                  <c:v>5861.9348499999996</c:v>
                </c:pt>
                <c:pt idx="441">
                  <c:v>5876.9681060000003</c:v>
                </c:pt>
                <c:pt idx="442">
                  <c:v>5889.7650160000003</c:v>
                </c:pt>
                <c:pt idx="443">
                  <c:v>5902.8075179999996</c:v>
                </c:pt>
                <c:pt idx="444">
                  <c:v>5915.3955159999996</c:v>
                </c:pt>
                <c:pt idx="445">
                  <c:v>5929.1751850000001</c:v>
                </c:pt>
                <c:pt idx="446">
                  <c:v>5941.7233349999997</c:v>
                </c:pt>
                <c:pt idx="447">
                  <c:v>5955.6777099999999</c:v>
                </c:pt>
                <c:pt idx="448">
                  <c:v>5969.780968</c:v>
                </c:pt>
                <c:pt idx="449">
                  <c:v>5981.8235640000003</c:v>
                </c:pt>
                <c:pt idx="450">
                  <c:v>5994.5418559999998</c:v>
                </c:pt>
                <c:pt idx="451">
                  <c:v>6007.8453550000004</c:v>
                </c:pt>
                <c:pt idx="452">
                  <c:v>6021.6444750000001</c:v>
                </c:pt>
                <c:pt idx="453">
                  <c:v>6035.4729150000003</c:v>
                </c:pt>
                <c:pt idx="454">
                  <c:v>6048.6574300000002</c:v>
                </c:pt>
                <c:pt idx="455">
                  <c:v>6061.6592629999996</c:v>
                </c:pt>
                <c:pt idx="456">
                  <c:v>6075.2035130000004</c:v>
                </c:pt>
                <c:pt idx="457">
                  <c:v>6088.3479390000002</c:v>
                </c:pt>
                <c:pt idx="458">
                  <c:v>6101.0896350000003</c:v>
                </c:pt>
                <c:pt idx="459">
                  <c:v>6114.2057530000002</c:v>
                </c:pt>
                <c:pt idx="460">
                  <c:v>6126.979945</c:v>
                </c:pt>
                <c:pt idx="461">
                  <c:v>6140.4276499999996</c:v>
                </c:pt>
                <c:pt idx="462">
                  <c:v>6153.836284</c:v>
                </c:pt>
                <c:pt idx="463">
                  <c:v>6167.5095229999997</c:v>
                </c:pt>
                <c:pt idx="464">
                  <c:v>6179.7800779999998</c:v>
                </c:pt>
                <c:pt idx="465">
                  <c:v>6193.0306099999998</c:v>
                </c:pt>
                <c:pt idx="466">
                  <c:v>6207.0590819999998</c:v>
                </c:pt>
                <c:pt idx="467">
                  <c:v>6220.2077740000004</c:v>
                </c:pt>
                <c:pt idx="468">
                  <c:v>6233.6551669999999</c:v>
                </c:pt>
                <c:pt idx="469">
                  <c:v>6248.6740659999996</c:v>
                </c:pt>
                <c:pt idx="470">
                  <c:v>6262.5730219999996</c:v>
                </c:pt>
                <c:pt idx="471">
                  <c:v>6274.5480989999996</c:v>
                </c:pt>
                <c:pt idx="472">
                  <c:v>6287.6958180000001</c:v>
                </c:pt>
                <c:pt idx="473">
                  <c:v>6300.3863650000003</c:v>
                </c:pt>
                <c:pt idx="474">
                  <c:v>6312.3350220000002</c:v>
                </c:pt>
                <c:pt idx="475">
                  <c:v>6324.461139</c:v>
                </c:pt>
                <c:pt idx="476">
                  <c:v>6337.9266340000004</c:v>
                </c:pt>
                <c:pt idx="477">
                  <c:v>6350.2508660000003</c:v>
                </c:pt>
                <c:pt idx="478">
                  <c:v>6364.3440460000002</c:v>
                </c:pt>
                <c:pt idx="479">
                  <c:v>6378.3620579999997</c:v>
                </c:pt>
                <c:pt idx="480">
                  <c:v>6390.8629149999997</c:v>
                </c:pt>
                <c:pt idx="481">
                  <c:v>6404.0452690000002</c:v>
                </c:pt>
                <c:pt idx="482">
                  <c:v>6418.0663679999998</c:v>
                </c:pt>
                <c:pt idx="483">
                  <c:v>6431.5132469999999</c:v>
                </c:pt>
                <c:pt idx="484">
                  <c:v>6444.4358149999998</c:v>
                </c:pt>
                <c:pt idx="485">
                  <c:v>6459.6594800000003</c:v>
                </c:pt>
                <c:pt idx="486">
                  <c:v>6474.0000829999999</c:v>
                </c:pt>
                <c:pt idx="487">
                  <c:v>6486.3332</c:v>
                </c:pt>
                <c:pt idx="488">
                  <c:v>6500.3008879999998</c:v>
                </c:pt>
                <c:pt idx="489">
                  <c:v>6514.9225699999997</c:v>
                </c:pt>
                <c:pt idx="490">
                  <c:v>6529.605638</c:v>
                </c:pt>
                <c:pt idx="491">
                  <c:v>6543.7701749999997</c:v>
                </c:pt>
                <c:pt idx="492">
                  <c:v>6557.5895760000003</c:v>
                </c:pt>
                <c:pt idx="493">
                  <c:v>6570.2461700000003</c:v>
                </c:pt>
                <c:pt idx="494">
                  <c:v>6583.422877</c:v>
                </c:pt>
                <c:pt idx="495">
                  <c:v>6597.377469</c:v>
                </c:pt>
                <c:pt idx="496">
                  <c:v>6611.4548649999997</c:v>
                </c:pt>
                <c:pt idx="497">
                  <c:v>6623.8557190000001</c:v>
                </c:pt>
                <c:pt idx="498">
                  <c:v>6637.2757089999996</c:v>
                </c:pt>
                <c:pt idx="499">
                  <c:v>6649.7808409999998</c:v>
                </c:pt>
                <c:pt idx="500">
                  <c:v>6663.9230509999998</c:v>
                </c:pt>
                <c:pt idx="501">
                  <c:v>6677.4431530000002</c:v>
                </c:pt>
                <c:pt idx="502">
                  <c:v>6691.3650520000001</c:v>
                </c:pt>
                <c:pt idx="503">
                  <c:v>6704.7460579999997</c:v>
                </c:pt>
                <c:pt idx="504">
                  <c:v>6716.7176909999998</c:v>
                </c:pt>
                <c:pt idx="505">
                  <c:v>6729.5397409999996</c:v>
                </c:pt>
                <c:pt idx="506">
                  <c:v>6743.2306360000002</c:v>
                </c:pt>
                <c:pt idx="507">
                  <c:v>6757.4895889999998</c:v>
                </c:pt>
                <c:pt idx="508">
                  <c:v>6770.5488400000004</c:v>
                </c:pt>
                <c:pt idx="509">
                  <c:v>6783.2473410000002</c:v>
                </c:pt>
                <c:pt idx="510">
                  <c:v>6797.3829329999999</c:v>
                </c:pt>
                <c:pt idx="511">
                  <c:v>6811.2075969999996</c:v>
                </c:pt>
                <c:pt idx="512">
                  <c:v>6824.9478719999997</c:v>
                </c:pt>
                <c:pt idx="513">
                  <c:v>6838.307194</c:v>
                </c:pt>
                <c:pt idx="514">
                  <c:v>6851.8771630000001</c:v>
                </c:pt>
                <c:pt idx="515">
                  <c:v>6865.7442229999997</c:v>
                </c:pt>
                <c:pt idx="516">
                  <c:v>6878.5295470000001</c:v>
                </c:pt>
                <c:pt idx="517">
                  <c:v>6891.5789750000004</c:v>
                </c:pt>
                <c:pt idx="518">
                  <c:v>6905.5614599999999</c:v>
                </c:pt>
                <c:pt idx="519">
                  <c:v>6920.5228139999999</c:v>
                </c:pt>
                <c:pt idx="520">
                  <c:v>6933.9430750000001</c:v>
                </c:pt>
                <c:pt idx="521">
                  <c:v>6946.6206970000003</c:v>
                </c:pt>
                <c:pt idx="522">
                  <c:v>6959.6644550000001</c:v>
                </c:pt>
                <c:pt idx="523">
                  <c:v>6972.0975740000003</c:v>
                </c:pt>
                <c:pt idx="524">
                  <c:v>6985.559115</c:v>
                </c:pt>
                <c:pt idx="525">
                  <c:v>6999.8872380000003</c:v>
                </c:pt>
                <c:pt idx="526">
                  <c:v>7012.5015009999997</c:v>
                </c:pt>
                <c:pt idx="527">
                  <c:v>7027.1954999999998</c:v>
                </c:pt>
                <c:pt idx="528">
                  <c:v>7041.5050529999999</c:v>
                </c:pt>
                <c:pt idx="529">
                  <c:v>7055.4293879999996</c:v>
                </c:pt>
                <c:pt idx="530">
                  <c:v>7068.4020460000002</c:v>
                </c:pt>
                <c:pt idx="531">
                  <c:v>7081.8818090000004</c:v>
                </c:pt>
                <c:pt idx="532">
                  <c:v>7094.9448140000004</c:v>
                </c:pt>
                <c:pt idx="533">
                  <c:v>7109.8655660000004</c:v>
                </c:pt>
                <c:pt idx="534">
                  <c:v>7123.6363860000001</c:v>
                </c:pt>
                <c:pt idx="535">
                  <c:v>7137.904759</c:v>
                </c:pt>
                <c:pt idx="536">
                  <c:v>7150.5724229999996</c:v>
                </c:pt>
                <c:pt idx="537">
                  <c:v>7163.6061330000002</c:v>
                </c:pt>
                <c:pt idx="538">
                  <c:v>7175.7148120000002</c:v>
                </c:pt>
                <c:pt idx="539">
                  <c:v>7188.2681599999996</c:v>
                </c:pt>
                <c:pt idx="540">
                  <c:v>7200.9847959999997</c:v>
                </c:pt>
                <c:pt idx="541">
                  <c:v>7214.9452689999998</c:v>
                </c:pt>
                <c:pt idx="542">
                  <c:v>7226.7294149999998</c:v>
                </c:pt>
                <c:pt idx="543">
                  <c:v>7238.5179129999997</c:v>
                </c:pt>
                <c:pt idx="544">
                  <c:v>7252.3462</c:v>
                </c:pt>
                <c:pt idx="545">
                  <c:v>7264.8870230000002</c:v>
                </c:pt>
                <c:pt idx="546">
                  <c:v>7278.9675960000004</c:v>
                </c:pt>
                <c:pt idx="547">
                  <c:v>7292.1579879999999</c:v>
                </c:pt>
                <c:pt idx="548">
                  <c:v>7306.4265219999997</c:v>
                </c:pt>
                <c:pt idx="549">
                  <c:v>7319.4937769999997</c:v>
                </c:pt>
                <c:pt idx="550">
                  <c:v>7330.8660879999998</c:v>
                </c:pt>
                <c:pt idx="551">
                  <c:v>7343.7921230000002</c:v>
                </c:pt>
                <c:pt idx="552">
                  <c:v>7356.7984980000001</c:v>
                </c:pt>
                <c:pt idx="553">
                  <c:v>7372.3113389999999</c:v>
                </c:pt>
                <c:pt idx="554">
                  <c:v>7384.3985839999996</c:v>
                </c:pt>
                <c:pt idx="555">
                  <c:v>7398.9269940000004</c:v>
                </c:pt>
                <c:pt idx="556">
                  <c:v>7413.0121600000002</c:v>
                </c:pt>
                <c:pt idx="557">
                  <c:v>7427.2614119999998</c:v>
                </c:pt>
                <c:pt idx="558">
                  <c:v>7441.1844069999997</c:v>
                </c:pt>
                <c:pt idx="559">
                  <c:v>7454.4429389999996</c:v>
                </c:pt>
                <c:pt idx="560">
                  <c:v>7467.9979629999998</c:v>
                </c:pt>
                <c:pt idx="561">
                  <c:v>7480.6617610000003</c:v>
                </c:pt>
                <c:pt idx="562">
                  <c:v>7493.0778719999998</c:v>
                </c:pt>
                <c:pt idx="563">
                  <c:v>7505.0290000000005</c:v>
                </c:pt>
                <c:pt idx="564">
                  <c:v>7519.56077</c:v>
                </c:pt>
                <c:pt idx="565">
                  <c:v>7533.9098489999997</c:v>
                </c:pt>
                <c:pt idx="566">
                  <c:v>7546.2586789999996</c:v>
                </c:pt>
                <c:pt idx="567">
                  <c:v>7560.9556910000001</c:v>
                </c:pt>
                <c:pt idx="568">
                  <c:v>7573.4512219999997</c:v>
                </c:pt>
                <c:pt idx="569">
                  <c:v>7588.4673750000002</c:v>
                </c:pt>
                <c:pt idx="570">
                  <c:v>7602.6288269999995</c:v>
                </c:pt>
                <c:pt idx="571">
                  <c:v>7617.2878469999996</c:v>
                </c:pt>
                <c:pt idx="572">
                  <c:v>7631.0436239999999</c:v>
                </c:pt>
                <c:pt idx="573">
                  <c:v>7643.5483190000004</c:v>
                </c:pt>
                <c:pt idx="574">
                  <c:v>7655.8995290000003</c:v>
                </c:pt>
                <c:pt idx="575">
                  <c:v>7671.0714520000001</c:v>
                </c:pt>
                <c:pt idx="576">
                  <c:v>7685.6948510000002</c:v>
                </c:pt>
                <c:pt idx="577">
                  <c:v>7702.1874209999996</c:v>
                </c:pt>
                <c:pt idx="578">
                  <c:v>7714.2145300000002</c:v>
                </c:pt>
                <c:pt idx="579">
                  <c:v>7726.9184500000001</c:v>
                </c:pt>
                <c:pt idx="580">
                  <c:v>7741.4364939999996</c:v>
                </c:pt>
                <c:pt idx="581">
                  <c:v>7753.0818840000002</c:v>
                </c:pt>
                <c:pt idx="582">
                  <c:v>7767.9368560000003</c:v>
                </c:pt>
                <c:pt idx="583">
                  <c:v>7780.6936159999996</c:v>
                </c:pt>
                <c:pt idx="584">
                  <c:v>7795.3620110000002</c:v>
                </c:pt>
                <c:pt idx="585">
                  <c:v>7807.9594859999997</c:v>
                </c:pt>
                <c:pt idx="586">
                  <c:v>7819.7720429999999</c:v>
                </c:pt>
                <c:pt idx="587">
                  <c:v>7833.5245759999998</c:v>
                </c:pt>
                <c:pt idx="588">
                  <c:v>7846.1470879999997</c:v>
                </c:pt>
                <c:pt idx="589">
                  <c:v>7858.9201419999999</c:v>
                </c:pt>
                <c:pt idx="590">
                  <c:v>7872.8049110000002</c:v>
                </c:pt>
                <c:pt idx="591">
                  <c:v>7886.7617959999998</c:v>
                </c:pt>
                <c:pt idx="592">
                  <c:v>7899.826094</c:v>
                </c:pt>
                <c:pt idx="593">
                  <c:v>7914.8269339999997</c:v>
                </c:pt>
                <c:pt idx="594">
                  <c:v>7927.8557110000002</c:v>
                </c:pt>
                <c:pt idx="595">
                  <c:v>7941.8615499999996</c:v>
                </c:pt>
                <c:pt idx="596">
                  <c:v>7955.7037449999998</c:v>
                </c:pt>
                <c:pt idx="597">
                  <c:v>7968.3701060000003</c:v>
                </c:pt>
                <c:pt idx="598">
                  <c:v>7982.8614010000001</c:v>
                </c:pt>
                <c:pt idx="599">
                  <c:v>7996.0148609999997</c:v>
                </c:pt>
                <c:pt idx="600">
                  <c:v>8010.531884</c:v>
                </c:pt>
                <c:pt idx="601">
                  <c:v>8023.0027090000003</c:v>
                </c:pt>
                <c:pt idx="602">
                  <c:v>8035.989896</c:v>
                </c:pt>
                <c:pt idx="603">
                  <c:v>8047.835599</c:v>
                </c:pt>
                <c:pt idx="604">
                  <c:v>8060.8103060000003</c:v>
                </c:pt>
                <c:pt idx="605">
                  <c:v>8074.4188350000004</c:v>
                </c:pt>
                <c:pt idx="606">
                  <c:v>8088.7119810000004</c:v>
                </c:pt>
                <c:pt idx="607">
                  <c:v>8102.6780660000004</c:v>
                </c:pt>
                <c:pt idx="608">
                  <c:v>8116.9739950000003</c:v>
                </c:pt>
                <c:pt idx="609">
                  <c:v>8129.750446</c:v>
                </c:pt>
                <c:pt idx="610">
                  <c:v>8143.1988739999997</c:v>
                </c:pt>
                <c:pt idx="611">
                  <c:v>8157.4250529999999</c:v>
                </c:pt>
                <c:pt idx="612">
                  <c:v>8172.0313960000003</c:v>
                </c:pt>
                <c:pt idx="613">
                  <c:v>8187.2962189999998</c:v>
                </c:pt>
                <c:pt idx="614">
                  <c:v>8200.2237710000009</c:v>
                </c:pt>
                <c:pt idx="615">
                  <c:v>8213.1750609999999</c:v>
                </c:pt>
                <c:pt idx="616">
                  <c:v>8226.5545430000002</c:v>
                </c:pt>
                <c:pt idx="617">
                  <c:v>8240.0794339999993</c:v>
                </c:pt>
                <c:pt idx="618">
                  <c:v>8254.3540209999992</c:v>
                </c:pt>
                <c:pt idx="619">
                  <c:v>8267.7361990000009</c:v>
                </c:pt>
                <c:pt idx="620">
                  <c:v>8283.4276379999992</c:v>
                </c:pt>
                <c:pt idx="621">
                  <c:v>8295.3357039999992</c:v>
                </c:pt>
                <c:pt idx="622">
                  <c:v>8308.3646169999993</c:v>
                </c:pt>
                <c:pt idx="623">
                  <c:v>8323.5917790000003</c:v>
                </c:pt>
                <c:pt idx="624">
                  <c:v>8336.3643979999997</c:v>
                </c:pt>
                <c:pt idx="625">
                  <c:v>8350.3106250000001</c:v>
                </c:pt>
                <c:pt idx="626">
                  <c:v>8364.4103400000004</c:v>
                </c:pt>
                <c:pt idx="627">
                  <c:v>8376.2299419999999</c:v>
                </c:pt>
                <c:pt idx="628">
                  <c:v>8389.0230670000001</c:v>
                </c:pt>
                <c:pt idx="629">
                  <c:v>8401.2894730000007</c:v>
                </c:pt>
                <c:pt idx="630">
                  <c:v>8414.3627230000002</c:v>
                </c:pt>
              </c:numCache>
            </c:numRef>
          </c:xVal>
          <c:yVal>
            <c:numRef>
              <c:f>Sheet1!$D$2:$D$632</c:f>
              <c:numCache>
                <c:formatCode>General</c:formatCode>
                <c:ptCount val="631"/>
                <c:pt idx="0">
                  <c:v>297246.09110000002</c:v>
                </c:pt>
                <c:pt idx="1">
                  <c:v>791385.31400000001</c:v>
                </c:pt>
                <c:pt idx="2" formatCode="0.00E+00">
                  <c:v>2.06278E+25</c:v>
                </c:pt>
                <c:pt idx="3" formatCode="0.00E+00">
                  <c:v>8.2310000000000005E+29</c:v>
                </c:pt>
                <c:pt idx="4" formatCode="0.00E+00">
                  <c:v>2716220000000000</c:v>
                </c:pt>
                <c:pt idx="5" formatCode="0.00E+00">
                  <c:v>3280930000000</c:v>
                </c:pt>
                <c:pt idx="6">
                  <c:v>12399840.41</c:v>
                </c:pt>
                <c:pt idx="7">
                  <c:v>32102051.760000002</c:v>
                </c:pt>
                <c:pt idx="8">
                  <c:v>487683.93</c:v>
                </c:pt>
                <c:pt idx="9">
                  <c:v>554903.09120000002</c:v>
                </c:pt>
                <c:pt idx="10">
                  <c:v>54891.081010000002</c:v>
                </c:pt>
                <c:pt idx="11">
                  <c:v>7564.6461060000001</c:v>
                </c:pt>
                <c:pt idx="12">
                  <c:v>22184.791929999999</c:v>
                </c:pt>
                <c:pt idx="13">
                  <c:v>10874.995569999999</c:v>
                </c:pt>
                <c:pt idx="14">
                  <c:v>4529.9212969999999</c:v>
                </c:pt>
                <c:pt idx="15">
                  <c:v>10576.620129999999</c:v>
                </c:pt>
                <c:pt idx="16">
                  <c:v>916.504728</c:v>
                </c:pt>
                <c:pt idx="17">
                  <c:v>1100.001346</c:v>
                </c:pt>
                <c:pt idx="18">
                  <c:v>1758.7007719999999</c:v>
                </c:pt>
                <c:pt idx="19">
                  <c:v>1501.604202</c:v>
                </c:pt>
                <c:pt idx="20">
                  <c:v>1445.954346</c:v>
                </c:pt>
                <c:pt idx="21">
                  <c:v>1282.842932</c:v>
                </c:pt>
                <c:pt idx="22">
                  <c:v>695.41845000000001</c:v>
                </c:pt>
                <c:pt idx="23">
                  <c:v>784.522651</c:v>
                </c:pt>
                <c:pt idx="24">
                  <c:v>890.06354399999998</c:v>
                </c:pt>
                <c:pt idx="25">
                  <c:v>1765.5346300000001</c:v>
                </c:pt>
                <c:pt idx="26">
                  <c:v>841.78493400000002</c:v>
                </c:pt>
                <c:pt idx="27">
                  <c:v>858.86041599999999</c:v>
                </c:pt>
                <c:pt idx="28">
                  <c:v>492.447608</c:v>
                </c:pt>
                <c:pt idx="29">
                  <c:v>541.94824000000006</c:v>
                </c:pt>
                <c:pt idx="30">
                  <c:v>562.18266800000004</c:v>
                </c:pt>
                <c:pt idx="31">
                  <c:v>359.05240099999997</c:v>
                </c:pt>
                <c:pt idx="32">
                  <c:v>451.622568</c:v>
                </c:pt>
                <c:pt idx="33">
                  <c:v>485.20963799999998</c:v>
                </c:pt>
                <c:pt idx="34">
                  <c:v>332.18327699999998</c:v>
                </c:pt>
                <c:pt idx="35">
                  <c:v>303.85845499999999</c:v>
                </c:pt>
                <c:pt idx="36">
                  <c:v>3951.2092600000001</c:v>
                </c:pt>
                <c:pt idx="37">
                  <c:v>277.08192200000002</c:v>
                </c:pt>
                <c:pt idx="38">
                  <c:v>264.14756399999999</c:v>
                </c:pt>
                <c:pt idx="39">
                  <c:v>229.93383299999999</c:v>
                </c:pt>
                <c:pt idx="40">
                  <c:v>320.88292799999999</c:v>
                </c:pt>
                <c:pt idx="41">
                  <c:v>172.819841</c:v>
                </c:pt>
                <c:pt idx="42">
                  <c:v>306.813512</c:v>
                </c:pt>
                <c:pt idx="43">
                  <c:v>185.63449800000001</c:v>
                </c:pt>
                <c:pt idx="44">
                  <c:v>194.13543300000001</c:v>
                </c:pt>
                <c:pt idx="45">
                  <c:v>175.382993</c:v>
                </c:pt>
                <c:pt idx="46">
                  <c:v>257.56184100000002</c:v>
                </c:pt>
                <c:pt idx="47">
                  <c:v>175.678586</c:v>
                </c:pt>
                <c:pt idx="48">
                  <c:v>158.66143700000001</c:v>
                </c:pt>
                <c:pt idx="49">
                  <c:v>140.89121700000001</c:v>
                </c:pt>
                <c:pt idx="50">
                  <c:v>140.70951199999999</c:v>
                </c:pt>
                <c:pt idx="51">
                  <c:v>202.54446300000001</c:v>
                </c:pt>
                <c:pt idx="52">
                  <c:v>154.776431</c:v>
                </c:pt>
                <c:pt idx="53">
                  <c:v>144.691652</c:v>
                </c:pt>
                <c:pt idx="54">
                  <c:v>110.05996399999999</c:v>
                </c:pt>
                <c:pt idx="55">
                  <c:v>141.938672</c:v>
                </c:pt>
                <c:pt idx="56">
                  <c:v>196.760966</c:v>
                </c:pt>
                <c:pt idx="57">
                  <c:v>94.879248000000004</c:v>
                </c:pt>
                <c:pt idx="58">
                  <c:v>146.82208900000001</c:v>
                </c:pt>
                <c:pt idx="59">
                  <c:v>98.128774000000007</c:v>
                </c:pt>
                <c:pt idx="60">
                  <c:v>92.486020999999994</c:v>
                </c:pt>
                <c:pt idx="61">
                  <c:v>107.03773</c:v>
                </c:pt>
                <c:pt idx="62">
                  <c:v>101.244956</c:v>
                </c:pt>
                <c:pt idx="63">
                  <c:v>200.227327</c:v>
                </c:pt>
                <c:pt idx="64">
                  <c:v>84.257805000000005</c:v>
                </c:pt>
                <c:pt idx="65">
                  <c:v>86.608237000000003</c:v>
                </c:pt>
                <c:pt idx="66">
                  <c:v>85.645908000000006</c:v>
                </c:pt>
                <c:pt idx="67">
                  <c:v>82.077284000000006</c:v>
                </c:pt>
                <c:pt idx="68">
                  <c:v>96.608869999999996</c:v>
                </c:pt>
                <c:pt idx="69">
                  <c:v>76.471954999999994</c:v>
                </c:pt>
                <c:pt idx="70">
                  <c:v>61.217986000000003</c:v>
                </c:pt>
                <c:pt idx="71">
                  <c:v>73.609043999999997</c:v>
                </c:pt>
                <c:pt idx="72">
                  <c:v>62.985957999999997</c:v>
                </c:pt>
                <c:pt idx="73">
                  <c:v>69.798687999999999</c:v>
                </c:pt>
                <c:pt idx="74">
                  <c:v>64.512100000000004</c:v>
                </c:pt>
                <c:pt idx="75">
                  <c:v>62.908662</c:v>
                </c:pt>
                <c:pt idx="76">
                  <c:v>56.573140000000002</c:v>
                </c:pt>
                <c:pt idx="77">
                  <c:v>53.353268999999997</c:v>
                </c:pt>
                <c:pt idx="78">
                  <c:v>54.002057999999998</c:v>
                </c:pt>
                <c:pt idx="79">
                  <c:v>45.344773000000004</c:v>
                </c:pt>
                <c:pt idx="80">
                  <c:v>49.858060999999999</c:v>
                </c:pt>
                <c:pt idx="81">
                  <c:v>55.895207999999997</c:v>
                </c:pt>
                <c:pt idx="82">
                  <c:v>46.187823000000002</c:v>
                </c:pt>
                <c:pt idx="83">
                  <c:v>45.121130000000001</c:v>
                </c:pt>
                <c:pt idx="84">
                  <c:v>53.094323000000003</c:v>
                </c:pt>
                <c:pt idx="85">
                  <c:v>57.713079999999998</c:v>
                </c:pt>
                <c:pt idx="86">
                  <c:v>43.738000999999997</c:v>
                </c:pt>
                <c:pt idx="87">
                  <c:v>42.172123999999997</c:v>
                </c:pt>
                <c:pt idx="88">
                  <c:v>47.704887999999997</c:v>
                </c:pt>
                <c:pt idx="89">
                  <c:v>47.237420999999998</c:v>
                </c:pt>
                <c:pt idx="90">
                  <c:v>38.728211000000002</c:v>
                </c:pt>
                <c:pt idx="91">
                  <c:v>50.332897000000003</c:v>
                </c:pt>
                <c:pt idx="92">
                  <c:v>39.858505999999998</c:v>
                </c:pt>
                <c:pt idx="93">
                  <c:v>44.380674999999997</c:v>
                </c:pt>
                <c:pt idx="94">
                  <c:v>39.080075000000001</c:v>
                </c:pt>
                <c:pt idx="95">
                  <c:v>39.888680000000001</c:v>
                </c:pt>
                <c:pt idx="96">
                  <c:v>40.027574999999999</c:v>
                </c:pt>
                <c:pt idx="97">
                  <c:v>38.257421000000001</c:v>
                </c:pt>
                <c:pt idx="98">
                  <c:v>40.921776000000001</c:v>
                </c:pt>
                <c:pt idx="99">
                  <c:v>33.203808000000002</c:v>
                </c:pt>
                <c:pt idx="100">
                  <c:v>37.776345999999997</c:v>
                </c:pt>
                <c:pt idx="101">
                  <c:v>36.017822000000002</c:v>
                </c:pt>
                <c:pt idx="102">
                  <c:v>47.405383999999998</c:v>
                </c:pt>
                <c:pt idx="103">
                  <c:v>33.958596999999997</c:v>
                </c:pt>
                <c:pt idx="104">
                  <c:v>38.245159999999998</c:v>
                </c:pt>
                <c:pt idx="105">
                  <c:v>34.412686000000001</c:v>
                </c:pt>
                <c:pt idx="106">
                  <c:v>41.863591999999997</c:v>
                </c:pt>
                <c:pt idx="107">
                  <c:v>36.949742000000001</c:v>
                </c:pt>
                <c:pt idx="108">
                  <c:v>38.639806999999998</c:v>
                </c:pt>
                <c:pt idx="109">
                  <c:v>42.574143999999997</c:v>
                </c:pt>
                <c:pt idx="110">
                  <c:v>49.358497999999997</c:v>
                </c:pt>
                <c:pt idx="111">
                  <c:v>37.316951000000003</c:v>
                </c:pt>
                <c:pt idx="112">
                  <c:v>34.703507999999999</c:v>
                </c:pt>
                <c:pt idx="113">
                  <c:v>35.537503999999998</c:v>
                </c:pt>
                <c:pt idx="114">
                  <c:v>35.460061000000003</c:v>
                </c:pt>
                <c:pt idx="115">
                  <c:v>35.289563999999999</c:v>
                </c:pt>
                <c:pt idx="116">
                  <c:v>36.037148999999999</c:v>
                </c:pt>
                <c:pt idx="117">
                  <c:v>30.117032999999999</c:v>
                </c:pt>
                <c:pt idx="118">
                  <c:v>35.129900999999997</c:v>
                </c:pt>
                <c:pt idx="119">
                  <c:v>32.932125999999997</c:v>
                </c:pt>
                <c:pt idx="120">
                  <c:v>34.005249999999997</c:v>
                </c:pt>
                <c:pt idx="121">
                  <c:v>35.712218</c:v>
                </c:pt>
                <c:pt idx="122">
                  <c:v>29.963315999999999</c:v>
                </c:pt>
                <c:pt idx="123">
                  <c:v>31.743174</c:v>
                </c:pt>
                <c:pt idx="124">
                  <c:v>32.076362000000003</c:v>
                </c:pt>
                <c:pt idx="125">
                  <c:v>33.651876000000001</c:v>
                </c:pt>
                <c:pt idx="126">
                  <c:v>28.499274</c:v>
                </c:pt>
                <c:pt idx="127">
                  <c:v>32.571353999999999</c:v>
                </c:pt>
                <c:pt idx="128">
                  <c:v>30.006001999999999</c:v>
                </c:pt>
                <c:pt idx="129">
                  <c:v>36.63635</c:v>
                </c:pt>
                <c:pt idx="130">
                  <c:v>30.319578</c:v>
                </c:pt>
                <c:pt idx="131">
                  <c:v>35.516522000000002</c:v>
                </c:pt>
                <c:pt idx="132">
                  <c:v>35.829777999999997</c:v>
                </c:pt>
                <c:pt idx="133">
                  <c:v>31.188872</c:v>
                </c:pt>
                <c:pt idx="134">
                  <c:v>32.574758000000003</c:v>
                </c:pt>
                <c:pt idx="135">
                  <c:v>34.584511999999997</c:v>
                </c:pt>
                <c:pt idx="136">
                  <c:v>32.933658000000001</c:v>
                </c:pt>
                <c:pt idx="137">
                  <c:v>30.215018000000001</c:v>
                </c:pt>
                <c:pt idx="138">
                  <c:v>29.866655999999999</c:v>
                </c:pt>
                <c:pt idx="139">
                  <c:v>33.228546999999999</c:v>
                </c:pt>
                <c:pt idx="140">
                  <c:v>27.972594000000001</c:v>
                </c:pt>
                <c:pt idx="141">
                  <c:v>31.040187</c:v>
                </c:pt>
                <c:pt idx="142">
                  <c:v>31.425712999999998</c:v>
                </c:pt>
                <c:pt idx="143">
                  <c:v>30.792159000000002</c:v>
                </c:pt>
                <c:pt idx="144">
                  <c:v>33.691175000000001</c:v>
                </c:pt>
                <c:pt idx="145">
                  <c:v>31.022504999999999</c:v>
                </c:pt>
                <c:pt idx="146">
                  <c:v>28.704025000000001</c:v>
                </c:pt>
                <c:pt idx="147">
                  <c:v>27.375879999999999</c:v>
                </c:pt>
                <c:pt idx="148">
                  <c:v>28.282164000000002</c:v>
                </c:pt>
                <c:pt idx="149">
                  <c:v>32.168411999999996</c:v>
                </c:pt>
                <c:pt idx="150">
                  <c:v>32.890743999999998</c:v>
                </c:pt>
                <c:pt idx="151">
                  <c:v>35.215952000000001</c:v>
                </c:pt>
                <c:pt idx="152">
                  <c:v>32.857466000000002</c:v>
                </c:pt>
                <c:pt idx="153">
                  <c:v>25.374932999999999</c:v>
                </c:pt>
                <c:pt idx="154">
                  <c:v>30.369634999999999</c:v>
                </c:pt>
                <c:pt idx="155">
                  <c:v>33.624518000000002</c:v>
                </c:pt>
                <c:pt idx="156">
                  <c:v>28.118303000000001</c:v>
                </c:pt>
                <c:pt idx="157">
                  <c:v>33.635762999999997</c:v>
                </c:pt>
                <c:pt idx="158">
                  <c:v>26.990960999999999</c:v>
                </c:pt>
                <c:pt idx="159">
                  <c:v>30.494005000000001</c:v>
                </c:pt>
                <c:pt idx="160">
                  <c:v>26.443928</c:v>
                </c:pt>
                <c:pt idx="161">
                  <c:v>25.237393999999998</c:v>
                </c:pt>
                <c:pt idx="162">
                  <c:v>29.027685000000002</c:v>
                </c:pt>
                <c:pt idx="163">
                  <c:v>30.738803000000001</c:v>
                </c:pt>
                <c:pt idx="164">
                  <c:v>33.652827000000002</c:v>
                </c:pt>
                <c:pt idx="165">
                  <c:v>27.691423</c:v>
                </c:pt>
                <c:pt idx="166">
                  <c:v>26.442304</c:v>
                </c:pt>
                <c:pt idx="167">
                  <c:v>31.110095000000001</c:v>
                </c:pt>
                <c:pt idx="168">
                  <c:v>31.878222999999998</c:v>
                </c:pt>
                <c:pt idx="169">
                  <c:v>30.830598999999999</c:v>
                </c:pt>
                <c:pt idx="170">
                  <c:v>28.256861000000001</c:v>
                </c:pt>
                <c:pt idx="171">
                  <c:v>25.312009</c:v>
                </c:pt>
                <c:pt idx="172">
                  <c:v>24.125336000000001</c:v>
                </c:pt>
                <c:pt idx="173">
                  <c:v>24.016760000000001</c:v>
                </c:pt>
                <c:pt idx="174">
                  <c:v>26.142852000000001</c:v>
                </c:pt>
                <c:pt idx="175">
                  <c:v>29.054043</c:v>
                </c:pt>
                <c:pt idx="176">
                  <c:v>31.510821</c:v>
                </c:pt>
                <c:pt idx="177">
                  <c:v>25.211015</c:v>
                </c:pt>
                <c:pt idx="178">
                  <c:v>24.641805999999999</c:v>
                </c:pt>
                <c:pt idx="179">
                  <c:v>32.335515000000001</c:v>
                </c:pt>
                <c:pt idx="180">
                  <c:v>31.24098</c:v>
                </c:pt>
                <c:pt idx="181">
                  <c:v>26.672319999999999</c:v>
                </c:pt>
                <c:pt idx="182">
                  <c:v>26.580884000000001</c:v>
                </c:pt>
                <c:pt idx="183">
                  <c:v>30.039856</c:v>
                </c:pt>
                <c:pt idx="184">
                  <c:v>26.451589999999999</c:v>
                </c:pt>
                <c:pt idx="185">
                  <c:v>26.396698000000001</c:v>
                </c:pt>
                <c:pt idx="186">
                  <c:v>29.749191</c:v>
                </c:pt>
                <c:pt idx="187">
                  <c:v>26.485994999999999</c:v>
                </c:pt>
                <c:pt idx="188">
                  <c:v>26.330662</c:v>
                </c:pt>
                <c:pt idx="189">
                  <c:v>26.485690999999999</c:v>
                </c:pt>
                <c:pt idx="190">
                  <c:v>30.730294000000001</c:v>
                </c:pt>
                <c:pt idx="191">
                  <c:v>27.185708999999999</c:v>
                </c:pt>
                <c:pt idx="192">
                  <c:v>30.864152000000001</c:v>
                </c:pt>
                <c:pt idx="193">
                  <c:v>32.182592999999997</c:v>
                </c:pt>
                <c:pt idx="194">
                  <c:v>30.208857999999999</c:v>
                </c:pt>
                <c:pt idx="195">
                  <c:v>27.014520000000001</c:v>
                </c:pt>
                <c:pt idx="196">
                  <c:v>25.377019000000001</c:v>
                </c:pt>
                <c:pt idx="197">
                  <c:v>24.596011000000001</c:v>
                </c:pt>
                <c:pt idx="198">
                  <c:v>31.376894</c:v>
                </c:pt>
                <c:pt idx="199">
                  <c:v>23.172878999999998</c:v>
                </c:pt>
                <c:pt idx="200">
                  <c:v>30.29832</c:v>
                </c:pt>
                <c:pt idx="201">
                  <c:v>29.367896999999999</c:v>
                </c:pt>
                <c:pt idx="202">
                  <c:v>29.719436999999999</c:v>
                </c:pt>
                <c:pt idx="203">
                  <c:v>27.505827</c:v>
                </c:pt>
                <c:pt idx="204">
                  <c:v>27.131004999999998</c:v>
                </c:pt>
                <c:pt idx="205">
                  <c:v>27.845817</c:v>
                </c:pt>
                <c:pt idx="206">
                  <c:v>27.277373999999998</c:v>
                </c:pt>
                <c:pt idx="207">
                  <c:v>22.567295999999999</c:v>
                </c:pt>
                <c:pt idx="208">
                  <c:v>28.623169000000001</c:v>
                </c:pt>
                <c:pt idx="209">
                  <c:v>24.419682999999999</c:v>
                </c:pt>
                <c:pt idx="210">
                  <c:v>31.139030000000002</c:v>
                </c:pt>
                <c:pt idx="211">
                  <c:v>26.330338999999999</c:v>
                </c:pt>
                <c:pt idx="212">
                  <c:v>24.667960000000001</c:v>
                </c:pt>
                <c:pt idx="213">
                  <c:v>25.4406</c:v>
                </c:pt>
                <c:pt idx="214">
                  <c:v>24.660298999999998</c:v>
                </c:pt>
                <c:pt idx="215">
                  <c:v>27.145977999999999</c:v>
                </c:pt>
                <c:pt idx="216">
                  <c:v>26.134484</c:v>
                </c:pt>
                <c:pt idx="217">
                  <c:v>28.417228999999999</c:v>
                </c:pt>
                <c:pt idx="218">
                  <c:v>25.759889999999999</c:v>
                </c:pt>
                <c:pt idx="219">
                  <c:v>25.802980000000002</c:v>
                </c:pt>
                <c:pt idx="220">
                  <c:v>27.243362000000001</c:v>
                </c:pt>
                <c:pt idx="221">
                  <c:v>27.264336</c:v>
                </c:pt>
                <c:pt idx="222">
                  <c:v>24.063441999999998</c:v>
                </c:pt>
                <c:pt idx="223">
                  <c:v>28.184255</c:v>
                </c:pt>
                <c:pt idx="224">
                  <c:v>26.660684</c:v>
                </c:pt>
                <c:pt idx="225">
                  <c:v>26.507341</c:v>
                </c:pt>
                <c:pt idx="226">
                  <c:v>24.663298000000001</c:v>
                </c:pt>
                <c:pt idx="227">
                  <c:v>24.883524000000001</c:v>
                </c:pt>
                <c:pt idx="228">
                  <c:v>23.715402999999998</c:v>
                </c:pt>
                <c:pt idx="229">
                  <c:v>24.635000999999999</c:v>
                </c:pt>
                <c:pt idx="230">
                  <c:v>26.396692999999999</c:v>
                </c:pt>
                <c:pt idx="231">
                  <c:v>26.043199000000001</c:v>
                </c:pt>
                <c:pt idx="232">
                  <c:v>23.530571999999999</c:v>
                </c:pt>
                <c:pt idx="233">
                  <c:v>26.379006</c:v>
                </c:pt>
                <c:pt idx="234">
                  <c:v>22.662009000000001</c:v>
                </c:pt>
                <c:pt idx="235">
                  <c:v>27.756768999999998</c:v>
                </c:pt>
                <c:pt idx="236">
                  <c:v>24.070758000000001</c:v>
                </c:pt>
                <c:pt idx="237">
                  <c:v>29.140902000000001</c:v>
                </c:pt>
                <c:pt idx="238">
                  <c:v>24.732672000000001</c:v>
                </c:pt>
                <c:pt idx="239">
                  <c:v>25.053522000000001</c:v>
                </c:pt>
                <c:pt idx="240">
                  <c:v>27.782385999999999</c:v>
                </c:pt>
                <c:pt idx="241">
                  <c:v>28.565598000000001</c:v>
                </c:pt>
                <c:pt idx="242">
                  <c:v>25.277740999999999</c:v>
                </c:pt>
                <c:pt idx="243">
                  <c:v>26.396664000000001</c:v>
                </c:pt>
                <c:pt idx="244">
                  <c:v>23.782567</c:v>
                </c:pt>
                <c:pt idx="245">
                  <c:v>23.295535999999998</c:v>
                </c:pt>
                <c:pt idx="246">
                  <c:v>27.768592000000002</c:v>
                </c:pt>
                <c:pt idx="247">
                  <c:v>23.924828000000002</c:v>
                </c:pt>
                <c:pt idx="248">
                  <c:v>27.930782000000001</c:v>
                </c:pt>
                <c:pt idx="249">
                  <c:v>23.993093999999999</c:v>
                </c:pt>
                <c:pt idx="250">
                  <c:v>25.710251</c:v>
                </c:pt>
                <c:pt idx="251">
                  <c:v>21.514052</c:v>
                </c:pt>
                <c:pt idx="252">
                  <c:v>25.171870999999999</c:v>
                </c:pt>
                <c:pt idx="253">
                  <c:v>23.269651</c:v>
                </c:pt>
                <c:pt idx="254">
                  <c:v>26.25582</c:v>
                </c:pt>
                <c:pt idx="255">
                  <c:v>20.675357999999999</c:v>
                </c:pt>
                <c:pt idx="256">
                  <c:v>28.358550999999999</c:v>
                </c:pt>
                <c:pt idx="257">
                  <c:v>26.875346</c:v>
                </c:pt>
                <c:pt idx="258">
                  <c:v>24.256729</c:v>
                </c:pt>
                <c:pt idx="259">
                  <c:v>20.492812000000001</c:v>
                </c:pt>
                <c:pt idx="260">
                  <c:v>23.691738999999998</c:v>
                </c:pt>
                <c:pt idx="261">
                  <c:v>23.982651000000001</c:v>
                </c:pt>
                <c:pt idx="262">
                  <c:v>23.369917999999998</c:v>
                </c:pt>
                <c:pt idx="263">
                  <c:v>24.501816999999999</c:v>
                </c:pt>
                <c:pt idx="264">
                  <c:v>25.637841999999999</c:v>
                </c:pt>
                <c:pt idx="265">
                  <c:v>24.474853</c:v>
                </c:pt>
                <c:pt idx="266">
                  <c:v>24.357972</c:v>
                </c:pt>
                <c:pt idx="267">
                  <c:v>24.134533999999999</c:v>
                </c:pt>
                <c:pt idx="268">
                  <c:v>22.249689</c:v>
                </c:pt>
                <c:pt idx="269">
                  <c:v>23.082042999999999</c:v>
                </c:pt>
                <c:pt idx="270">
                  <c:v>25.049848000000001</c:v>
                </c:pt>
                <c:pt idx="271">
                  <c:v>28.646725</c:v>
                </c:pt>
                <c:pt idx="272">
                  <c:v>24.669829</c:v>
                </c:pt>
                <c:pt idx="273">
                  <c:v>25.517368000000001</c:v>
                </c:pt>
                <c:pt idx="274">
                  <c:v>23.477616999999999</c:v>
                </c:pt>
                <c:pt idx="275">
                  <c:v>27.659951</c:v>
                </c:pt>
                <c:pt idx="276">
                  <c:v>28.310382000000001</c:v>
                </c:pt>
                <c:pt idx="277">
                  <c:v>25.706921000000001</c:v>
                </c:pt>
                <c:pt idx="278">
                  <c:v>26.403787999999999</c:v>
                </c:pt>
                <c:pt idx="279">
                  <c:v>25.770261000000001</c:v>
                </c:pt>
                <c:pt idx="280">
                  <c:v>29.631397</c:v>
                </c:pt>
                <c:pt idx="281">
                  <c:v>23.853446000000002</c:v>
                </c:pt>
                <c:pt idx="282">
                  <c:v>26.462928000000002</c:v>
                </c:pt>
                <c:pt idx="283">
                  <c:v>28.455286999999998</c:v>
                </c:pt>
                <c:pt idx="284">
                  <c:v>24.568256000000002</c:v>
                </c:pt>
                <c:pt idx="285">
                  <c:v>24.630426</c:v>
                </c:pt>
                <c:pt idx="286">
                  <c:v>25.931052999999999</c:v>
                </c:pt>
                <c:pt idx="287">
                  <c:v>25.990551</c:v>
                </c:pt>
                <c:pt idx="288">
                  <c:v>27.344692999999999</c:v>
                </c:pt>
                <c:pt idx="289">
                  <c:v>27.683883000000002</c:v>
                </c:pt>
                <c:pt idx="290">
                  <c:v>25.553688000000001</c:v>
                </c:pt>
                <c:pt idx="291">
                  <c:v>26.174894999999999</c:v>
                </c:pt>
                <c:pt idx="292">
                  <c:v>25.930311</c:v>
                </c:pt>
                <c:pt idx="293">
                  <c:v>30.982890000000001</c:v>
                </c:pt>
                <c:pt idx="294">
                  <c:v>26.984318999999999</c:v>
                </c:pt>
                <c:pt idx="295">
                  <c:v>24.557935000000001</c:v>
                </c:pt>
                <c:pt idx="296">
                  <c:v>25.670594000000001</c:v>
                </c:pt>
                <c:pt idx="297">
                  <c:v>19.917110000000001</c:v>
                </c:pt>
                <c:pt idx="298">
                  <c:v>25.466633000000002</c:v>
                </c:pt>
                <c:pt idx="299">
                  <c:v>26.942603999999999</c:v>
                </c:pt>
                <c:pt idx="300">
                  <c:v>26.988268999999999</c:v>
                </c:pt>
                <c:pt idx="301">
                  <c:v>26.131582000000002</c:v>
                </c:pt>
                <c:pt idx="302">
                  <c:v>22.756139999999998</c:v>
                </c:pt>
                <c:pt idx="303">
                  <c:v>27.695709000000001</c:v>
                </c:pt>
                <c:pt idx="304">
                  <c:v>26.415589000000001</c:v>
                </c:pt>
                <c:pt idx="305">
                  <c:v>24.805730000000001</c:v>
                </c:pt>
                <c:pt idx="306">
                  <c:v>28.986082</c:v>
                </c:pt>
                <c:pt idx="307">
                  <c:v>26.367151</c:v>
                </c:pt>
                <c:pt idx="308">
                  <c:v>25.859219</c:v>
                </c:pt>
                <c:pt idx="309">
                  <c:v>24.033013</c:v>
                </c:pt>
                <c:pt idx="310">
                  <c:v>25.10885</c:v>
                </c:pt>
                <c:pt idx="311">
                  <c:v>24.757435000000001</c:v>
                </c:pt>
                <c:pt idx="312">
                  <c:v>27.022948</c:v>
                </c:pt>
                <c:pt idx="313">
                  <c:v>25.185728000000001</c:v>
                </c:pt>
                <c:pt idx="314">
                  <c:v>26.253558999999999</c:v>
                </c:pt>
                <c:pt idx="315">
                  <c:v>26.550788000000001</c:v>
                </c:pt>
                <c:pt idx="316">
                  <c:v>19.412495</c:v>
                </c:pt>
                <c:pt idx="317">
                  <c:v>25.854848</c:v>
                </c:pt>
                <c:pt idx="318">
                  <c:v>31.094324</c:v>
                </c:pt>
                <c:pt idx="319">
                  <c:v>24.146170999999999</c:v>
                </c:pt>
                <c:pt idx="320">
                  <c:v>24.121127999999999</c:v>
                </c:pt>
                <c:pt idx="321">
                  <c:v>21.78613</c:v>
                </c:pt>
                <c:pt idx="322">
                  <c:v>23.825199000000001</c:v>
                </c:pt>
                <c:pt idx="323">
                  <c:v>23.665458999999998</c:v>
                </c:pt>
                <c:pt idx="324">
                  <c:v>26.251550999999999</c:v>
                </c:pt>
                <c:pt idx="325">
                  <c:v>22.056946</c:v>
                </c:pt>
                <c:pt idx="326">
                  <c:v>25.588612000000001</c:v>
                </c:pt>
                <c:pt idx="327">
                  <c:v>24.024688000000001</c:v>
                </c:pt>
                <c:pt idx="328">
                  <c:v>25.043613000000001</c:v>
                </c:pt>
                <c:pt idx="329">
                  <c:v>26.614053999999999</c:v>
                </c:pt>
                <c:pt idx="330">
                  <c:v>23.919972999999999</c:v>
                </c:pt>
                <c:pt idx="331">
                  <c:v>25.628371999999999</c:v>
                </c:pt>
                <c:pt idx="332">
                  <c:v>23.623881000000001</c:v>
                </c:pt>
                <c:pt idx="333">
                  <c:v>26.172574999999998</c:v>
                </c:pt>
                <c:pt idx="334">
                  <c:v>25.783525000000001</c:v>
                </c:pt>
                <c:pt idx="335">
                  <c:v>24.746352000000002</c:v>
                </c:pt>
                <c:pt idx="336">
                  <c:v>24.562885000000001</c:v>
                </c:pt>
                <c:pt idx="337">
                  <c:v>24.964848</c:v>
                </c:pt>
                <c:pt idx="338">
                  <c:v>26.295382</c:v>
                </c:pt>
                <c:pt idx="339">
                  <c:v>21.856912999999999</c:v>
                </c:pt>
                <c:pt idx="340">
                  <c:v>24.037972</c:v>
                </c:pt>
                <c:pt idx="341">
                  <c:v>28.132398999999999</c:v>
                </c:pt>
                <c:pt idx="342">
                  <c:v>28.513397000000001</c:v>
                </c:pt>
                <c:pt idx="343">
                  <c:v>23.478921</c:v>
                </c:pt>
                <c:pt idx="344">
                  <c:v>23.064809</c:v>
                </c:pt>
                <c:pt idx="345">
                  <c:v>22.821083000000002</c:v>
                </c:pt>
                <c:pt idx="346">
                  <c:v>20.938915000000001</c:v>
                </c:pt>
                <c:pt idx="347">
                  <c:v>27.318123</c:v>
                </c:pt>
                <c:pt idx="348">
                  <c:v>23.081672000000001</c:v>
                </c:pt>
                <c:pt idx="349">
                  <c:v>26.287089000000002</c:v>
                </c:pt>
                <c:pt idx="350">
                  <c:v>24.110851</c:v>
                </c:pt>
                <c:pt idx="351">
                  <c:v>27.880289000000001</c:v>
                </c:pt>
                <c:pt idx="352">
                  <c:v>24.868537</c:v>
                </c:pt>
                <c:pt idx="353">
                  <c:v>27.739186</c:v>
                </c:pt>
                <c:pt idx="354">
                  <c:v>24.84235</c:v>
                </c:pt>
                <c:pt idx="355">
                  <c:v>25.532084000000001</c:v>
                </c:pt>
                <c:pt idx="356">
                  <c:v>23.996438999999999</c:v>
                </c:pt>
                <c:pt idx="357">
                  <c:v>25.678091999999999</c:v>
                </c:pt>
                <c:pt idx="358">
                  <c:v>28.877355000000001</c:v>
                </c:pt>
                <c:pt idx="359">
                  <c:v>25.936606000000001</c:v>
                </c:pt>
                <c:pt idx="360">
                  <c:v>25.353849</c:v>
                </c:pt>
                <c:pt idx="361">
                  <c:v>26.249714000000001</c:v>
                </c:pt>
                <c:pt idx="362">
                  <c:v>25.493690999999998</c:v>
                </c:pt>
                <c:pt idx="363">
                  <c:v>26.060258999999999</c:v>
                </c:pt>
                <c:pt idx="364">
                  <c:v>24.954215000000001</c:v>
                </c:pt>
                <c:pt idx="365">
                  <c:v>26.721997999999999</c:v>
                </c:pt>
                <c:pt idx="366">
                  <c:v>25.394373999999999</c:v>
                </c:pt>
                <c:pt idx="367">
                  <c:v>23.475666</c:v>
                </c:pt>
                <c:pt idx="368">
                  <c:v>24.984059999999999</c:v>
                </c:pt>
                <c:pt idx="369">
                  <c:v>24.367184999999999</c:v>
                </c:pt>
                <c:pt idx="370">
                  <c:v>22.690396</c:v>
                </c:pt>
                <c:pt idx="371">
                  <c:v>22.595911000000001</c:v>
                </c:pt>
                <c:pt idx="372">
                  <c:v>24.861599999999999</c:v>
                </c:pt>
                <c:pt idx="373">
                  <c:v>24.936491</c:v>
                </c:pt>
                <c:pt idx="374">
                  <c:v>24.912428999999999</c:v>
                </c:pt>
                <c:pt idx="375">
                  <c:v>21.228072999999998</c:v>
                </c:pt>
                <c:pt idx="376">
                  <c:v>25.551234999999998</c:v>
                </c:pt>
                <c:pt idx="377">
                  <c:v>21.672243999999999</c:v>
                </c:pt>
                <c:pt idx="378">
                  <c:v>23.505792</c:v>
                </c:pt>
                <c:pt idx="379">
                  <c:v>25.632338000000001</c:v>
                </c:pt>
                <c:pt idx="380">
                  <c:v>24.967604999999999</c:v>
                </c:pt>
                <c:pt idx="381">
                  <c:v>27.448464000000001</c:v>
                </c:pt>
                <c:pt idx="382">
                  <c:v>27.316635999999999</c:v>
                </c:pt>
                <c:pt idx="383">
                  <c:v>22.106045000000002</c:v>
                </c:pt>
                <c:pt idx="384">
                  <c:v>24.504341</c:v>
                </c:pt>
                <c:pt idx="385">
                  <c:v>23.253924999999999</c:v>
                </c:pt>
                <c:pt idx="386">
                  <c:v>24.114051</c:v>
                </c:pt>
                <c:pt idx="387">
                  <c:v>25.471903000000001</c:v>
                </c:pt>
                <c:pt idx="388">
                  <c:v>23.800073000000001</c:v>
                </c:pt>
                <c:pt idx="389">
                  <c:v>23.864626999999999</c:v>
                </c:pt>
                <c:pt idx="390">
                  <c:v>27.956526</c:v>
                </c:pt>
                <c:pt idx="391">
                  <c:v>22.222846000000001</c:v>
                </c:pt>
                <c:pt idx="392">
                  <c:v>22.422065</c:v>
                </c:pt>
                <c:pt idx="393">
                  <c:v>21.565331</c:v>
                </c:pt>
                <c:pt idx="394">
                  <c:v>20.580908000000001</c:v>
                </c:pt>
                <c:pt idx="395">
                  <c:v>21.612812000000002</c:v>
                </c:pt>
                <c:pt idx="396">
                  <c:v>27.699154</c:v>
                </c:pt>
                <c:pt idx="397">
                  <c:v>21.288986000000001</c:v>
                </c:pt>
                <c:pt idx="398">
                  <c:v>29.170425999999999</c:v>
                </c:pt>
                <c:pt idx="399">
                  <c:v>27.750613999999999</c:v>
                </c:pt>
                <c:pt idx="400">
                  <c:v>26.893789999999999</c:v>
                </c:pt>
                <c:pt idx="401">
                  <c:v>23.975929000000001</c:v>
                </c:pt>
                <c:pt idx="402">
                  <c:v>23.397756000000001</c:v>
                </c:pt>
                <c:pt idx="403">
                  <c:v>26.551511999999999</c:v>
                </c:pt>
                <c:pt idx="404">
                  <c:v>26.739450000000001</c:v>
                </c:pt>
                <c:pt idx="405">
                  <c:v>27.459505</c:v>
                </c:pt>
                <c:pt idx="406">
                  <c:v>28.430938999999999</c:v>
                </c:pt>
                <c:pt idx="407">
                  <c:v>24.378966999999999</c:v>
                </c:pt>
                <c:pt idx="408">
                  <c:v>22.405498000000001</c:v>
                </c:pt>
                <c:pt idx="409">
                  <c:v>27.675919</c:v>
                </c:pt>
                <c:pt idx="410">
                  <c:v>25.335196</c:v>
                </c:pt>
                <c:pt idx="411">
                  <c:v>26.954806000000001</c:v>
                </c:pt>
                <c:pt idx="412">
                  <c:v>29.046213999999999</c:v>
                </c:pt>
                <c:pt idx="413">
                  <c:v>25.971637999999999</c:v>
                </c:pt>
                <c:pt idx="414">
                  <c:v>28.337527999999999</c:v>
                </c:pt>
                <c:pt idx="415">
                  <c:v>23.869287</c:v>
                </c:pt>
                <c:pt idx="416">
                  <c:v>28.600601000000001</c:v>
                </c:pt>
                <c:pt idx="417">
                  <c:v>22.372563</c:v>
                </c:pt>
                <c:pt idx="418">
                  <c:v>23.290989</c:v>
                </c:pt>
                <c:pt idx="419">
                  <c:v>24.465957</c:v>
                </c:pt>
                <c:pt idx="420">
                  <c:v>19.515314</c:v>
                </c:pt>
                <c:pt idx="421">
                  <c:v>22.506606999999999</c:v>
                </c:pt>
                <c:pt idx="422">
                  <c:v>25.618210000000001</c:v>
                </c:pt>
                <c:pt idx="423">
                  <c:v>26.541550999999998</c:v>
                </c:pt>
                <c:pt idx="424">
                  <c:v>23.524009</c:v>
                </c:pt>
                <c:pt idx="425">
                  <c:v>21.235175000000002</c:v>
                </c:pt>
                <c:pt idx="426">
                  <c:v>28.056000000000001</c:v>
                </c:pt>
                <c:pt idx="427">
                  <c:v>23.441935999999998</c:v>
                </c:pt>
                <c:pt idx="428">
                  <c:v>24.629224000000001</c:v>
                </c:pt>
                <c:pt idx="429">
                  <c:v>27.756322999999998</c:v>
                </c:pt>
                <c:pt idx="430">
                  <c:v>25.948678999999998</c:v>
                </c:pt>
                <c:pt idx="431">
                  <c:v>24.125374000000001</c:v>
                </c:pt>
                <c:pt idx="432">
                  <c:v>23.34329</c:v>
                </c:pt>
                <c:pt idx="433">
                  <c:v>24.469370000000001</c:v>
                </c:pt>
                <c:pt idx="434">
                  <c:v>24.620401000000001</c:v>
                </c:pt>
                <c:pt idx="435">
                  <c:v>25.479212</c:v>
                </c:pt>
                <c:pt idx="436">
                  <c:v>29.082028999999999</c:v>
                </c:pt>
                <c:pt idx="437">
                  <c:v>27.722716999999999</c:v>
                </c:pt>
                <c:pt idx="438">
                  <c:v>25.225812000000001</c:v>
                </c:pt>
                <c:pt idx="439">
                  <c:v>19.124772</c:v>
                </c:pt>
                <c:pt idx="440">
                  <c:v>21.997920000000001</c:v>
                </c:pt>
                <c:pt idx="441">
                  <c:v>23.790991999999999</c:v>
                </c:pt>
                <c:pt idx="442">
                  <c:v>26.449513</c:v>
                </c:pt>
                <c:pt idx="443">
                  <c:v>24.83764</c:v>
                </c:pt>
                <c:pt idx="444">
                  <c:v>27.238429</c:v>
                </c:pt>
                <c:pt idx="445">
                  <c:v>26.739362</c:v>
                </c:pt>
                <c:pt idx="446">
                  <c:v>22.073834000000002</c:v>
                </c:pt>
                <c:pt idx="447">
                  <c:v>23.994648999999999</c:v>
                </c:pt>
                <c:pt idx="448">
                  <c:v>27.001484999999999</c:v>
                </c:pt>
                <c:pt idx="449">
                  <c:v>22.458544</c:v>
                </c:pt>
                <c:pt idx="450">
                  <c:v>28.611205000000002</c:v>
                </c:pt>
                <c:pt idx="451">
                  <c:v>23.566913</c:v>
                </c:pt>
                <c:pt idx="452">
                  <c:v>25.251339000000002</c:v>
                </c:pt>
                <c:pt idx="453">
                  <c:v>24.218408</c:v>
                </c:pt>
                <c:pt idx="454">
                  <c:v>23.624174</c:v>
                </c:pt>
                <c:pt idx="455">
                  <c:v>24.896114000000001</c:v>
                </c:pt>
                <c:pt idx="456">
                  <c:v>23.845106999999999</c:v>
                </c:pt>
                <c:pt idx="457">
                  <c:v>26.466259999999998</c:v>
                </c:pt>
                <c:pt idx="458">
                  <c:v>28.181622999999998</c:v>
                </c:pt>
                <c:pt idx="459">
                  <c:v>23.242601000000001</c:v>
                </c:pt>
                <c:pt idx="460">
                  <c:v>21.906935000000001</c:v>
                </c:pt>
                <c:pt idx="461">
                  <c:v>21.352861000000001</c:v>
                </c:pt>
                <c:pt idx="462">
                  <c:v>26.245778999999999</c:v>
                </c:pt>
                <c:pt idx="463">
                  <c:v>26.027802000000001</c:v>
                </c:pt>
                <c:pt idx="464">
                  <c:v>23.064829</c:v>
                </c:pt>
                <c:pt idx="465">
                  <c:v>26.322344999999999</c:v>
                </c:pt>
                <c:pt idx="466">
                  <c:v>24.322483999999999</c:v>
                </c:pt>
                <c:pt idx="467">
                  <c:v>22.407696999999999</c:v>
                </c:pt>
                <c:pt idx="468">
                  <c:v>27.261479000000001</c:v>
                </c:pt>
                <c:pt idx="469">
                  <c:v>23.345559999999999</c:v>
                </c:pt>
                <c:pt idx="470">
                  <c:v>24.998266000000001</c:v>
                </c:pt>
                <c:pt idx="471">
                  <c:v>23.974257000000001</c:v>
                </c:pt>
                <c:pt idx="472">
                  <c:v>22.011735999999999</c:v>
                </c:pt>
                <c:pt idx="473">
                  <c:v>23.406262999999999</c:v>
                </c:pt>
                <c:pt idx="474">
                  <c:v>23.951515000000001</c:v>
                </c:pt>
                <c:pt idx="475">
                  <c:v>24.310582</c:v>
                </c:pt>
                <c:pt idx="476">
                  <c:v>27.439622</c:v>
                </c:pt>
                <c:pt idx="477">
                  <c:v>21.083718000000001</c:v>
                </c:pt>
                <c:pt idx="478">
                  <c:v>20.905757999999999</c:v>
                </c:pt>
                <c:pt idx="479">
                  <c:v>25.520220999999999</c:v>
                </c:pt>
                <c:pt idx="480">
                  <c:v>23.684377000000001</c:v>
                </c:pt>
                <c:pt idx="481">
                  <c:v>27.484839999999998</c:v>
                </c:pt>
                <c:pt idx="482">
                  <c:v>23.123308000000002</c:v>
                </c:pt>
                <c:pt idx="483">
                  <c:v>26.002246</c:v>
                </c:pt>
                <c:pt idx="484">
                  <c:v>22.889462999999999</c:v>
                </c:pt>
                <c:pt idx="485">
                  <c:v>24.355651000000002</c:v>
                </c:pt>
                <c:pt idx="486">
                  <c:v>25.833093999999999</c:v>
                </c:pt>
                <c:pt idx="487">
                  <c:v>25.985106999999999</c:v>
                </c:pt>
                <c:pt idx="488">
                  <c:v>25.103390999999998</c:v>
                </c:pt>
                <c:pt idx="489">
                  <c:v>26.572092999999999</c:v>
                </c:pt>
                <c:pt idx="490">
                  <c:v>27.338486</c:v>
                </c:pt>
                <c:pt idx="491">
                  <c:v>21.325379000000002</c:v>
                </c:pt>
                <c:pt idx="492">
                  <c:v>25.765789000000002</c:v>
                </c:pt>
                <c:pt idx="493">
                  <c:v>26.050398000000001</c:v>
                </c:pt>
                <c:pt idx="494">
                  <c:v>25.518664999999999</c:v>
                </c:pt>
                <c:pt idx="495">
                  <c:v>26.393934000000002</c:v>
                </c:pt>
                <c:pt idx="496">
                  <c:v>27.301442000000002</c:v>
                </c:pt>
                <c:pt idx="497">
                  <c:v>23.189108999999998</c:v>
                </c:pt>
                <c:pt idx="498">
                  <c:v>25.125762000000002</c:v>
                </c:pt>
                <c:pt idx="499">
                  <c:v>26.890708</c:v>
                </c:pt>
                <c:pt idx="500">
                  <c:v>26.621556000000002</c:v>
                </c:pt>
                <c:pt idx="501">
                  <c:v>25.526603000000001</c:v>
                </c:pt>
                <c:pt idx="502">
                  <c:v>22.981248999999998</c:v>
                </c:pt>
                <c:pt idx="503">
                  <c:v>23.809108999999999</c:v>
                </c:pt>
                <c:pt idx="504">
                  <c:v>24.254846000000001</c:v>
                </c:pt>
                <c:pt idx="505">
                  <c:v>24.215958000000001</c:v>
                </c:pt>
                <c:pt idx="506">
                  <c:v>24.223279000000002</c:v>
                </c:pt>
                <c:pt idx="507">
                  <c:v>26.47364</c:v>
                </c:pt>
                <c:pt idx="508">
                  <c:v>23.374424000000001</c:v>
                </c:pt>
                <c:pt idx="509">
                  <c:v>24.160309999999999</c:v>
                </c:pt>
                <c:pt idx="510">
                  <c:v>28.861284999999999</c:v>
                </c:pt>
                <c:pt idx="511">
                  <c:v>29.057189999999999</c:v>
                </c:pt>
                <c:pt idx="512">
                  <c:v>26.531065999999999</c:v>
                </c:pt>
                <c:pt idx="513">
                  <c:v>23.876874999999998</c:v>
                </c:pt>
                <c:pt idx="514">
                  <c:v>22.385195</c:v>
                </c:pt>
                <c:pt idx="515">
                  <c:v>23.574372</c:v>
                </c:pt>
                <c:pt idx="516">
                  <c:v>23.544786999999999</c:v>
                </c:pt>
                <c:pt idx="517">
                  <c:v>25.996855</c:v>
                </c:pt>
                <c:pt idx="518">
                  <c:v>25.489000999999998</c:v>
                </c:pt>
                <c:pt idx="519">
                  <c:v>26.693650000000002</c:v>
                </c:pt>
                <c:pt idx="520">
                  <c:v>24.748127</c:v>
                </c:pt>
                <c:pt idx="521">
                  <c:v>24.300487</c:v>
                </c:pt>
                <c:pt idx="522">
                  <c:v>27.218406999999999</c:v>
                </c:pt>
                <c:pt idx="523">
                  <c:v>26.514672999999998</c:v>
                </c:pt>
                <c:pt idx="524">
                  <c:v>25.049441000000002</c:v>
                </c:pt>
                <c:pt idx="525">
                  <c:v>24.534466999999999</c:v>
                </c:pt>
                <c:pt idx="526">
                  <c:v>26.667142999999999</c:v>
                </c:pt>
                <c:pt idx="527">
                  <c:v>25.723856000000001</c:v>
                </c:pt>
                <c:pt idx="528">
                  <c:v>25.215935999999999</c:v>
                </c:pt>
                <c:pt idx="529">
                  <c:v>22.944531999999999</c:v>
                </c:pt>
                <c:pt idx="530">
                  <c:v>26.660345</c:v>
                </c:pt>
                <c:pt idx="531">
                  <c:v>25.330779</c:v>
                </c:pt>
                <c:pt idx="532">
                  <c:v>26.112497000000001</c:v>
                </c:pt>
                <c:pt idx="533">
                  <c:v>25.212883999999999</c:v>
                </c:pt>
                <c:pt idx="534">
                  <c:v>24.144200000000001</c:v>
                </c:pt>
                <c:pt idx="535">
                  <c:v>26.837021</c:v>
                </c:pt>
                <c:pt idx="536">
                  <c:v>24.569237000000001</c:v>
                </c:pt>
                <c:pt idx="537">
                  <c:v>27.580725000000001</c:v>
                </c:pt>
                <c:pt idx="538">
                  <c:v>25.157836</c:v>
                </c:pt>
                <c:pt idx="539">
                  <c:v>26.675488000000001</c:v>
                </c:pt>
                <c:pt idx="540">
                  <c:v>21.219308000000002</c:v>
                </c:pt>
                <c:pt idx="541">
                  <c:v>26.549422</c:v>
                </c:pt>
                <c:pt idx="542">
                  <c:v>25.708131999999999</c:v>
                </c:pt>
                <c:pt idx="543">
                  <c:v>24.519843000000002</c:v>
                </c:pt>
                <c:pt idx="544">
                  <c:v>25.828417999999999</c:v>
                </c:pt>
                <c:pt idx="545">
                  <c:v>22.961832000000001</c:v>
                </c:pt>
                <c:pt idx="546">
                  <c:v>30.742850000000001</c:v>
                </c:pt>
                <c:pt idx="547">
                  <c:v>23.388549000000001</c:v>
                </c:pt>
                <c:pt idx="548">
                  <c:v>25.322261000000001</c:v>
                </c:pt>
                <c:pt idx="549">
                  <c:v>25.497026999999999</c:v>
                </c:pt>
                <c:pt idx="550">
                  <c:v>25.294391000000001</c:v>
                </c:pt>
                <c:pt idx="551">
                  <c:v>25.250062</c:v>
                </c:pt>
                <c:pt idx="552">
                  <c:v>21.461418999999999</c:v>
                </c:pt>
                <c:pt idx="553">
                  <c:v>24.103991000000001</c:v>
                </c:pt>
                <c:pt idx="554">
                  <c:v>23.524946</c:v>
                </c:pt>
                <c:pt idx="555">
                  <c:v>27.301864999999999</c:v>
                </c:pt>
                <c:pt idx="556">
                  <c:v>26.584125</c:v>
                </c:pt>
                <c:pt idx="557">
                  <c:v>27.598158000000002</c:v>
                </c:pt>
                <c:pt idx="558">
                  <c:v>25.946190999999999</c:v>
                </c:pt>
                <c:pt idx="559">
                  <c:v>22.623405000000002</c:v>
                </c:pt>
                <c:pt idx="560">
                  <c:v>26.512664999999998</c:v>
                </c:pt>
                <c:pt idx="561">
                  <c:v>27.547473</c:v>
                </c:pt>
                <c:pt idx="562">
                  <c:v>24.97024</c:v>
                </c:pt>
                <c:pt idx="563">
                  <c:v>26.319651</c:v>
                </c:pt>
                <c:pt idx="564">
                  <c:v>25.424672000000001</c:v>
                </c:pt>
                <c:pt idx="565">
                  <c:v>26.937861000000002</c:v>
                </c:pt>
                <c:pt idx="566">
                  <c:v>25.343225</c:v>
                </c:pt>
                <c:pt idx="567">
                  <c:v>25.862501000000002</c:v>
                </c:pt>
                <c:pt idx="568">
                  <c:v>25.198568000000002</c:v>
                </c:pt>
                <c:pt idx="569">
                  <c:v>23.764987000000001</c:v>
                </c:pt>
                <c:pt idx="570">
                  <c:v>26.274635</c:v>
                </c:pt>
                <c:pt idx="571">
                  <c:v>22.498137</c:v>
                </c:pt>
                <c:pt idx="572">
                  <c:v>23.109777999999999</c:v>
                </c:pt>
                <c:pt idx="573">
                  <c:v>23.584071999999999</c:v>
                </c:pt>
                <c:pt idx="574">
                  <c:v>27.626560999999999</c:v>
                </c:pt>
                <c:pt idx="575">
                  <c:v>29.701988</c:v>
                </c:pt>
                <c:pt idx="576">
                  <c:v>28.203143000000001</c:v>
                </c:pt>
                <c:pt idx="577">
                  <c:v>26.108443999999999</c:v>
                </c:pt>
                <c:pt idx="578">
                  <c:v>27.422761000000001</c:v>
                </c:pt>
                <c:pt idx="579">
                  <c:v>26.989961000000001</c:v>
                </c:pt>
                <c:pt idx="580">
                  <c:v>25.888162000000001</c:v>
                </c:pt>
                <c:pt idx="581">
                  <c:v>20.887447000000002</c:v>
                </c:pt>
                <c:pt idx="582">
                  <c:v>19.977848000000002</c:v>
                </c:pt>
                <c:pt idx="583">
                  <c:v>20.503291999999998</c:v>
                </c:pt>
                <c:pt idx="584">
                  <c:v>23.671471</c:v>
                </c:pt>
                <c:pt idx="585">
                  <c:v>26.261989</c:v>
                </c:pt>
                <c:pt idx="586">
                  <c:v>26.543606</c:v>
                </c:pt>
                <c:pt idx="587">
                  <c:v>26.387383</c:v>
                </c:pt>
                <c:pt idx="588">
                  <c:v>26.635327</c:v>
                </c:pt>
                <c:pt idx="589">
                  <c:v>27.202418000000002</c:v>
                </c:pt>
                <c:pt idx="590">
                  <c:v>25.652000000000001</c:v>
                </c:pt>
                <c:pt idx="591">
                  <c:v>25.417898000000001</c:v>
                </c:pt>
                <c:pt idx="592">
                  <c:v>29.597698000000001</c:v>
                </c:pt>
                <c:pt idx="593">
                  <c:v>26.912102000000001</c:v>
                </c:pt>
                <c:pt idx="594">
                  <c:v>25.159967000000002</c:v>
                </c:pt>
                <c:pt idx="595">
                  <c:v>25.482389999999999</c:v>
                </c:pt>
                <c:pt idx="596">
                  <c:v>25.749998000000001</c:v>
                </c:pt>
                <c:pt idx="597">
                  <c:v>24.108153999999999</c:v>
                </c:pt>
                <c:pt idx="598">
                  <c:v>24.195277000000001</c:v>
                </c:pt>
                <c:pt idx="599">
                  <c:v>28.649932</c:v>
                </c:pt>
                <c:pt idx="600">
                  <c:v>27.646792999999999</c:v>
                </c:pt>
                <c:pt idx="601">
                  <c:v>25.057600999999998</c:v>
                </c:pt>
                <c:pt idx="602">
                  <c:v>24.124573000000002</c:v>
                </c:pt>
                <c:pt idx="603">
                  <c:v>24.534986</c:v>
                </c:pt>
                <c:pt idx="604">
                  <c:v>26.261914999999998</c:v>
                </c:pt>
                <c:pt idx="605">
                  <c:v>28.649474000000001</c:v>
                </c:pt>
                <c:pt idx="606">
                  <c:v>25.558416999999999</c:v>
                </c:pt>
                <c:pt idx="607">
                  <c:v>24.078994000000002</c:v>
                </c:pt>
                <c:pt idx="608">
                  <c:v>23.735612</c:v>
                </c:pt>
                <c:pt idx="609">
                  <c:v>29.262868000000001</c:v>
                </c:pt>
                <c:pt idx="610">
                  <c:v>21.947824000000001</c:v>
                </c:pt>
                <c:pt idx="611">
                  <c:v>27.474633000000001</c:v>
                </c:pt>
                <c:pt idx="612">
                  <c:v>25.453085999999999</c:v>
                </c:pt>
                <c:pt idx="613">
                  <c:v>26.006522</c:v>
                </c:pt>
                <c:pt idx="614">
                  <c:v>27.079547999999999</c:v>
                </c:pt>
                <c:pt idx="615">
                  <c:v>29.565080999999999</c:v>
                </c:pt>
                <c:pt idx="616">
                  <c:v>24.572765</c:v>
                </c:pt>
                <c:pt idx="617">
                  <c:v>24.113458000000001</c:v>
                </c:pt>
                <c:pt idx="618">
                  <c:v>26.324131000000001</c:v>
                </c:pt>
                <c:pt idx="619">
                  <c:v>25.662027999999999</c:v>
                </c:pt>
                <c:pt idx="620">
                  <c:v>29.328648999999999</c:v>
                </c:pt>
                <c:pt idx="621">
                  <c:v>19.904582000000001</c:v>
                </c:pt>
                <c:pt idx="622">
                  <c:v>30.986464000000002</c:v>
                </c:pt>
                <c:pt idx="623">
                  <c:v>24.723012000000001</c:v>
                </c:pt>
                <c:pt idx="624">
                  <c:v>23.909901000000001</c:v>
                </c:pt>
                <c:pt idx="625">
                  <c:v>24.20307</c:v>
                </c:pt>
                <c:pt idx="626">
                  <c:v>27.907356</c:v>
                </c:pt>
                <c:pt idx="627">
                  <c:v>24.401916</c:v>
                </c:pt>
                <c:pt idx="628">
                  <c:v>27.376532999999998</c:v>
                </c:pt>
                <c:pt idx="629">
                  <c:v>27.712592999999998</c:v>
                </c:pt>
                <c:pt idx="630">
                  <c:v>23.759347999999999</c:v>
                </c:pt>
              </c:numCache>
            </c:numRef>
          </c:yVal>
          <c:smooth val="0"/>
          <c:extLst>
            <c:ext xmlns:c16="http://schemas.microsoft.com/office/drawing/2014/chart" uri="{C3380CC4-5D6E-409C-BE32-E72D297353CC}">
              <c16:uniqueId val="{00000000-24A8-4B35-8BB0-45156BC19201}"/>
            </c:ext>
          </c:extLst>
        </c:ser>
        <c:ser>
          <c:idx val="0"/>
          <c:order val="1"/>
          <c:tx>
            <c:strRef>
              <c:f>Sheet1!$B$1</c:f>
              <c:strCache>
                <c:ptCount val="1"/>
                <c:pt idx="0">
                  <c:v>Wolong(RDMA)</c:v>
                </c:pt>
              </c:strCache>
            </c:strRef>
          </c:tx>
          <c:spPr>
            <a:ln w="25400" cap="rnd">
              <a:solidFill>
                <a:schemeClr val="accent2"/>
              </a:solidFill>
              <a:round/>
            </a:ln>
            <a:effectLst/>
          </c:spPr>
          <c:marker>
            <c:symbol val="none"/>
          </c:marker>
          <c:xVal>
            <c:numRef>
              <c:f>Sheet1!$A$2:$A$969</c:f>
              <c:numCache>
                <c:formatCode>General</c:formatCode>
                <c:ptCount val="968"/>
                <c:pt idx="0">
                  <c:v>10.082475000000001</c:v>
                </c:pt>
                <c:pt idx="1">
                  <c:v>13.9436</c:v>
                </c:pt>
                <c:pt idx="2">
                  <c:v>17.844659</c:v>
                </c:pt>
                <c:pt idx="3">
                  <c:v>21.639265999999999</c:v>
                </c:pt>
                <c:pt idx="4">
                  <c:v>25.590848999999999</c:v>
                </c:pt>
                <c:pt idx="5">
                  <c:v>29.523385999999999</c:v>
                </c:pt>
                <c:pt idx="6">
                  <c:v>33.241688000000003</c:v>
                </c:pt>
                <c:pt idx="7">
                  <c:v>37.376134999999998</c:v>
                </c:pt>
                <c:pt idx="8">
                  <c:v>40.791145999999998</c:v>
                </c:pt>
                <c:pt idx="9">
                  <c:v>46.120406000000003</c:v>
                </c:pt>
                <c:pt idx="10">
                  <c:v>50.031866999999998</c:v>
                </c:pt>
                <c:pt idx="11">
                  <c:v>54.932133</c:v>
                </c:pt>
                <c:pt idx="12">
                  <c:v>59.251908999999998</c:v>
                </c:pt>
                <c:pt idx="13">
                  <c:v>63.732315999999997</c:v>
                </c:pt>
                <c:pt idx="14">
                  <c:v>68.554765000000003</c:v>
                </c:pt>
                <c:pt idx="15">
                  <c:v>73.380615000000006</c:v>
                </c:pt>
                <c:pt idx="16">
                  <c:v>78.565082000000004</c:v>
                </c:pt>
                <c:pt idx="17">
                  <c:v>82.637658999999999</c:v>
                </c:pt>
                <c:pt idx="18">
                  <c:v>86.787795000000003</c:v>
                </c:pt>
                <c:pt idx="19">
                  <c:v>91.450562000000005</c:v>
                </c:pt>
                <c:pt idx="20">
                  <c:v>96.224372000000002</c:v>
                </c:pt>
                <c:pt idx="21">
                  <c:v>100.945644</c:v>
                </c:pt>
                <c:pt idx="22">
                  <c:v>105.55060400000001</c:v>
                </c:pt>
                <c:pt idx="23">
                  <c:v>110.127048</c:v>
                </c:pt>
                <c:pt idx="24">
                  <c:v>115.11596900000001</c:v>
                </c:pt>
                <c:pt idx="25">
                  <c:v>119.30284</c:v>
                </c:pt>
                <c:pt idx="26">
                  <c:v>123.900916</c:v>
                </c:pt>
                <c:pt idx="27">
                  <c:v>128.19296</c:v>
                </c:pt>
                <c:pt idx="28">
                  <c:v>133.22955099999999</c:v>
                </c:pt>
                <c:pt idx="29">
                  <c:v>138.10907</c:v>
                </c:pt>
                <c:pt idx="30">
                  <c:v>143.64354</c:v>
                </c:pt>
                <c:pt idx="31">
                  <c:v>148.43332100000001</c:v>
                </c:pt>
                <c:pt idx="32">
                  <c:v>153.02865499999999</c:v>
                </c:pt>
                <c:pt idx="33">
                  <c:v>158.11864499999999</c:v>
                </c:pt>
                <c:pt idx="34">
                  <c:v>162.79020700000001</c:v>
                </c:pt>
                <c:pt idx="35">
                  <c:v>167.43206799999999</c:v>
                </c:pt>
                <c:pt idx="36">
                  <c:v>172.39989299999999</c:v>
                </c:pt>
                <c:pt idx="37">
                  <c:v>176.63850500000001</c:v>
                </c:pt>
                <c:pt idx="38">
                  <c:v>181.35297399999999</c:v>
                </c:pt>
                <c:pt idx="39">
                  <c:v>185.95901599999999</c:v>
                </c:pt>
                <c:pt idx="40">
                  <c:v>190.89511999999999</c:v>
                </c:pt>
                <c:pt idx="41">
                  <c:v>195.42058299999999</c:v>
                </c:pt>
                <c:pt idx="42">
                  <c:v>199.42273399999999</c:v>
                </c:pt>
                <c:pt idx="43">
                  <c:v>204.46241000000001</c:v>
                </c:pt>
                <c:pt idx="44">
                  <c:v>208.914886</c:v>
                </c:pt>
                <c:pt idx="45">
                  <c:v>213.555285</c:v>
                </c:pt>
                <c:pt idx="46">
                  <c:v>218.34218799999999</c:v>
                </c:pt>
                <c:pt idx="47">
                  <c:v>222.674317</c:v>
                </c:pt>
                <c:pt idx="48">
                  <c:v>227.70512199999999</c:v>
                </c:pt>
                <c:pt idx="49">
                  <c:v>232.989463</c:v>
                </c:pt>
                <c:pt idx="50">
                  <c:v>237.24628899999999</c:v>
                </c:pt>
                <c:pt idx="51">
                  <c:v>241.832314</c:v>
                </c:pt>
                <c:pt idx="52">
                  <c:v>246.525936</c:v>
                </c:pt>
                <c:pt idx="53">
                  <c:v>251.42403999999999</c:v>
                </c:pt>
                <c:pt idx="54">
                  <c:v>256.90415000000002</c:v>
                </c:pt>
                <c:pt idx="55">
                  <c:v>260.987076</c:v>
                </c:pt>
                <c:pt idx="56">
                  <c:v>265.73541899999998</c:v>
                </c:pt>
                <c:pt idx="57">
                  <c:v>270.23070300000001</c:v>
                </c:pt>
                <c:pt idx="58">
                  <c:v>274.84829500000001</c:v>
                </c:pt>
                <c:pt idx="59">
                  <c:v>279.619057</c:v>
                </c:pt>
                <c:pt idx="60">
                  <c:v>284.06527299999999</c:v>
                </c:pt>
                <c:pt idx="61">
                  <c:v>288.124098</c:v>
                </c:pt>
                <c:pt idx="62">
                  <c:v>292.406093</c:v>
                </c:pt>
                <c:pt idx="63">
                  <c:v>296.54918700000002</c:v>
                </c:pt>
                <c:pt idx="64">
                  <c:v>301.281992</c:v>
                </c:pt>
                <c:pt idx="65">
                  <c:v>305.44201199999998</c:v>
                </c:pt>
                <c:pt idx="66">
                  <c:v>309.87603200000001</c:v>
                </c:pt>
                <c:pt idx="67">
                  <c:v>314.45178900000002</c:v>
                </c:pt>
                <c:pt idx="68">
                  <c:v>318.96295199999997</c:v>
                </c:pt>
                <c:pt idx="69">
                  <c:v>323.65849800000001</c:v>
                </c:pt>
                <c:pt idx="70">
                  <c:v>328.53650099999999</c:v>
                </c:pt>
                <c:pt idx="71">
                  <c:v>333.418677</c:v>
                </c:pt>
                <c:pt idx="72">
                  <c:v>337.93715099999997</c:v>
                </c:pt>
                <c:pt idx="73">
                  <c:v>342.01182699999998</c:v>
                </c:pt>
                <c:pt idx="74">
                  <c:v>347.486197</c:v>
                </c:pt>
                <c:pt idx="75">
                  <c:v>352.45199200000002</c:v>
                </c:pt>
                <c:pt idx="76">
                  <c:v>357.49494199999998</c:v>
                </c:pt>
                <c:pt idx="77">
                  <c:v>362.21542699999998</c:v>
                </c:pt>
                <c:pt idx="78">
                  <c:v>366.57089999999999</c:v>
                </c:pt>
                <c:pt idx="79">
                  <c:v>371.87726800000002</c:v>
                </c:pt>
                <c:pt idx="80">
                  <c:v>376.851944</c:v>
                </c:pt>
                <c:pt idx="81">
                  <c:v>381.10208299999999</c:v>
                </c:pt>
                <c:pt idx="82">
                  <c:v>386.50948</c:v>
                </c:pt>
                <c:pt idx="83">
                  <c:v>391.17175600000002</c:v>
                </c:pt>
                <c:pt idx="84">
                  <c:v>395.73507699999999</c:v>
                </c:pt>
                <c:pt idx="85">
                  <c:v>400.48494699999998</c:v>
                </c:pt>
                <c:pt idx="86">
                  <c:v>404.80774300000002</c:v>
                </c:pt>
                <c:pt idx="87">
                  <c:v>409.44610899999998</c:v>
                </c:pt>
                <c:pt idx="88">
                  <c:v>414.05839500000002</c:v>
                </c:pt>
                <c:pt idx="89">
                  <c:v>418.30172099999999</c:v>
                </c:pt>
                <c:pt idx="90">
                  <c:v>422.74959799999999</c:v>
                </c:pt>
                <c:pt idx="91">
                  <c:v>427.33237200000002</c:v>
                </c:pt>
                <c:pt idx="92">
                  <c:v>432.39866999999998</c:v>
                </c:pt>
                <c:pt idx="93">
                  <c:v>436.97020600000002</c:v>
                </c:pt>
                <c:pt idx="94">
                  <c:v>441.56777399999999</c:v>
                </c:pt>
                <c:pt idx="95">
                  <c:v>446.05003900000003</c:v>
                </c:pt>
                <c:pt idx="96">
                  <c:v>450.53154799999999</c:v>
                </c:pt>
                <c:pt idx="97">
                  <c:v>455.65875499999999</c:v>
                </c:pt>
                <c:pt idx="98">
                  <c:v>459.85036100000002</c:v>
                </c:pt>
                <c:pt idx="99">
                  <c:v>464.400014</c:v>
                </c:pt>
                <c:pt idx="100">
                  <c:v>469.034515</c:v>
                </c:pt>
                <c:pt idx="101">
                  <c:v>473.58184699999998</c:v>
                </c:pt>
                <c:pt idx="102">
                  <c:v>478.43262900000002</c:v>
                </c:pt>
                <c:pt idx="103">
                  <c:v>483.01214099999999</c:v>
                </c:pt>
                <c:pt idx="104">
                  <c:v>488.28020500000002</c:v>
                </c:pt>
                <c:pt idx="105">
                  <c:v>493.03834499999999</c:v>
                </c:pt>
                <c:pt idx="106">
                  <c:v>497.49937599999998</c:v>
                </c:pt>
                <c:pt idx="107">
                  <c:v>502.48601000000002</c:v>
                </c:pt>
                <c:pt idx="108">
                  <c:v>507.05482599999999</c:v>
                </c:pt>
                <c:pt idx="109">
                  <c:v>511.53309400000001</c:v>
                </c:pt>
                <c:pt idx="110">
                  <c:v>516.10542499999997</c:v>
                </c:pt>
                <c:pt idx="111">
                  <c:v>520.59184300000004</c:v>
                </c:pt>
                <c:pt idx="112">
                  <c:v>525.67151999999999</c:v>
                </c:pt>
                <c:pt idx="113">
                  <c:v>530.37608699999998</c:v>
                </c:pt>
                <c:pt idx="114">
                  <c:v>535.04313400000001</c:v>
                </c:pt>
                <c:pt idx="115">
                  <c:v>539.58598600000005</c:v>
                </c:pt>
                <c:pt idx="116">
                  <c:v>543.79007200000001</c:v>
                </c:pt>
                <c:pt idx="117">
                  <c:v>548.42270599999995</c:v>
                </c:pt>
                <c:pt idx="118">
                  <c:v>552.82147599999996</c:v>
                </c:pt>
                <c:pt idx="119">
                  <c:v>557.38770299999999</c:v>
                </c:pt>
                <c:pt idx="120">
                  <c:v>561.92599199999995</c:v>
                </c:pt>
                <c:pt idx="121">
                  <c:v>567.30692699999997</c:v>
                </c:pt>
                <c:pt idx="122">
                  <c:v>571.96408799999995</c:v>
                </c:pt>
                <c:pt idx="123">
                  <c:v>576.81502799999998</c:v>
                </c:pt>
                <c:pt idx="124">
                  <c:v>581.38495699999999</c:v>
                </c:pt>
                <c:pt idx="125">
                  <c:v>585.82149300000003</c:v>
                </c:pt>
                <c:pt idx="126">
                  <c:v>591.164941</c:v>
                </c:pt>
                <c:pt idx="127">
                  <c:v>595.93823899999995</c:v>
                </c:pt>
                <c:pt idx="128">
                  <c:v>600.86169199999995</c:v>
                </c:pt>
                <c:pt idx="129">
                  <c:v>605.43117199999995</c:v>
                </c:pt>
                <c:pt idx="130">
                  <c:v>610.08826199999999</c:v>
                </c:pt>
                <c:pt idx="131">
                  <c:v>615.20923400000004</c:v>
                </c:pt>
                <c:pt idx="132">
                  <c:v>619.90355599999998</c:v>
                </c:pt>
                <c:pt idx="133">
                  <c:v>624.42667900000004</c:v>
                </c:pt>
                <c:pt idx="134">
                  <c:v>628.96755199999996</c:v>
                </c:pt>
                <c:pt idx="135">
                  <c:v>633.19800199999997</c:v>
                </c:pt>
                <c:pt idx="136">
                  <c:v>638.20487900000001</c:v>
                </c:pt>
                <c:pt idx="137">
                  <c:v>642.62569399999995</c:v>
                </c:pt>
                <c:pt idx="138">
                  <c:v>646.95494199999996</c:v>
                </c:pt>
                <c:pt idx="139">
                  <c:v>651.206276</c:v>
                </c:pt>
                <c:pt idx="140">
                  <c:v>655.91269199999999</c:v>
                </c:pt>
                <c:pt idx="141">
                  <c:v>660.59991500000001</c:v>
                </c:pt>
                <c:pt idx="142">
                  <c:v>665.62176699999998</c:v>
                </c:pt>
                <c:pt idx="143">
                  <c:v>670.771164</c:v>
                </c:pt>
                <c:pt idx="144">
                  <c:v>675.60272399999997</c:v>
                </c:pt>
                <c:pt idx="145">
                  <c:v>680.07664299999999</c:v>
                </c:pt>
                <c:pt idx="146">
                  <c:v>684.62052800000004</c:v>
                </c:pt>
                <c:pt idx="147">
                  <c:v>689.31746499999997</c:v>
                </c:pt>
                <c:pt idx="148">
                  <c:v>694.06241299999999</c:v>
                </c:pt>
                <c:pt idx="149">
                  <c:v>699.02106800000001</c:v>
                </c:pt>
                <c:pt idx="150">
                  <c:v>703.16756399999997</c:v>
                </c:pt>
                <c:pt idx="151">
                  <c:v>708.74993199999994</c:v>
                </c:pt>
                <c:pt idx="152">
                  <c:v>713.18585099999996</c:v>
                </c:pt>
                <c:pt idx="153">
                  <c:v>717.68714499999999</c:v>
                </c:pt>
                <c:pt idx="154">
                  <c:v>722.66128200000003</c:v>
                </c:pt>
                <c:pt idx="155">
                  <c:v>727.07053800000006</c:v>
                </c:pt>
                <c:pt idx="156">
                  <c:v>731.799937</c:v>
                </c:pt>
                <c:pt idx="157">
                  <c:v>736.74188400000003</c:v>
                </c:pt>
                <c:pt idx="158">
                  <c:v>741.34626900000001</c:v>
                </c:pt>
                <c:pt idx="159">
                  <c:v>745.81795599999998</c:v>
                </c:pt>
                <c:pt idx="160">
                  <c:v>750.46381899999994</c:v>
                </c:pt>
                <c:pt idx="161">
                  <c:v>755.04667900000004</c:v>
                </c:pt>
                <c:pt idx="162">
                  <c:v>759.84184400000004</c:v>
                </c:pt>
                <c:pt idx="163">
                  <c:v>763.79297899999995</c:v>
                </c:pt>
                <c:pt idx="164">
                  <c:v>768.09826599999997</c:v>
                </c:pt>
                <c:pt idx="165">
                  <c:v>773.14499699999999</c:v>
                </c:pt>
                <c:pt idx="166">
                  <c:v>777.78792299999998</c:v>
                </c:pt>
                <c:pt idx="167">
                  <c:v>782.40125899999998</c:v>
                </c:pt>
                <c:pt idx="168">
                  <c:v>787.40517499999999</c:v>
                </c:pt>
                <c:pt idx="169">
                  <c:v>791.99140799999998</c:v>
                </c:pt>
                <c:pt idx="170">
                  <c:v>796.624191</c:v>
                </c:pt>
                <c:pt idx="171">
                  <c:v>800.91495299999997</c:v>
                </c:pt>
                <c:pt idx="172">
                  <c:v>805.29625399999998</c:v>
                </c:pt>
                <c:pt idx="173">
                  <c:v>809.67324799999994</c:v>
                </c:pt>
                <c:pt idx="174">
                  <c:v>814.09822899999995</c:v>
                </c:pt>
                <c:pt idx="175">
                  <c:v>818.74920099999997</c:v>
                </c:pt>
                <c:pt idx="176">
                  <c:v>823.28822200000002</c:v>
                </c:pt>
                <c:pt idx="177">
                  <c:v>828.27611200000001</c:v>
                </c:pt>
                <c:pt idx="178">
                  <c:v>833.19016999999997</c:v>
                </c:pt>
                <c:pt idx="179">
                  <c:v>838.04156999999998</c:v>
                </c:pt>
                <c:pt idx="180">
                  <c:v>842.49738300000001</c:v>
                </c:pt>
                <c:pt idx="181">
                  <c:v>846.95772899999997</c:v>
                </c:pt>
                <c:pt idx="182">
                  <c:v>851.55147799999997</c:v>
                </c:pt>
                <c:pt idx="183">
                  <c:v>856.15600900000004</c:v>
                </c:pt>
                <c:pt idx="184">
                  <c:v>860.58840099999998</c:v>
                </c:pt>
                <c:pt idx="185">
                  <c:v>865.44048999999995</c:v>
                </c:pt>
                <c:pt idx="186">
                  <c:v>869.92158099999995</c:v>
                </c:pt>
                <c:pt idx="187">
                  <c:v>874.02875300000005</c:v>
                </c:pt>
                <c:pt idx="188">
                  <c:v>878.72291399999995</c:v>
                </c:pt>
                <c:pt idx="189">
                  <c:v>882.90299800000003</c:v>
                </c:pt>
                <c:pt idx="190">
                  <c:v>887.51049399999999</c:v>
                </c:pt>
                <c:pt idx="191">
                  <c:v>892.19516299999998</c:v>
                </c:pt>
                <c:pt idx="192">
                  <c:v>897.03887199999997</c:v>
                </c:pt>
                <c:pt idx="193">
                  <c:v>901.67322300000001</c:v>
                </c:pt>
                <c:pt idx="194">
                  <c:v>906.29201899999998</c:v>
                </c:pt>
                <c:pt idx="195">
                  <c:v>911.37805800000001</c:v>
                </c:pt>
                <c:pt idx="196">
                  <c:v>915.76757699999996</c:v>
                </c:pt>
                <c:pt idx="197">
                  <c:v>920.78977999999995</c:v>
                </c:pt>
                <c:pt idx="198">
                  <c:v>925.23675900000001</c:v>
                </c:pt>
                <c:pt idx="199">
                  <c:v>929.88262199999997</c:v>
                </c:pt>
                <c:pt idx="200">
                  <c:v>934.03432699999996</c:v>
                </c:pt>
                <c:pt idx="201">
                  <c:v>938.40403200000003</c:v>
                </c:pt>
                <c:pt idx="202">
                  <c:v>943.03797699999996</c:v>
                </c:pt>
                <c:pt idx="203">
                  <c:v>947.79218800000001</c:v>
                </c:pt>
                <c:pt idx="204">
                  <c:v>952.61788200000001</c:v>
                </c:pt>
                <c:pt idx="205">
                  <c:v>957.23751600000003</c:v>
                </c:pt>
                <c:pt idx="206">
                  <c:v>961.88337100000001</c:v>
                </c:pt>
                <c:pt idx="207">
                  <c:v>966.39277600000003</c:v>
                </c:pt>
                <c:pt idx="208">
                  <c:v>970.90059900000006</c:v>
                </c:pt>
                <c:pt idx="209">
                  <c:v>975.12350200000003</c:v>
                </c:pt>
                <c:pt idx="210">
                  <c:v>980.41643999999997</c:v>
                </c:pt>
                <c:pt idx="211">
                  <c:v>985.06798000000003</c:v>
                </c:pt>
                <c:pt idx="212">
                  <c:v>989.51348299999995</c:v>
                </c:pt>
                <c:pt idx="213">
                  <c:v>994.82436299999995</c:v>
                </c:pt>
                <c:pt idx="214">
                  <c:v>999.80580299999997</c:v>
                </c:pt>
                <c:pt idx="215">
                  <c:v>1004.205291</c:v>
                </c:pt>
                <c:pt idx="216">
                  <c:v>1008.65768</c:v>
                </c:pt>
                <c:pt idx="217">
                  <c:v>1012.55278</c:v>
                </c:pt>
                <c:pt idx="218">
                  <c:v>1016.943159</c:v>
                </c:pt>
                <c:pt idx="219">
                  <c:v>1021.4614759999999</c:v>
                </c:pt>
                <c:pt idx="220">
                  <c:v>1025.7205570000001</c:v>
                </c:pt>
                <c:pt idx="221">
                  <c:v>1030.3719229999999</c:v>
                </c:pt>
                <c:pt idx="222">
                  <c:v>1034.919973</c:v>
                </c:pt>
                <c:pt idx="223">
                  <c:v>1039.3281930000001</c:v>
                </c:pt>
                <c:pt idx="224">
                  <c:v>1044.077916</c:v>
                </c:pt>
                <c:pt idx="225">
                  <c:v>1048.109048</c:v>
                </c:pt>
                <c:pt idx="226">
                  <c:v>1052.3360540000001</c:v>
                </c:pt>
                <c:pt idx="227">
                  <c:v>1057.28458</c:v>
                </c:pt>
                <c:pt idx="228">
                  <c:v>1061.5773369999999</c:v>
                </c:pt>
                <c:pt idx="229">
                  <c:v>1066.1516280000001</c:v>
                </c:pt>
                <c:pt idx="230">
                  <c:v>1071.3301570000001</c:v>
                </c:pt>
                <c:pt idx="231">
                  <c:v>1075.623822</c:v>
                </c:pt>
                <c:pt idx="232">
                  <c:v>1080.3749600000001</c:v>
                </c:pt>
                <c:pt idx="233">
                  <c:v>1085.595812</c:v>
                </c:pt>
                <c:pt idx="234">
                  <c:v>1090.4544020000001</c:v>
                </c:pt>
                <c:pt idx="235">
                  <c:v>1095.108528</c:v>
                </c:pt>
                <c:pt idx="236">
                  <c:v>1099.62527</c:v>
                </c:pt>
                <c:pt idx="237">
                  <c:v>1104.5725279999999</c:v>
                </c:pt>
                <c:pt idx="238">
                  <c:v>1108.8558190000001</c:v>
                </c:pt>
                <c:pt idx="239">
                  <c:v>1113.215788</c:v>
                </c:pt>
                <c:pt idx="240">
                  <c:v>1118.023357</c:v>
                </c:pt>
                <c:pt idx="241">
                  <c:v>1123.039125</c:v>
                </c:pt>
                <c:pt idx="242">
                  <c:v>1126.9887470000001</c:v>
                </c:pt>
                <c:pt idx="243">
                  <c:v>1131.3865189999999</c:v>
                </c:pt>
                <c:pt idx="244">
                  <c:v>1136.2679009999999</c:v>
                </c:pt>
                <c:pt idx="245">
                  <c:v>1140.5648610000001</c:v>
                </c:pt>
                <c:pt idx="246">
                  <c:v>1145.682247</c:v>
                </c:pt>
                <c:pt idx="247">
                  <c:v>1150.619862</c:v>
                </c:pt>
                <c:pt idx="248">
                  <c:v>1155.2850309999999</c:v>
                </c:pt>
                <c:pt idx="249">
                  <c:v>1159.6310779999999</c:v>
                </c:pt>
                <c:pt idx="250">
                  <c:v>1163.7798749999999</c:v>
                </c:pt>
                <c:pt idx="251">
                  <c:v>1168.6692700000001</c:v>
                </c:pt>
                <c:pt idx="252">
                  <c:v>1173.563731</c:v>
                </c:pt>
                <c:pt idx="253">
                  <c:v>1177.927385</c:v>
                </c:pt>
                <c:pt idx="254">
                  <c:v>1183.044024</c:v>
                </c:pt>
                <c:pt idx="255">
                  <c:v>1187.62193</c:v>
                </c:pt>
                <c:pt idx="256">
                  <c:v>1192.741802</c:v>
                </c:pt>
                <c:pt idx="257">
                  <c:v>1197.0295160000001</c:v>
                </c:pt>
                <c:pt idx="258">
                  <c:v>1201.5948450000001</c:v>
                </c:pt>
                <c:pt idx="259">
                  <c:v>1206.7418050000001</c:v>
                </c:pt>
                <c:pt idx="260">
                  <c:v>1211.78782</c:v>
                </c:pt>
                <c:pt idx="261">
                  <c:v>1216.01621</c:v>
                </c:pt>
                <c:pt idx="262">
                  <c:v>1220.498871</c:v>
                </c:pt>
                <c:pt idx="263">
                  <c:v>1225.273093</c:v>
                </c:pt>
                <c:pt idx="264">
                  <c:v>1230.1512929999999</c:v>
                </c:pt>
                <c:pt idx="265">
                  <c:v>1234.525132</c:v>
                </c:pt>
                <c:pt idx="266">
                  <c:v>1239.7166629999999</c:v>
                </c:pt>
                <c:pt idx="267">
                  <c:v>1243.936704</c:v>
                </c:pt>
                <c:pt idx="268">
                  <c:v>1248.3421940000001</c:v>
                </c:pt>
                <c:pt idx="269">
                  <c:v>1252.1290160000001</c:v>
                </c:pt>
                <c:pt idx="270">
                  <c:v>1256.8131430000001</c:v>
                </c:pt>
                <c:pt idx="271">
                  <c:v>1261.439216</c:v>
                </c:pt>
                <c:pt idx="272">
                  <c:v>1265.659703</c:v>
                </c:pt>
                <c:pt idx="273">
                  <c:v>1270.183458</c:v>
                </c:pt>
                <c:pt idx="274">
                  <c:v>1274.9781170000001</c:v>
                </c:pt>
                <c:pt idx="275">
                  <c:v>1279.583038</c:v>
                </c:pt>
                <c:pt idx="276">
                  <c:v>1284.0564939999999</c:v>
                </c:pt>
                <c:pt idx="277">
                  <c:v>1288.7391720000001</c:v>
                </c:pt>
                <c:pt idx="278">
                  <c:v>1292.8623889999999</c:v>
                </c:pt>
                <c:pt idx="279">
                  <c:v>1297.943912</c:v>
                </c:pt>
                <c:pt idx="280">
                  <c:v>1302.375601</c:v>
                </c:pt>
                <c:pt idx="281">
                  <c:v>1307.5196739999999</c:v>
                </c:pt>
                <c:pt idx="282">
                  <c:v>1312.1792049999999</c:v>
                </c:pt>
                <c:pt idx="283">
                  <c:v>1316.5351109999999</c:v>
                </c:pt>
                <c:pt idx="284">
                  <c:v>1321.2720389999999</c:v>
                </c:pt>
                <c:pt idx="285">
                  <c:v>1326.261154</c:v>
                </c:pt>
                <c:pt idx="286">
                  <c:v>1330.93289</c:v>
                </c:pt>
                <c:pt idx="287">
                  <c:v>1335.4808419999999</c:v>
                </c:pt>
                <c:pt idx="288">
                  <c:v>1340.4724980000001</c:v>
                </c:pt>
                <c:pt idx="289">
                  <c:v>1344.915628</c:v>
                </c:pt>
                <c:pt idx="290">
                  <c:v>1349.5794840000001</c:v>
                </c:pt>
                <c:pt idx="291">
                  <c:v>1353.8784519999999</c:v>
                </c:pt>
                <c:pt idx="292">
                  <c:v>1358.507666</c:v>
                </c:pt>
                <c:pt idx="293">
                  <c:v>1364.0439280000001</c:v>
                </c:pt>
                <c:pt idx="294">
                  <c:v>1369.115413</c:v>
                </c:pt>
                <c:pt idx="295">
                  <c:v>1374.171544</c:v>
                </c:pt>
                <c:pt idx="296">
                  <c:v>1379.0386759999999</c:v>
                </c:pt>
                <c:pt idx="297">
                  <c:v>1383.5684040000001</c:v>
                </c:pt>
                <c:pt idx="298">
                  <c:v>1388.04611</c:v>
                </c:pt>
                <c:pt idx="299">
                  <c:v>1393.259824</c:v>
                </c:pt>
                <c:pt idx="300">
                  <c:v>1397.9989310000001</c:v>
                </c:pt>
                <c:pt idx="301">
                  <c:v>1402.561175</c:v>
                </c:pt>
                <c:pt idx="302">
                  <c:v>1407.953389</c:v>
                </c:pt>
                <c:pt idx="303">
                  <c:v>1412.25983</c:v>
                </c:pt>
                <c:pt idx="304">
                  <c:v>1416.5025760000001</c:v>
                </c:pt>
                <c:pt idx="305">
                  <c:v>1421.353719</c:v>
                </c:pt>
                <c:pt idx="306">
                  <c:v>1425.664704</c:v>
                </c:pt>
                <c:pt idx="307">
                  <c:v>1429.7528520000001</c:v>
                </c:pt>
                <c:pt idx="308">
                  <c:v>1434.3707999999999</c:v>
                </c:pt>
                <c:pt idx="309">
                  <c:v>1438.8829800000001</c:v>
                </c:pt>
                <c:pt idx="310">
                  <c:v>1443.815949</c:v>
                </c:pt>
                <c:pt idx="311">
                  <c:v>1448.0314550000001</c:v>
                </c:pt>
                <c:pt idx="312">
                  <c:v>1452.861165</c:v>
                </c:pt>
                <c:pt idx="313">
                  <c:v>1457.309573</c:v>
                </c:pt>
                <c:pt idx="314">
                  <c:v>1461.5132309999999</c:v>
                </c:pt>
                <c:pt idx="315">
                  <c:v>1466.227748</c:v>
                </c:pt>
                <c:pt idx="316">
                  <c:v>1471.001679</c:v>
                </c:pt>
                <c:pt idx="317">
                  <c:v>1475.662282</c:v>
                </c:pt>
                <c:pt idx="318">
                  <c:v>1480.4452659999999</c:v>
                </c:pt>
                <c:pt idx="319">
                  <c:v>1485.6443139999999</c:v>
                </c:pt>
                <c:pt idx="320">
                  <c:v>1490.36736</c:v>
                </c:pt>
                <c:pt idx="321">
                  <c:v>1495.0829659999999</c:v>
                </c:pt>
                <c:pt idx="322">
                  <c:v>1499.983984</c:v>
                </c:pt>
                <c:pt idx="323">
                  <c:v>1504.7512670000001</c:v>
                </c:pt>
                <c:pt idx="324">
                  <c:v>1509.3625119999999</c:v>
                </c:pt>
                <c:pt idx="325">
                  <c:v>1513.557554</c:v>
                </c:pt>
                <c:pt idx="326">
                  <c:v>1518.042015</c:v>
                </c:pt>
                <c:pt idx="327">
                  <c:v>1522.8976660000001</c:v>
                </c:pt>
                <c:pt idx="328">
                  <c:v>1527.6698469999999</c:v>
                </c:pt>
                <c:pt idx="329">
                  <c:v>1531.9118410000001</c:v>
                </c:pt>
                <c:pt idx="330">
                  <c:v>1536.7525069999999</c:v>
                </c:pt>
                <c:pt idx="331">
                  <c:v>1541.4944049999999</c:v>
                </c:pt>
                <c:pt idx="332">
                  <c:v>1545.875495</c:v>
                </c:pt>
                <c:pt idx="333">
                  <c:v>1550.1928109999999</c:v>
                </c:pt>
                <c:pt idx="334">
                  <c:v>1554.399709</c:v>
                </c:pt>
                <c:pt idx="335">
                  <c:v>1559.3698019999999</c:v>
                </c:pt>
                <c:pt idx="336">
                  <c:v>1563.8792100000001</c:v>
                </c:pt>
                <c:pt idx="337">
                  <c:v>1569.0490830000001</c:v>
                </c:pt>
                <c:pt idx="338">
                  <c:v>1573.5972320000001</c:v>
                </c:pt>
                <c:pt idx="339">
                  <c:v>1577.881541</c:v>
                </c:pt>
                <c:pt idx="340">
                  <c:v>1583.0211139999999</c:v>
                </c:pt>
                <c:pt idx="341">
                  <c:v>1587.7092359999999</c:v>
                </c:pt>
                <c:pt idx="342">
                  <c:v>1592.1315300000001</c:v>
                </c:pt>
                <c:pt idx="343">
                  <c:v>1596.5238119999999</c:v>
                </c:pt>
                <c:pt idx="344">
                  <c:v>1601.0597990000001</c:v>
                </c:pt>
                <c:pt idx="345">
                  <c:v>1605.850737</c:v>
                </c:pt>
                <c:pt idx="346">
                  <c:v>1611.2589740000001</c:v>
                </c:pt>
                <c:pt idx="347">
                  <c:v>1615.931212</c:v>
                </c:pt>
                <c:pt idx="348">
                  <c:v>1620.7565589999999</c:v>
                </c:pt>
                <c:pt idx="349">
                  <c:v>1626.0934830000001</c:v>
                </c:pt>
                <c:pt idx="350">
                  <c:v>1630.9148399999999</c:v>
                </c:pt>
                <c:pt idx="351">
                  <c:v>1635.3537570000001</c:v>
                </c:pt>
                <c:pt idx="352">
                  <c:v>1639.451327</c:v>
                </c:pt>
                <c:pt idx="353">
                  <c:v>1644.356096</c:v>
                </c:pt>
                <c:pt idx="354">
                  <c:v>1649.732291</c:v>
                </c:pt>
                <c:pt idx="355">
                  <c:v>1654.8647040000001</c:v>
                </c:pt>
                <c:pt idx="356">
                  <c:v>1659.0661130000001</c:v>
                </c:pt>
                <c:pt idx="357">
                  <c:v>1664.102251</c:v>
                </c:pt>
                <c:pt idx="358">
                  <c:v>1669.0592079999999</c:v>
                </c:pt>
                <c:pt idx="359">
                  <c:v>1673.4740850000001</c:v>
                </c:pt>
                <c:pt idx="360">
                  <c:v>1678.3326669999999</c:v>
                </c:pt>
                <c:pt idx="361">
                  <c:v>1683.082539</c:v>
                </c:pt>
                <c:pt idx="362">
                  <c:v>1687.5867920000001</c:v>
                </c:pt>
                <c:pt idx="363">
                  <c:v>1691.62203</c:v>
                </c:pt>
                <c:pt idx="364">
                  <c:v>1695.9125739999999</c:v>
                </c:pt>
                <c:pt idx="365">
                  <c:v>1700.567781</c:v>
                </c:pt>
                <c:pt idx="366">
                  <c:v>1704.546259</c:v>
                </c:pt>
                <c:pt idx="367">
                  <c:v>1708.888696</c:v>
                </c:pt>
                <c:pt idx="368">
                  <c:v>1713.247492</c:v>
                </c:pt>
                <c:pt idx="369">
                  <c:v>1717.7091889999999</c:v>
                </c:pt>
                <c:pt idx="370">
                  <c:v>1721.918919</c:v>
                </c:pt>
                <c:pt idx="371">
                  <c:v>1726.6734489999999</c:v>
                </c:pt>
                <c:pt idx="372">
                  <c:v>1731.0702530000001</c:v>
                </c:pt>
                <c:pt idx="373">
                  <c:v>1735.427604</c:v>
                </c:pt>
                <c:pt idx="374">
                  <c:v>1740.195741</c:v>
                </c:pt>
                <c:pt idx="375">
                  <c:v>1744.5218460000001</c:v>
                </c:pt>
                <c:pt idx="376">
                  <c:v>1748.9844840000001</c:v>
                </c:pt>
                <c:pt idx="377">
                  <c:v>1753.9121540000001</c:v>
                </c:pt>
                <c:pt idx="378">
                  <c:v>1758.7742249999999</c:v>
                </c:pt>
                <c:pt idx="379">
                  <c:v>1763.723988</c:v>
                </c:pt>
                <c:pt idx="380">
                  <c:v>1768.5892710000001</c:v>
                </c:pt>
                <c:pt idx="381">
                  <c:v>1772.985502</c:v>
                </c:pt>
                <c:pt idx="382">
                  <c:v>1777.6098400000001</c:v>
                </c:pt>
                <c:pt idx="383">
                  <c:v>1783.017022</c:v>
                </c:pt>
                <c:pt idx="384">
                  <c:v>1787.147612</c:v>
                </c:pt>
                <c:pt idx="385">
                  <c:v>1792.315263</c:v>
                </c:pt>
                <c:pt idx="386">
                  <c:v>1796.859324</c:v>
                </c:pt>
                <c:pt idx="387">
                  <c:v>1801.2112360000001</c:v>
                </c:pt>
                <c:pt idx="388">
                  <c:v>1806.2403139999999</c:v>
                </c:pt>
                <c:pt idx="389">
                  <c:v>1810.7677409999999</c:v>
                </c:pt>
                <c:pt idx="390">
                  <c:v>1815.7983529999999</c:v>
                </c:pt>
                <c:pt idx="391">
                  <c:v>1820.217089</c:v>
                </c:pt>
                <c:pt idx="392">
                  <c:v>1824.2121380000001</c:v>
                </c:pt>
                <c:pt idx="393">
                  <c:v>1828.5788050000001</c:v>
                </c:pt>
                <c:pt idx="394">
                  <c:v>1832.8996509999999</c:v>
                </c:pt>
                <c:pt idx="395">
                  <c:v>1836.9743539999999</c:v>
                </c:pt>
                <c:pt idx="396">
                  <c:v>1841.8951030000001</c:v>
                </c:pt>
                <c:pt idx="397">
                  <c:v>1847.1337450000001</c:v>
                </c:pt>
                <c:pt idx="398">
                  <c:v>1851.1291759999999</c:v>
                </c:pt>
                <c:pt idx="399">
                  <c:v>1855.6374189999999</c:v>
                </c:pt>
                <c:pt idx="400">
                  <c:v>1860.5477940000001</c:v>
                </c:pt>
                <c:pt idx="401">
                  <c:v>1865.201894</c:v>
                </c:pt>
                <c:pt idx="402">
                  <c:v>1868.928494</c:v>
                </c:pt>
                <c:pt idx="403">
                  <c:v>1873.552537</c:v>
                </c:pt>
                <c:pt idx="404">
                  <c:v>1877.8778729999999</c:v>
                </c:pt>
                <c:pt idx="405">
                  <c:v>1882.18002</c:v>
                </c:pt>
                <c:pt idx="406">
                  <c:v>1886.8278989999999</c:v>
                </c:pt>
                <c:pt idx="407">
                  <c:v>1891.5968379999999</c:v>
                </c:pt>
                <c:pt idx="408">
                  <c:v>1896.1898530000001</c:v>
                </c:pt>
                <c:pt idx="409">
                  <c:v>1900.663174</c:v>
                </c:pt>
                <c:pt idx="410">
                  <c:v>1905.494019</c:v>
                </c:pt>
                <c:pt idx="411">
                  <c:v>1909.8688830000001</c:v>
                </c:pt>
                <c:pt idx="412">
                  <c:v>1914.1275860000001</c:v>
                </c:pt>
                <c:pt idx="413">
                  <c:v>1918.757449</c:v>
                </c:pt>
                <c:pt idx="414">
                  <c:v>1923.382106</c:v>
                </c:pt>
                <c:pt idx="415">
                  <c:v>1928.0723840000001</c:v>
                </c:pt>
                <c:pt idx="416">
                  <c:v>1933.1221430000001</c:v>
                </c:pt>
                <c:pt idx="417">
                  <c:v>1938.115548</c:v>
                </c:pt>
                <c:pt idx="418">
                  <c:v>1942.573637</c:v>
                </c:pt>
                <c:pt idx="419">
                  <c:v>1947.0634520000001</c:v>
                </c:pt>
                <c:pt idx="420">
                  <c:v>1951.9150239999999</c:v>
                </c:pt>
                <c:pt idx="421">
                  <c:v>1956.642975</c:v>
                </c:pt>
                <c:pt idx="422">
                  <c:v>1961.941149</c:v>
                </c:pt>
                <c:pt idx="423">
                  <c:v>1966.7200029999999</c:v>
                </c:pt>
                <c:pt idx="424">
                  <c:v>1971.3975210000001</c:v>
                </c:pt>
                <c:pt idx="425">
                  <c:v>1976.0995740000001</c:v>
                </c:pt>
                <c:pt idx="426">
                  <c:v>1980.316546</c:v>
                </c:pt>
                <c:pt idx="427">
                  <c:v>1984.974958</c:v>
                </c:pt>
                <c:pt idx="428">
                  <c:v>1990.021651</c:v>
                </c:pt>
                <c:pt idx="429">
                  <c:v>1994.251399</c:v>
                </c:pt>
                <c:pt idx="430">
                  <c:v>1999.8269339999999</c:v>
                </c:pt>
                <c:pt idx="431">
                  <c:v>2004.6103230000001</c:v>
                </c:pt>
                <c:pt idx="432">
                  <c:v>2009.1542420000001</c:v>
                </c:pt>
                <c:pt idx="433">
                  <c:v>2013.6760850000001</c:v>
                </c:pt>
                <c:pt idx="434">
                  <c:v>2018.2590929999999</c:v>
                </c:pt>
                <c:pt idx="435">
                  <c:v>2022.7701500000001</c:v>
                </c:pt>
                <c:pt idx="436">
                  <c:v>2027.424612</c:v>
                </c:pt>
                <c:pt idx="437">
                  <c:v>2032.2005380000001</c:v>
                </c:pt>
                <c:pt idx="438">
                  <c:v>2037.0283010000001</c:v>
                </c:pt>
                <c:pt idx="439">
                  <c:v>2041.4029439999999</c:v>
                </c:pt>
                <c:pt idx="440">
                  <c:v>2045.8290400000001</c:v>
                </c:pt>
                <c:pt idx="441">
                  <c:v>2050.500767</c:v>
                </c:pt>
                <c:pt idx="442">
                  <c:v>2054.7486009999998</c:v>
                </c:pt>
                <c:pt idx="443">
                  <c:v>2059.0406979999998</c:v>
                </c:pt>
                <c:pt idx="444">
                  <c:v>2064.0429130000002</c:v>
                </c:pt>
                <c:pt idx="445">
                  <c:v>2069.0180300000002</c:v>
                </c:pt>
                <c:pt idx="446">
                  <c:v>2073.7627130000001</c:v>
                </c:pt>
                <c:pt idx="447">
                  <c:v>2078.509376</c:v>
                </c:pt>
                <c:pt idx="448">
                  <c:v>2083.0054359999999</c:v>
                </c:pt>
                <c:pt idx="449">
                  <c:v>2087.4128000000001</c:v>
                </c:pt>
                <c:pt idx="450">
                  <c:v>2092.0369959999998</c:v>
                </c:pt>
                <c:pt idx="451">
                  <c:v>2096.6188609999999</c:v>
                </c:pt>
                <c:pt idx="452">
                  <c:v>2101.4135569999999</c:v>
                </c:pt>
                <c:pt idx="453">
                  <c:v>2105.5335869999999</c:v>
                </c:pt>
                <c:pt idx="454">
                  <c:v>2110.1990740000001</c:v>
                </c:pt>
                <c:pt idx="455">
                  <c:v>2114.686044</c:v>
                </c:pt>
                <c:pt idx="456">
                  <c:v>2119.2844669999999</c:v>
                </c:pt>
                <c:pt idx="457">
                  <c:v>2123.8461550000002</c:v>
                </c:pt>
                <c:pt idx="458">
                  <c:v>2128.1449360000001</c:v>
                </c:pt>
                <c:pt idx="459">
                  <c:v>2132.2725919999998</c:v>
                </c:pt>
                <c:pt idx="460">
                  <c:v>2136.590635</c:v>
                </c:pt>
                <c:pt idx="461">
                  <c:v>2142.1185759999998</c:v>
                </c:pt>
                <c:pt idx="462">
                  <c:v>2146.8265510000001</c:v>
                </c:pt>
                <c:pt idx="463">
                  <c:v>2151.3890280000001</c:v>
                </c:pt>
                <c:pt idx="464">
                  <c:v>2155.8908019999999</c:v>
                </c:pt>
                <c:pt idx="465">
                  <c:v>2160.6929439999999</c:v>
                </c:pt>
                <c:pt idx="466">
                  <c:v>2165.3207189999998</c:v>
                </c:pt>
                <c:pt idx="467">
                  <c:v>2169.818577</c:v>
                </c:pt>
                <c:pt idx="468">
                  <c:v>2174.2626780000001</c:v>
                </c:pt>
                <c:pt idx="469">
                  <c:v>2178.998677</c:v>
                </c:pt>
                <c:pt idx="470">
                  <c:v>2183.4739850000001</c:v>
                </c:pt>
                <c:pt idx="471">
                  <c:v>2188.4160440000001</c:v>
                </c:pt>
                <c:pt idx="472">
                  <c:v>2192.7559329999999</c:v>
                </c:pt>
                <c:pt idx="473">
                  <c:v>2197.0377239999998</c:v>
                </c:pt>
                <c:pt idx="474">
                  <c:v>2201.6303189999999</c:v>
                </c:pt>
                <c:pt idx="475">
                  <c:v>2206.8110499999998</c:v>
                </c:pt>
                <c:pt idx="476">
                  <c:v>2211.4464419999999</c:v>
                </c:pt>
                <c:pt idx="477">
                  <c:v>2215.85286</c:v>
                </c:pt>
                <c:pt idx="478">
                  <c:v>2220.7901940000002</c:v>
                </c:pt>
                <c:pt idx="479">
                  <c:v>2225.684358</c:v>
                </c:pt>
                <c:pt idx="480">
                  <c:v>2230.3886149999998</c:v>
                </c:pt>
                <c:pt idx="481">
                  <c:v>2234.790148</c:v>
                </c:pt>
                <c:pt idx="482">
                  <c:v>2239.1614129999998</c:v>
                </c:pt>
                <c:pt idx="483">
                  <c:v>2243.9219509999998</c:v>
                </c:pt>
                <c:pt idx="484">
                  <c:v>2248.4430360000001</c:v>
                </c:pt>
                <c:pt idx="485">
                  <c:v>2253.7034359999998</c:v>
                </c:pt>
                <c:pt idx="486">
                  <c:v>2258.0480689999999</c:v>
                </c:pt>
                <c:pt idx="487">
                  <c:v>2263.2160829999998</c:v>
                </c:pt>
                <c:pt idx="488">
                  <c:v>2268.1656389999998</c:v>
                </c:pt>
                <c:pt idx="489">
                  <c:v>2272.7946200000001</c:v>
                </c:pt>
                <c:pt idx="490">
                  <c:v>2277.510914</c:v>
                </c:pt>
                <c:pt idx="491">
                  <c:v>2282.8814729999999</c:v>
                </c:pt>
                <c:pt idx="492">
                  <c:v>2287.6754620000002</c:v>
                </c:pt>
                <c:pt idx="493">
                  <c:v>2292.5023970000002</c:v>
                </c:pt>
                <c:pt idx="494">
                  <c:v>2296.7429910000001</c:v>
                </c:pt>
                <c:pt idx="495">
                  <c:v>2301.5016070000001</c:v>
                </c:pt>
                <c:pt idx="496">
                  <c:v>2305.9721709999999</c:v>
                </c:pt>
                <c:pt idx="497">
                  <c:v>2310.7739120000001</c:v>
                </c:pt>
                <c:pt idx="498">
                  <c:v>2315.9460629999999</c:v>
                </c:pt>
                <c:pt idx="499">
                  <c:v>2321.036544</c:v>
                </c:pt>
                <c:pt idx="500">
                  <c:v>2325.6536030000002</c:v>
                </c:pt>
                <c:pt idx="501">
                  <c:v>2330.4744949999999</c:v>
                </c:pt>
                <c:pt idx="502">
                  <c:v>2335.1992460000001</c:v>
                </c:pt>
                <c:pt idx="503">
                  <c:v>2339.9182259999998</c:v>
                </c:pt>
                <c:pt idx="504">
                  <c:v>2344.3344999999999</c:v>
                </c:pt>
                <c:pt idx="505">
                  <c:v>2348.4821790000001</c:v>
                </c:pt>
                <c:pt idx="506">
                  <c:v>2353.5426080000002</c:v>
                </c:pt>
                <c:pt idx="507">
                  <c:v>2358.1040200000002</c:v>
                </c:pt>
                <c:pt idx="508">
                  <c:v>2362.658923</c:v>
                </c:pt>
                <c:pt idx="509">
                  <c:v>2367.9439499999999</c:v>
                </c:pt>
                <c:pt idx="510">
                  <c:v>2372.9275109999999</c:v>
                </c:pt>
                <c:pt idx="511">
                  <c:v>2377.8671399999998</c:v>
                </c:pt>
                <c:pt idx="512">
                  <c:v>2383.0016540000001</c:v>
                </c:pt>
                <c:pt idx="513">
                  <c:v>2387.9070649999999</c:v>
                </c:pt>
                <c:pt idx="514">
                  <c:v>2392.1156940000001</c:v>
                </c:pt>
                <c:pt idx="515">
                  <c:v>2396.2232530000001</c:v>
                </c:pt>
                <c:pt idx="516">
                  <c:v>2400.524308</c:v>
                </c:pt>
                <c:pt idx="517">
                  <c:v>2405.1018690000001</c:v>
                </c:pt>
                <c:pt idx="518">
                  <c:v>2409.9770899999999</c:v>
                </c:pt>
                <c:pt idx="519">
                  <c:v>2414.6314950000001</c:v>
                </c:pt>
                <c:pt idx="520">
                  <c:v>2419.0658870000002</c:v>
                </c:pt>
                <c:pt idx="521">
                  <c:v>2423.1500070000002</c:v>
                </c:pt>
                <c:pt idx="522">
                  <c:v>2428.0414150000001</c:v>
                </c:pt>
                <c:pt idx="523">
                  <c:v>2432.9485979999999</c:v>
                </c:pt>
                <c:pt idx="524">
                  <c:v>2437.6412639999999</c:v>
                </c:pt>
                <c:pt idx="525">
                  <c:v>2442.4817050000001</c:v>
                </c:pt>
                <c:pt idx="526">
                  <c:v>2446.9009529999998</c:v>
                </c:pt>
                <c:pt idx="527">
                  <c:v>2451.342901</c:v>
                </c:pt>
                <c:pt idx="528">
                  <c:v>2455.7091230000001</c:v>
                </c:pt>
                <c:pt idx="529">
                  <c:v>2459.7951579999999</c:v>
                </c:pt>
                <c:pt idx="530">
                  <c:v>2464.0506099999998</c:v>
                </c:pt>
                <c:pt idx="531">
                  <c:v>2469.2364830000001</c:v>
                </c:pt>
                <c:pt idx="532">
                  <c:v>2474.0584960000001</c:v>
                </c:pt>
                <c:pt idx="533">
                  <c:v>2478.5637769999998</c:v>
                </c:pt>
                <c:pt idx="534">
                  <c:v>2483.0129299999999</c:v>
                </c:pt>
                <c:pt idx="535">
                  <c:v>2486.9581720000001</c:v>
                </c:pt>
                <c:pt idx="536">
                  <c:v>2491.7048370000002</c:v>
                </c:pt>
                <c:pt idx="537">
                  <c:v>2496.7838999999999</c:v>
                </c:pt>
                <c:pt idx="538">
                  <c:v>2501.5470620000001</c:v>
                </c:pt>
                <c:pt idx="539">
                  <c:v>2506.755643</c:v>
                </c:pt>
                <c:pt idx="540">
                  <c:v>2511.254754</c:v>
                </c:pt>
                <c:pt idx="541">
                  <c:v>2516.365558</c:v>
                </c:pt>
                <c:pt idx="542">
                  <c:v>2520.6492309999999</c:v>
                </c:pt>
                <c:pt idx="543">
                  <c:v>2525.3193139999998</c:v>
                </c:pt>
                <c:pt idx="544">
                  <c:v>2529.8265200000001</c:v>
                </c:pt>
                <c:pt idx="545">
                  <c:v>2534.6914339999998</c:v>
                </c:pt>
                <c:pt idx="546">
                  <c:v>2539.7115170000002</c:v>
                </c:pt>
                <c:pt idx="547">
                  <c:v>2544.5813229999999</c:v>
                </c:pt>
                <c:pt idx="548">
                  <c:v>2549.1340530000002</c:v>
                </c:pt>
                <c:pt idx="549">
                  <c:v>2553.6128290000001</c:v>
                </c:pt>
                <c:pt idx="550">
                  <c:v>2558.1432110000001</c:v>
                </c:pt>
                <c:pt idx="551">
                  <c:v>2562.404642</c:v>
                </c:pt>
                <c:pt idx="552">
                  <c:v>2566.691988</c:v>
                </c:pt>
                <c:pt idx="553">
                  <c:v>2571.1906170000002</c:v>
                </c:pt>
                <c:pt idx="554">
                  <c:v>2575.8145890000001</c:v>
                </c:pt>
                <c:pt idx="555">
                  <c:v>2580.8302939999999</c:v>
                </c:pt>
                <c:pt idx="556">
                  <c:v>2584.9069420000001</c:v>
                </c:pt>
                <c:pt idx="557">
                  <c:v>2589.0310100000002</c:v>
                </c:pt>
                <c:pt idx="558">
                  <c:v>2593.8648520000002</c:v>
                </c:pt>
                <c:pt idx="559">
                  <c:v>2598.4434580000002</c:v>
                </c:pt>
                <c:pt idx="560">
                  <c:v>2603.0890479999998</c:v>
                </c:pt>
                <c:pt idx="561">
                  <c:v>2607.546695</c:v>
                </c:pt>
                <c:pt idx="562">
                  <c:v>2611.7747450000002</c:v>
                </c:pt>
                <c:pt idx="563">
                  <c:v>2616.688725</c:v>
                </c:pt>
                <c:pt idx="564">
                  <c:v>2621.6453320000001</c:v>
                </c:pt>
                <c:pt idx="565">
                  <c:v>2626.2965210000002</c:v>
                </c:pt>
                <c:pt idx="566">
                  <c:v>2630.7583730000001</c:v>
                </c:pt>
                <c:pt idx="567">
                  <c:v>2635.4406119999999</c:v>
                </c:pt>
                <c:pt idx="568">
                  <c:v>2640.1375269999999</c:v>
                </c:pt>
                <c:pt idx="569">
                  <c:v>2644.2484250000002</c:v>
                </c:pt>
                <c:pt idx="570">
                  <c:v>2649.2494200000001</c:v>
                </c:pt>
                <c:pt idx="571">
                  <c:v>2653.6544749999998</c:v>
                </c:pt>
                <c:pt idx="572">
                  <c:v>2658.3856679999999</c:v>
                </c:pt>
                <c:pt idx="573">
                  <c:v>2663.288759</c:v>
                </c:pt>
                <c:pt idx="574">
                  <c:v>2667.53262</c:v>
                </c:pt>
                <c:pt idx="575">
                  <c:v>2671.6435379999998</c:v>
                </c:pt>
                <c:pt idx="576">
                  <c:v>2676.8455749999998</c:v>
                </c:pt>
                <c:pt idx="577">
                  <c:v>2681.3594750000002</c:v>
                </c:pt>
                <c:pt idx="578">
                  <c:v>2685.3825029999998</c:v>
                </c:pt>
                <c:pt idx="579">
                  <c:v>2690.428195</c:v>
                </c:pt>
                <c:pt idx="580">
                  <c:v>2694.885761</c:v>
                </c:pt>
                <c:pt idx="581">
                  <c:v>2699.553355</c:v>
                </c:pt>
                <c:pt idx="582">
                  <c:v>2704.0068500000002</c:v>
                </c:pt>
                <c:pt idx="583">
                  <c:v>2708.722753</c:v>
                </c:pt>
                <c:pt idx="584">
                  <c:v>2713.638007</c:v>
                </c:pt>
                <c:pt idx="585">
                  <c:v>2718.6232439999999</c:v>
                </c:pt>
                <c:pt idx="586">
                  <c:v>2723.5831370000001</c:v>
                </c:pt>
                <c:pt idx="587">
                  <c:v>2729.2075629999999</c:v>
                </c:pt>
                <c:pt idx="588">
                  <c:v>2733.9663860000001</c:v>
                </c:pt>
                <c:pt idx="589">
                  <c:v>2738.4011230000001</c:v>
                </c:pt>
                <c:pt idx="590">
                  <c:v>2742.9713470000002</c:v>
                </c:pt>
                <c:pt idx="591">
                  <c:v>2747.5341530000001</c:v>
                </c:pt>
                <c:pt idx="592">
                  <c:v>2752.4580810000002</c:v>
                </c:pt>
                <c:pt idx="593">
                  <c:v>2757.3983250000001</c:v>
                </c:pt>
                <c:pt idx="594">
                  <c:v>2761.233205</c:v>
                </c:pt>
                <c:pt idx="595">
                  <c:v>2767.0053680000001</c:v>
                </c:pt>
                <c:pt idx="596">
                  <c:v>2771.7552179999998</c:v>
                </c:pt>
                <c:pt idx="597">
                  <c:v>2775.9821860000002</c:v>
                </c:pt>
                <c:pt idx="598">
                  <c:v>2780.5322970000002</c:v>
                </c:pt>
                <c:pt idx="599">
                  <c:v>2784.8672550000001</c:v>
                </c:pt>
                <c:pt idx="600">
                  <c:v>2789.7115869999998</c:v>
                </c:pt>
                <c:pt idx="601">
                  <c:v>2794.4385430000002</c:v>
                </c:pt>
                <c:pt idx="602">
                  <c:v>2799.039882</c:v>
                </c:pt>
                <c:pt idx="603">
                  <c:v>2803.475872</c:v>
                </c:pt>
                <c:pt idx="604">
                  <c:v>2807.7265870000001</c:v>
                </c:pt>
                <c:pt idx="605">
                  <c:v>2812.127383</c:v>
                </c:pt>
                <c:pt idx="606">
                  <c:v>2817.2539149999998</c:v>
                </c:pt>
                <c:pt idx="607">
                  <c:v>2822.6072549999999</c:v>
                </c:pt>
                <c:pt idx="608">
                  <c:v>2826.934784</c:v>
                </c:pt>
                <c:pt idx="609">
                  <c:v>2831.381343</c:v>
                </c:pt>
                <c:pt idx="610">
                  <c:v>2835.5364260000001</c:v>
                </c:pt>
                <c:pt idx="611">
                  <c:v>2840.5205799999999</c:v>
                </c:pt>
                <c:pt idx="612">
                  <c:v>2844.7273709999999</c:v>
                </c:pt>
                <c:pt idx="613">
                  <c:v>2849.8671979999999</c:v>
                </c:pt>
                <c:pt idx="614">
                  <c:v>2854.629316</c:v>
                </c:pt>
                <c:pt idx="615">
                  <c:v>2859.9706420000002</c:v>
                </c:pt>
                <c:pt idx="616">
                  <c:v>2864.2528510000002</c:v>
                </c:pt>
                <c:pt idx="617">
                  <c:v>2868.4749649999999</c:v>
                </c:pt>
                <c:pt idx="618">
                  <c:v>2872.8137660000002</c:v>
                </c:pt>
                <c:pt idx="619">
                  <c:v>2877.4888080000001</c:v>
                </c:pt>
                <c:pt idx="620">
                  <c:v>2882.2349599999998</c:v>
                </c:pt>
                <c:pt idx="621">
                  <c:v>2886.613922</c:v>
                </c:pt>
                <c:pt idx="622">
                  <c:v>2891.5011549999999</c:v>
                </c:pt>
                <c:pt idx="623">
                  <c:v>2896.0117399999999</c:v>
                </c:pt>
                <c:pt idx="624">
                  <c:v>2900.5227559999998</c:v>
                </c:pt>
                <c:pt idx="625">
                  <c:v>2904.7410260000001</c:v>
                </c:pt>
                <c:pt idx="626">
                  <c:v>2909.3880260000001</c:v>
                </c:pt>
                <c:pt idx="627">
                  <c:v>2913.9277459999998</c:v>
                </c:pt>
                <c:pt idx="628">
                  <c:v>2918.4879850000002</c:v>
                </c:pt>
                <c:pt idx="629">
                  <c:v>2923.424751</c:v>
                </c:pt>
                <c:pt idx="630">
                  <c:v>2928.148228</c:v>
                </c:pt>
                <c:pt idx="631">
                  <c:v>2932.7685350000002</c:v>
                </c:pt>
                <c:pt idx="632">
                  <c:v>2937.4203269999998</c:v>
                </c:pt>
                <c:pt idx="633">
                  <c:v>2941.9820679999998</c:v>
                </c:pt>
                <c:pt idx="634">
                  <c:v>2946.562895</c:v>
                </c:pt>
                <c:pt idx="635">
                  <c:v>2951.1061319999999</c:v>
                </c:pt>
                <c:pt idx="636">
                  <c:v>2955.9508030000002</c:v>
                </c:pt>
                <c:pt idx="637">
                  <c:v>2960.2256149999998</c:v>
                </c:pt>
                <c:pt idx="638">
                  <c:v>2964.4862250000001</c:v>
                </c:pt>
                <c:pt idx="639">
                  <c:v>2968.3508919999999</c:v>
                </c:pt>
                <c:pt idx="640">
                  <c:v>2972.4849020000001</c:v>
                </c:pt>
                <c:pt idx="641">
                  <c:v>2977.6496699999998</c:v>
                </c:pt>
                <c:pt idx="642">
                  <c:v>2982.188948</c:v>
                </c:pt>
                <c:pt idx="643">
                  <c:v>2987.05287</c:v>
                </c:pt>
                <c:pt idx="644">
                  <c:v>2991.8089</c:v>
                </c:pt>
                <c:pt idx="645">
                  <c:v>2996.47147</c:v>
                </c:pt>
                <c:pt idx="646">
                  <c:v>3000.978885</c:v>
                </c:pt>
                <c:pt idx="647">
                  <c:v>3005.080301</c:v>
                </c:pt>
                <c:pt idx="648">
                  <c:v>3009.5210780000002</c:v>
                </c:pt>
                <c:pt idx="649">
                  <c:v>3013.6486890000001</c:v>
                </c:pt>
                <c:pt idx="650">
                  <c:v>3018.365648</c:v>
                </c:pt>
                <c:pt idx="651">
                  <c:v>3023.0415840000001</c:v>
                </c:pt>
                <c:pt idx="652">
                  <c:v>3027.5413020000001</c:v>
                </c:pt>
                <c:pt idx="653">
                  <c:v>3031.7924250000001</c:v>
                </c:pt>
                <c:pt idx="654">
                  <c:v>3036.4390250000001</c:v>
                </c:pt>
                <c:pt idx="655">
                  <c:v>3041.381856</c:v>
                </c:pt>
                <c:pt idx="656">
                  <c:v>3045.5760970000001</c:v>
                </c:pt>
                <c:pt idx="657">
                  <c:v>3049.870457</c:v>
                </c:pt>
                <c:pt idx="658">
                  <c:v>3054.127242</c:v>
                </c:pt>
                <c:pt idx="659">
                  <c:v>3058.4429279999999</c:v>
                </c:pt>
                <c:pt idx="660">
                  <c:v>3063.5013779999999</c:v>
                </c:pt>
                <c:pt idx="661">
                  <c:v>3067.9832529999999</c:v>
                </c:pt>
                <c:pt idx="662">
                  <c:v>3072.7371720000001</c:v>
                </c:pt>
                <c:pt idx="663">
                  <c:v>3076.3203739999999</c:v>
                </c:pt>
                <c:pt idx="664">
                  <c:v>3081.0185029999998</c:v>
                </c:pt>
                <c:pt idx="665">
                  <c:v>3085.3923719999998</c:v>
                </c:pt>
                <c:pt idx="666">
                  <c:v>3090.1489959999999</c:v>
                </c:pt>
                <c:pt idx="667">
                  <c:v>3095.0253419999999</c:v>
                </c:pt>
                <c:pt idx="668">
                  <c:v>3100.2024459999998</c:v>
                </c:pt>
                <c:pt idx="669">
                  <c:v>3103.7823709999998</c:v>
                </c:pt>
                <c:pt idx="670">
                  <c:v>3108.460372</c:v>
                </c:pt>
                <c:pt idx="671">
                  <c:v>3112.9194649999999</c:v>
                </c:pt>
                <c:pt idx="672">
                  <c:v>3117.5776679999999</c:v>
                </c:pt>
                <c:pt idx="673">
                  <c:v>3122.4000820000001</c:v>
                </c:pt>
                <c:pt idx="674">
                  <c:v>3127.3061299999999</c:v>
                </c:pt>
                <c:pt idx="675">
                  <c:v>3132.107368</c:v>
                </c:pt>
                <c:pt idx="676">
                  <c:v>3137.1859599999998</c:v>
                </c:pt>
                <c:pt idx="677">
                  <c:v>3141.3185600000002</c:v>
                </c:pt>
                <c:pt idx="678">
                  <c:v>3145.8609350000002</c:v>
                </c:pt>
                <c:pt idx="679">
                  <c:v>3150.0301909999998</c:v>
                </c:pt>
                <c:pt idx="680">
                  <c:v>3154.6533420000001</c:v>
                </c:pt>
                <c:pt idx="681">
                  <c:v>3159.1080870000001</c:v>
                </c:pt>
                <c:pt idx="682">
                  <c:v>3164.1409570000001</c:v>
                </c:pt>
                <c:pt idx="683">
                  <c:v>3168.8449489999998</c:v>
                </c:pt>
                <c:pt idx="684">
                  <c:v>3174.3772300000001</c:v>
                </c:pt>
                <c:pt idx="685">
                  <c:v>3179.4460469999999</c:v>
                </c:pt>
                <c:pt idx="686">
                  <c:v>3184.3014269999999</c:v>
                </c:pt>
                <c:pt idx="687">
                  <c:v>3188.3897430000002</c:v>
                </c:pt>
                <c:pt idx="688">
                  <c:v>3193.9108959999999</c:v>
                </c:pt>
                <c:pt idx="689">
                  <c:v>3198.211468</c:v>
                </c:pt>
                <c:pt idx="690">
                  <c:v>3202.8539569999998</c:v>
                </c:pt>
                <c:pt idx="691">
                  <c:v>3207.4430170000001</c:v>
                </c:pt>
                <c:pt idx="692">
                  <c:v>3211.7644100000002</c:v>
                </c:pt>
                <c:pt idx="693">
                  <c:v>3216.79819</c:v>
                </c:pt>
                <c:pt idx="694">
                  <c:v>3222.3689770000001</c:v>
                </c:pt>
                <c:pt idx="695">
                  <c:v>3226.8907340000001</c:v>
                </c:pt>
                <c:pt idx="696">
                  <c:v>3231.592463</c:v>
                </c:pt>
                <c:pt idx="697">
                  <c:v>3236.136622</c:v>
                </c:pt>
                <c:pt idx="698">
                  <c:v>3240.0554179999999</c:v>
                </c:pt>
                <c:pt idx="699">
                  <c:v>3244.1594399999999</c:v>
                </c:pt>
                <c:pt idx="700">
                  <c:v>3249.0857190000002</c:v>
                </c:pt>
                <c:pt idx="701">
                  <c:v>3253.4815579999999</c:v>
                </c:pt>
                <c:pt idx="702">
                  <c:v>3258.2835060000002</c:v>
                </c:pt>
                <c:pt idx="703">
                  <c:v>3263.2675570000001</c:v>
                </c:pt>
                <c:pt idx="704">
                  <c:v>3268.4078840000002</c:v>
                </c:pt>
                <c:pt idx="705">
                  <c:v>3273.2475930000001</c:v>
                </c:pt>
                <c:pt idx="706">
                  <c:v>3278.0112450000001</c:v>
                </c:pt>
                <c:pt idx="707">
                  <c:v>3282.386004</c:v>
                </c:pt>
                <c:pt idx="708">
                  <c:v>3286.773987</c:v>
                </c:pt>
                <c:pt idx="709">
                  <c:v>3290.873662</c:v>
                </c:pt>
                <c:pt idx="710">
                  <c:v>3296.1772740000001</c:v>
                </c:pt>
                <c:pt idx="711">
                  <c:v>3300.40879</c:v>
                </c:pt>
                <c:pt idx="712">
                  <c:v>3304.760511</c:v>
                </c:pt>
                <c:pt idx="713">
                  <c:v>3309.6165500000002</c:v>
                </c:pt>
                <c:pt idx="714">
                  <c:v>3314.6525000000001</c:v>
                </c:pt>
                <c:pt idx="715">
                  <c:v>3319.3543209999998</c:v>
                </c:pt>
                <c:pt idx="716">
                  <c:v>3323.8869140000002</c:v>
                </c:pt>
                <c:pt idx="717">
                  <c:v>3328.1803289999998</c:v>
                </c:pt>
                <c:pt idx="718">
                  <c:v>3333.0863909999998</c:v>
                </c:pt>
                <c:pt idx="719">
                  <c:v>3337.5904019999998</c:v>
                </c:pt>
                <c:pt idx="720">
                  <c:v>3342.1151589999999</c:v>
                </c:pt>
                <c:pt idx="721">
                  <c:v>3346.4367299999999</c:v>
                </c:pt>
                <c:pt idx="722">
                  <c:v>3351.421433</c:v>
                </c:pt>
                <c:pt idx="723">
                  <c:v>3356.3533480000001</c:v>
                </c:pt>
                <c:pt idx="724">
                  <c:v>3361.3343279999999</c:v>
                </c:pt>
                <c:pt idx="725">
                  <c:v>3366.0038220000001</c:v>
                </c:pt>
                <c:pt idx="726">
                  <c:v>3370.5542169999999</c:v>
                </c:pt>
                <c:pt idx="727">
                  <c:v>3374.6984670000002</c:v>
                </c:pt>
                <c:pt idx="728">
                  <c:v>3378.6976110000001</c:v>
                </c:pt>
                <c:pt idx="729">
                  <c:v>3383.267433</c:v>
                </c:pt>
                <c:pt idx="730">
                  <c:v>3388.19695</c:v>
                </c:pt>
                <c:pt idx="731">
                  <c:v>3393.2351910000002</c:v>
                </c:pt>
                <c:pt idx="732">
                  <c:v>3397.9110000000001</c:v>
                </c:pt>
                <c:pt idx="733">
                  <c:v>3402.2866079999999</c:v>
                </c:pt>
                <c:pt idx="734">
                  <c:v>3406.9132810000001</c:v>
                </c:pt>
                <c:pt idx="735">
                  <c:v>3411.772579</c:v>
                </c:pt>
                <c:pt idx="736">
                  <c:v>3416.0848980000001</c:v>
                </c:pt>
                <c:pt idx="737">
                  <c:v>3420.0137</c:v>
                </c:pt>
                <c:pt idx="738">
                  <c:v>3424.8317000000002</c:v>
                </c:pt>
                <c:pt idx="739">
                  <c:v>3429.4217600000002</c:v>
                </c:pt>
                <c:pt idx="740">
                  <c:v>3433.6457959999998</c:v>
                </c:pt>
                <c:pt idx="741">
                  <c:v>3438.0127769999999</c:v>
                </c:pt>
                <c:pt idx="742">
                  <c:v>3442.5686049999999</c:v>
                </c:pt>
                <c:pt idx="743">
                  <c:v>3447.0178649999998</c:v>
                </c:pt>
                <c:pt idx="744">
                  <c:v>3451.6618469999999</c:v>
                </c:pt>
                <c:pt idx="745">
                  <c:v>3456.5911329999999</c:v>
                </c:pt>
                <c:pt idx="746">
                  <c:v>3461.5456359999998</c:v>
                </c:pt>
                <c:pt idx="747">
                  <c:v>3465.7772719999998</c:v>
                </c:pt>
                <c:pt idx="748">
                  <c:v>3470.5338449999999</c:v>
                </c:pt>
                <c:pt idx="749">
                  <c:v>3474.6775120000002</c:v>
                </c:pt>
                <c:pt idx="750">
                  <c:v>3479.4437039999998</c:v>
                </c:pt>
                <c:pt idx="751">
                  <c:v>3484.1987979999999</c:v>
                </c:pt>
                <c:pt idx="752">
                  <c:v>3489.6723419999998</c:v>
                </c:pt>
                <c:pt idx="753">
                  <c:v>3494.0865640000002</c:v>
                </c:pt>
                <c:pt idx="754">
                  <c:v>3498.594255</c:v>
                </c:pt>
                <c:pt idx="755">
                  <c:v>3502.8436080000001</c:v>
                </c:pt>
                <c:pt idx="756">
                  <c:v>3507.3059410000001</c:v>
                </c:pt>
                <c:pt idx="757">
                  <c:v>3512.1578720000002</c:v>
                </c:pt>
                <c:pt idx="758">
                  <c:v>3516.5123279999998</c:v>
                </c:pt>
                <c:pt idx="759">
                  <c:v>3521.2416629999998</c:v>
                </c:pt>
                <c:pt idx="760">
                  <c:v>3526.2956260000001</c:v>
                </c:pt>
                <c:pt idx="761">
                  <c:v>3531.3596539999999</c:v>
                </c:pt>
                <c:pt idx="762">
                  <c:v>3536.3067129999999</c:v>
                </c:pt>
                <c:pt idx="763">
                  <c:v>3541.0827989999998</c:v>
                </c:pt>
                <c:pt idx="764">
                  <c:v>3546.3331889999999</c:v>
                </c:pt>
                <c:pt idx="765">
                  <c:v>3550.359019</c:v>
                </c:pt>
                <c:pt idx="766">
                  <c:v>3555.17596</c:v>
                </c:pt>
                <c:pt idx="767">
                  <c:v>3559.94229</c:v>
                </c:pt>
                <c:pt idx="768">
                  <c:v>3564.4312580000001</c:v>
                </c:pt>
                <c:pt idx="769">
                  <c:v>3569.4239819999998</c:v>
                </c:pt>
                <c:pt idx="770">
                  <c:v>3574.025412</c:v>
                </c:pt>
                <c:pt idx="771">
                  <c:v>3578.2266930000001</c:v>
                </c:pt>
                <c:pt idx="772">
                  <c:v>3582.9425769999998</c:v>
                </c:pt>
                <c:pt idx="773">
                  <c:v>3587.612623</c:v>
                </c:pt>
                <c:pt idx="774">
                  <c:v>3591.915626</c:v>
                </c:pt>
                <c:pt idx="775">
                  <c:v>3596.3540929999999</c:v>
                </c:pt>
                <c:pt idx="776">
                  <c:v>3601.1973389999998</c:v>
                </c:pt>
                <c:pt idx="777">
                  <c:v>3605.5051990000002</c:v>
                </c:pt>
                <c:pt idx="778">
                  <c:v>3610.1317130000002</c:v>
                </c:pt>
                <c:pt idx="779">
                  <c:v>3614.4469260000001</c:v>
                </c:pt>
                <c:pt idx="780">
                  <c:v>3619.848735</c:v>
                </c:pt>
                <c:pt idx="781">
                  <c:v>3624.3817869999998</c:v>
                </c:pt>
                <c:pt idx="782">
                  <c:v>3628.7304760000002</c:v>
                </c:pt>
                <c:pt idx="783">
                  <c:v>3633.445498</c:v>
                </c:pt>
                <c:pt idx="784">
                  <c:v>3637.7157139999999</c:v>
                </c:pt>
                <c:pt idx="785">
                  <c:v>3642.3581370000002</c:v>
                </c:pt>
                <c:pt idx="786">
                  <c:v>3646.8938880000001</c:v>
                </c:pt>
                <c:pt idx="787">
                  <c:v>3652.005733</c:v>
                </c:pt>
                <c:pt idx="788">
                  <c:v>3656.4946580000001</c:v>
                </c:pt>
                <c:pt idx="789">
                  <c:v>3661.1192649999998</c:v>
                </c:pt>
                <c:pt idx="790">
                  <c:v>3666.3269730000002</c:v>
                </c:pt>
                <c:pt idx="791">
                  <c:v>3671.1038079999998</c:v>
                </c:pt>
                <c:pt idx="792">
                  <c:v>3675.5117570000002</c:v>
                </c:pt>
                <c:pt idx="793">
                  <c:v>3679.8350449999998</c:v>
                </c:pt>
                <c:pt idx="794">
                  <c:v>3684.2118359999999</c:v>
                </c:pt>
                <c:pt idx="795">
                  <c:v>3688.568769</c:v>
                </c:pt>
                <c:pt idx="796">
                  <c:v>3692.7532930000002</c:v>
                </c:pt>
                <c:pt idx="797">
                  <c:v>3697.5390029999999</c:v>
                </c:pt>
                <c:pt idx="798">
                  <c:v>3702.2682070000001</c:v>
                </c:pt>
                <c:pt idx="799">
                  <c:v>3706.2558800000002</c:v>
                </c:pt>
                <c:pt idx="800">
                  <c:v>3710.758253</c:v>
                </c:pt>
                <c:pt idx="801">
                  <c:v>3715.2934700000001</c:v>
                </c:pt>
                <c:pt idx="802">
                  <c:v>3719.7864629999999</c:v>
                </c:pt>
                <c:pt idx="803">
                  <c:v>3724.7535459999999</c:v>
                </c:pt>
                <c:pt idx="804">
                  <c:v>3729.2671999999998</c:v>
                </c:pt>
                <c:pt idx="805">
                  <c:v>3734.7818619999998</c:v>
                </c:pt>
                <c:pt idx="806">
                  <c:v>3739.331995</c:v>
                </c:pt>
                <c:pt idx="807">
                  <c:v>3743.8712399999999</c:v>
                </c:pt>
                <c:pt idx="808">
                  <c:v>3748.3427700000002</c:v>
                </c:pt>
                <c:pt idx="809">
                  <c:v>3753.6856240000002</c:v>
                </c:pt>
                <c:pt idx="810">
                  <c:v>3758.903636</c:v>
                </c:pt>
                <c:pt idx="811">
                  <c:v>3763.3302870000002</c:v>
                </c:pt>
                <c:pt idx="812">
                  <c:v>3767.8250790000002</c:v>
                </c:pt>
                <c:pt idx="813">
                  <c:v>3772.5890989999998</c:v>
                </c:pt>
                <c:pt idx="814">
                  <c:v>3777.4865070000001</c:v>
                </c:pt>
                <c:pt idx="815">
                  <c:v>3782.1741270000002</c:v>
                </c:pt>
                <c:pt idx="816">
                  <c:v>3786.245171</c:v>
                </c:pt>
                <c:pt idx="817">
                  <c:v>3790.7510969999998</c:v>
                </c:pt>
                <c:pt idx="818">
                  <c:v>3795.525345</c:v>
                </c:pt>
                <c:pt idx="819">
                  <c:v>3800.1571880000001</c:v>
                </c:pt>
                <c:pt idx="820">
                  <c:v>3805.620985</c:v>
                </c:pt>
                <c:pt idx="821">
                  <c:v>3810.561404</c:v>
                </c:pt>
                <c:pt idx="822">
                  <c:v>3815.1814599999998</c:v>
                </c:pt>
                <c:pt idx="823">
                  <c:v>3820.1591739999999</c:v>
                </c:pt>
                <c:pt idx="824">
                  <c:v>3825.1466230000001</c:v>
                </c:pt>
                <c:pt idx="825">
                  <c:v>3830.0615640000001</c:v>
                </c:pt>
                <c:pt idx="826">
                  <c:v>3834.79765</c:v>
                </c:pt>
                <c:pt idx="827">
                  <c:v>3839.1153410000002</c:v>
                </c:pt>
                <c:pt idx="828">
                  <c:v>3844.0020049999998</c:v>
                </c:pt>
                <c:pt idx="829">
                  <c:v>3848.9275459999999</c:v>
                </c:pt>
                <c:pt idx="830">
                  <c:v>3853.506828</c:v>
                </c:pt>
                <c:pt idx="831">
                  <c:v>3858.4419400000002</c:v>
                </c:pt>
                <c:pt idx="832">
                  <c:v>3862.800847</c:v>
                </c:pt>
                <c:pt idx="833">
                  <c:v>3867.2917419999999</c:v>
                </c:pt>
                <c:pt idx="834">
                  <c:v>3872.8267190000001</c:v>
                </c:pt>
                <c:pt idx="835">
                  <c:v>3876.9464520000001</c:v>
                </c:pt>
                <c:pt idx="836">
                  <c:v>3881.9664210000001</c:v>
                </c:pt>
                <c:pt idx="837">
                  <c:v>3887.0839679999999</c:v>
                </c:pt>
                <c:pt idx="838">
                  <c:v>3892.1556909999999</c:v>
                </c:pt>
                <c:pt idx="839">
                  <c:v>3897.4492329999998</c:v>
                </c:pt>
                <c:pt idx="840">
                  <c:v>3901.7416119999998</c:v>
                </c:pt>
                <c:pt idx="841">
                  <c:v>3906.6445739999999</c:v>
                </c:pt>
                <c:pt idx="842">
                  <c:v>3911.4058129999999</c:v>
                </c:pt>
                <c:pt idx="843">
                  <c:v>3915.6951479999998</c:v>
                </c:pt>
                <c:pt idx="844">
                  <c:v>3920.4649789999999</c:v>
                </c:pt>
                <c:pt idx="845">
                  <c:v>3924.9641459999998</c:v>
                </c:pt>
                <c:pt idx="846">
                  <c:v>3929.1578570000001</c:v>
                </c:pt>
                <c:pt idx="847">
                  <c:v>3933.7731950000002</c:v>
                </c:pt>
                <c:pt idx="848">
                  <c:v>3938.0379069999999</c:v>
                </c:pt>
                <c:pt idx="849">
                  <c:v>3942.5044750000002</c:v>
                </c:pt>
                <c:pt idx="850">
                  <c:v>3946.9856070000001</c:v>
                </c:pt>
                <c:pt idx="851">
                  <c:v>3951.7020849999999</c:v>
                </c:pt>
                <c:pt idx="852">
                  <c:v>3956.166491</c:v>
                </c:pt>
                <c:pt idx="853">
                  <c:v>3960.3732129999999</c:v>
                </c:pt>
                <c:pt idx="854">
                  <c:v>3964.8043510000002</c:v>
                </c:pt>
                <c:pt idx="855">
                  <c:v>3969.585122</c:v>
                </c:pt>
                <c:pt idx="856">
                  <c:v>3974.9040289999998</c:v>
                </c:pt>
                <c:pt idx="857">
                  <c:v>3979.6198319999999</c:v>
                </c:pt>
                <c:pt idx="858">
                  <c:v>3984.3552340000001</c:v>
                </c:pt>
                <c:pt idx="859">
                  <c:v>3988.8580510000002</c:v>
                </c:pt>
                <c:pt idx="860">
                  <c:v>3994.0126049999999</c:v>
                </c:pt>
                <c:pt idx="861">
                  <c:v>3998.7344779999999</c:v>
                </c:pt>
                <c:pt idx="862">
                  <c:v>4003.1909649999998</c:v>
                </c:pt>
                <c:pt idx="863">
                  <c:v>4008.0159840000001</c:v>
                </c:pt>
                <c:pt idx="864">
                  <c:v>4012.4172060000001</c:v>
                </c:pt>
                <c:pt idx="865">
                  <c:v>4016.7015240000001</c:v>
                </c:pt>
                <c:pt idx="866">
                  <c:v>4021.065368</c:v>
                </c:pt>
                <c:pt idx="867">
                  <c:v>4025.1277559999999</c:v>
                </c:pt>
                <c:pt idx="868">
                  <c:v>4030.47759</c:v>
                </c:pt>
                <c:pt idx="869">
                  <c:v>4034.35322</c:v>
                </c:pt>
                <c:pt idx="870">
                  <c:v>4038.8350009999999</c:v>
                </c:pt>
                <c:pt idx="871">
                  <c:v>4043.185039</c:v>
                </c:pt>
                <c:pt idx="872">
                  <c:v>4048.1565420000002</c:v>
                </c:pt>
                <c:pt idx="873">
                  <c:v>4052.9786690000001</c:v>
                </c:pt>
                <c:pt idx="874">
                  <c:v>4058.0277780000001</c:v>
                </c:pt>
                <c:pt idx="875">
                  <c:v>4062.8181070000001</c:v>
                </c:pt>
                <c:pt idx="876">
                  <c:v>4067.4305519999998</c:v>
                </c:pt>
                <c:pt idx="877">
                  <c:v>4072.0895949999999</c:v>
                </c:pt>
                <c:pt idx="878">
                  <c:v>4076.9689069999999</c:v>
                </c:pt>
                <c:pt idx="879">
                  <c:v>4081.8307580000001</c:v>
                </c:pt>
                <c:pt idx="880">
                  <c:v>4086.476177</c:v>
                </c:pt>
                <c:pt idx="881">
                  <c:v>4091.1201110000002</c:v>
                </c:pt>
                <c:pt idx="882">
                  <c:v>4095.420936</c:v>
                </c:pt>
                <c:pt idx="883">
                  <c:v>4099.5596390000001</c:v>
                </c:pt>
                <c:pt idx="884">
                  <c:v>4104.6607279999998</c:v>
                </c:pt>
                <c:pt idx="885">
                  <c:v>4109.5008680000001</c:v>
                </c:pt>
                <c:pt idx="886">
                  <c:v>4114.2671049999999</c:v>
                </c:pt>
                <c:pt idx="887">
                  <c:v>4118.7997089999999</c:v>
                </c:pt>
                <c:pt idx="888">
                  <c:v>4123.4239909999997</c:v>
                </c:pt>
                <c:pt idx="889">
                  <c:v>4127.2714390000001</c:v>
                </c:pt>
                <c:pt idx="890">
                  <c:v>4131.5685599999997</c:v>
                </c:pt>
                <c:pt idx="891">
                  <c:v>4136.5058980000003</c:v>
                </c:pt>
                <c:pt idx="892">
                  <c:v>4141.4754050000001</c:v>
                </c:pt>
                <c:pt idx="893">
                  <c:v>4145.9946229999996</c:v>
                </c:pt>
                <c:pt idx="894">
                  <c:v>4150.6673030000002</c:v>
                </c:pt>
                <c:pt idx="895">
                  <c:v>4155.5558330000003</c:v>
                </c:pt>
                <c:pt idx="896">
                  <c:v>4159.9981989999997</c:v>
                </c:pt>
                <c:pt idx="897">
                  <c:v>4165.1699429999999</c:v>
                </c:pt>
                <c:pt idx="898">
                  <c:v>4169.0454390000004</c:v>
                </c:pt>
                <c:pt idx="899">
                  <c:v>4174.3144309999998</c:v>
                </c:pt>
                <c:pt idx="900">
                  <c:v>4179.4421249999996</c:v>
                </c:pt>
                <c:pt idx="901">
                  <c:v>4183.9848400000001</c:v>
                </c:pt>
                <c:pt idx="902">
                  <c:v>4188.3193590000001</c:v>
                </c:pt>
                <c:pt idx="903">
                  <c:v>4193.4972479999997</c:v>
                </c:pt>
                <c:pt idx="904">
                  <c:v>4198.4731359999996</c:v>
                </c:pt>
                <c:pt idx="905">
                  <c:v>4203.4205810000003</c:v>
                </c:pt>
                <c:pt idx="906">
                  <c:v>4208.670247</c:v>
                </c:pt>
                <c:pt idx="907">
                  <c:v>4212.8791209999999</c:v>
                </c:pt>
                <c:pt idx="908">
                  <c:v>4217.4943059999996</c:v>
                </c:pt>
                <c:pt idx="909">
                  <c:v>4222.437903</c:v>
                </c:pt>
                <c:pt idx="910">
                  <c:v>4227.2407810000004</c:v>
                </c:pt>
                <c:pt idx="911">
                  <c:v>4231.8767930000004</c:v>
                </c:pt>
                <c:pt idx="912">
                  <c:v>4236.9567559999996</c:v>
                </c:pt>
                <c:pt idx="913">
                  <c:v>4240.827464</c:v>
                </c:pt>
                <c:pt idx="914">
                  <c:v>4246.3953170000004</c:v>
                </c:pt>
                <c:pt idx="915">
                  <c:v>4250.9409100000003</c:v>
                </c:pt>
                <c:pt idx="916">
                  <c:v>4255.7097640000002</c:v>
                </c:pt>
                <c:pt idx="917">
                  <c:v>4259.8351419999999</c:v>
                </c:pt>
                <c:pt idx="918">
                  <c:v>4264.9689930000004</c:v>
                </c:pt>
                <c:pt idx="919">
                  <c:v>4269.8701600000004</c:v>
                </c:pt>
                <c:pt idx="920">
                  <c:v>4274.3386</c:v>
                </c:pt>
                <c:pt idx="921">
                  <c:v>4279.3384239999996</c:v>
                </c:pt>
                <c:pt idx="922">
                  <c:v>4283.7055849999997</c:v>
                </c:pt>
                <c:pt idx="923">
                  <c:v>4288.3486270000003</c:v>
                </c:pt>
                <c:pt idx="924">
                  <c:v>4293.4948409999997</c:v>
                </c:pt>
                <c:pt idx="925">
                  <c:v>4297.9707589999998</c:v>
                </c:pt>
                <c:pt idx="926">
                  <c:v>4303.1815070000002</c:v>
                </c:pt>
                <c:pt idx="927">
                  <c:v>4308.2670090000001</c:v>
                </c:pt>
                <c:pt idx="928">
                  <c:v>4312.9901669999999</c:v>
                </c:pt>
                <c:pt idx="929">
                  <c:v>4317.595405</c:v>
                </c:pt>
                <c:pt idx="930">
                  <c:v>4322.1654719999997</c:v>
                </c:pt>
                <c:pt idx="931">
                  <c:v>4327.0440609999996</c:v>
                </c:pt>
                <c:pt idx="932">
                  <c:v>4331.220311</c:v>
                </c:pt>
                <c:pt idx="933">
                  <c:v>4335.093809</c:v>
                </c:pt>
                <c:pt idx="934">
                  <c:v>4339.1109479999996</c:v>
                </c:pt>
                <c:pt idx="935">
                  <c:v>4343.4151240000001</c:v>
                </c:pt>
                <c:pt idx="936">
                  <c:v>4348.2374390000004</c:v>
                </c:pt>
                <c:pt idx="937">
                  <c:v>4353.1957780000002</c:v>
                </c:pt>
                <c:pt idx="938">
                  <c:v>4356.8999940000003</c:v>
                </c:pt>
                <c:pt idx="939">
                  <c:v>4361.8543259999997</c:v>
                </c:pt>
                <c:pt idx="940">
                  <c:v>4366.3286340000004</c:v>
                </c:pt>
                <c:pt idx="941">
                  <c:v>4370.3563180000001</c:v>
                </c:pt>
                <c:pt idx="942">
                  <c:v>4374.8608940000004</c:v>
                </c:pt>
                <c:pt idx="943">
                  <c:v>4379.3565619999999</c:v>
                </c:pt>
                <c:pt idx="944">
                  <c:v>4384.0243049999999</c:v>
                </c:pt>
                <c:pt idx="945">
                  <c:v>4388.5359259999996</c:v>
                </c:pt>
                <c:pt idx="946">
                  <c:v>4393.1985400000003</c:v>
                </c:pt>
                <c:pt idx="947">
                  <c:v>4398.4233459999996</c:v>
                </c:pt>
                <c:pt idx="948">
                  <c:v>4402.8502060000001</c:v>
                </c:pt>
                <c:pt idx="949">
                  <c:v>4407.6217960000004</c:v>
                </c:pt>
                <c:pt idx="950">
                  <c:v>4412.6391940000003</c:v>
                </c:pt>
                <c:pt idx="951">
                  <c:v>4417.8761029999996</c:v>
                </c:pt>
                <c:pt idx="952">
                  <c:v>4422.9203200000002</c:v>
                </c:pt>
                <c:pt idx="953">
                  <c:v>4427.6939560000001</c:v>
                </c:pt>
                <c:pt idx="954">
                  <c:v>4432.3041830000002</c:v>
                </c:pt>
                <c:pt idx="955">
                  <c:v>4436.5395799999997</c:v>
                </c:pt>
                <c:pt idx="956">
                  <c:v>4441.615213</c:v>
                </c:pt>
                <c:pt idx="957">
                  <c:v>4446.0954359999996</c:v>
                </c:pt>
                <c:pt idx="958">
                  <c:v>4451.0396950000004</c:v>
                </c:pt>
                <c:pt idx="959">
                  <c:v>4455.4385430000002</c:v>
                </c:pt>
                <c:pt idx="960">
                  <c:v>4459.6219680000004</c:v>
                </c:pt>
                <c:pt idx="961">
                  <c:v>4463.7939800000004</c:v>
                </c:pt>
                <c:pt idx="962">
                  <c:v>4468.0200569999997</c:v>
                </c:pt>
                <c:pt idx="963">
                  <c:v>4472.3510800000004</c:v>
                </c:pt>
                <c:pt idx="964">
                  <c:v>4477.056697</c:v>
                </c:pt>
                <c:pt idx="965">
                  <c:v>4481.413931</c:v>
                </c:pt>
                <c:pt idx="966">
                  <c:v>4485.564488</c:v>
                </c:pt>
              </c:numCache>
            </c:numRef>
          </c:xVal>
          <c:yVal>
            <c:numRef>
              <c:f>Sheet1!$B$2:$B$969</c:f>
              <c:numCache>
                <c:formatCode>0.00E+00</c:formatCode>
                <c:ptCount val="968"/>
                <c:pt idx="0" formatCode="General">
                  <c:v>4511555.3509999998</c:v>
                </c:pt>
                <c:pt idx="1">
                  <c:v>434434000000</c:v>
                </c:pt>
                <c:pt idx="2">
                  <c:v>141598000000</c:v>
                </c:pt>
                <c:pt idx="3" formatCode="General">
                  <c:v>75435490.159999996</c:v>
                </c:pt>
                <c:pt idx="4" formatCode="General">
                  <c:v>135955.37</c:v>
                </c:pt>
                <c:pt idx="5" formatCode="General">
                  <c:v>8382471.4129999997</c:v>
                </c:pt>
                <c:pt idx="6" formatCode="General">
                  <c:v>10094.3577</c:v>
                </c:pt>
                <c:pt idx="7" formatCode="General">
                  <c:v>1329002.986</c:v>
                </c:pt>
                <c:pt idx="8" formatCode="General">
                  <c:v>10205.907010000001</c:v>
                </c:pt>
                <c:pt idx="9" formatCode="General">
                  <c:v>6880.7701340000003</c:v>
                </c:pt>
                <c:pt idx="10" formatCode="General">
                  <c:v>18619.410070000002</c:v>
                </c:pt>
                <c:pt idx="11" formatCode="General">
                  <c:v>40546.105660000001</c:v>
                </c:pt>
                <c:pt idx="12" formatCode="General">
                  <c:v>1935.950687</c:v>
                </c:pt>
                <c:pt idx="13" formatCode="General">
                  <c:v>4721.1848419999997</c:v>
                </c:pt>
                <c:pt idx="14" formatCode="General">
                  <c:v>2671.4988840000001</c:v>
                </c:pt>
                <c:pt idx="15" formatCode="General">
                  <c:v>3082.9002719999999</c:v>
                </c:pt>
                <c:pt idx="16" formatCode="General">
                  <c:v>612.65151200000003</c:v>
                </c:pt>
                <c:pt idx="17" formatCode="General">
                  <c:v>1329.177269</c:v>
                </c:pt>
                <c:pt idx="18" formatCode="General">
                  <c:v>1163.13256</c:v>
                </c:pt>
                <c:pt idx="19" formatCode="General">
                  <c:v>739.81493</c:v>
                </c:pt>
                <c:pt idx="20" formatCode="General">
                  <c:v>553.15059799999995</c:v>
                </c:pt>
                <c:pt idx="21" formatCode="General">
                  <c:v>1103.6865519999999</c:v>
                </c:pt>
                <c:pt idx="22" formatCode="General">
                  <c:v>1006.6057949999999</c:v>
                </c:pt>
                <c:pt idx="23" formatCode="General">
                  <c:v>1587.8991940000001</c:v>
                </c:pt>
                <c:pt idx="24" formatCode="General">
                  <c:v>268.037736</c:v>
                </c:pt>
                <c:pt idx="25" formatCode="General">
                  <c:v>595.08914300000004</c:v>
                </c:pt>
                <c:pt idx="26" formatCode="General">
                  <c:v>607.84138600000006</c:v>
                </c:pt>
                <c:pt idx="27" formatCode="General">
                  <c:v>464.654247</c:v>
                </c:pt>
                <c:pt idx="28" formatCode="General">
                  <c:v>507.63502999999997</c:v>
                </c:pt>
                <c:pt idx="29" formatCode="General">
                  <c:v>183.85858999999999</c:v>
                </c:pt>
                <c:pt idx="30" formatCode="General">
                  <c:v>287.89640400000002</c:v>
                </c:pt>
                <c:pt idx="31" formatCode="General">
                  <c:v>718.20483100000001</c:v>
                </c:pt>
                <c:pt idx="32" formatCode="General">
                  <c:v>331.953712</c:v>
                </c:pt>
                <c:pt idx="33" formatCode="General">
                  <c:v>264.70934199999999</c:v>
                </c:pt>
                <c:pt idx="34" formatCode="General">
                  <c:v>413.67148500000002</c:v>
                </c:pt>
                <c:pt idx="35" formatCode="General">
                  <c:v>268.27586300000002</c:v>
                </c:pt>
                <c:pt idx="36" formatCode="General">
                  <c:v>296.41087099999999</c:v>
                </c:pt>
                <c:pt idx="37" formatCode="General">
                  <c:v>213.23853099999999</c:v>
                </c:pt>
                <c:pt idx="38" formatCode="General">
                  <c:v>181.82501099999999</c:v>
                </c:pt>
                <c:pt idx="39" formatCode="General">
                  <c:v>295.18539500000003</c:v>
                </c:pt>
                <c:pt idx="40" formatCode="General">
                  <c:v>294.88417800000002</c:v>
                </c:pt>
                <c:pt idx="41" formatCode="General">
                  <c:v>158.59202300000001</c:v>
                </c:pt>
                <c:pt idx="42" formatCode="General">
                  <c:v>415.54037499999998</c:v>
                </c:pt>
                <c:pt idx="43" formatCode="General">
                  <c:v>294.95240999999999</c:v>
                </c:pt>
                <c:pt idx="44" formatCode="General">
                  <c:v>226.08139700000001</c:v>
                </c:pt>
                <c:pt idx="45" formatCode="General">
                  <c:v>122.63484</c:v>
                </c:pt>
                <c:pt idx="46" formatCode="General">
                  <c:v>197.04772</c:v>
                </c:pt>
                <c:pt idx="47" formatCode="General">
                  <c:v>143.72576100000001</c:v>
                </c:pt>
                <c:pt idx="48" formatCode="General">
                  <c:v>127.184386</c:v>
                </c:pt>
                <c:pt idx="49" formatCode="General">
                  <c:v>175.39143100000001</c:v>
                </c:pt>
                <c:pt idx="50" formatCode="General">
                  <c:v>170.61083199999999</c:v>
                </c:pt>
                <c:pt idx="51" formatCode="General">
                  <c:v>214.47772399999999</c:v>
                </c:pt>
                <c:pt idx="52" formatCode="General">
                  <c:v>104.92797400000001</c:v>
                </c:pt>
                <c:pt idx="53" formatCode="General">
                  <c:v>104.157836</c:v>
                </c:pt>
                <c:pt idx="54" formatCode="General">
                  <c:v>151.97812099999999</c:v>
                </c:pt>
                <c:pt idx="55" formatCode="General">
                  <c:v>84.220101999999997</c:v>
                </c:pt>
                <c:pt idx="56" formatCode="General">
                  <c:v>210.100685</c:v>
                </c:pt>
                <c:pt idx="57" formatCode="General">
                  <c:v>103.428577</c:v>
                </c:pt>
                <c:pt idx="58" formatCode="General">
                  <c:v>103.108228</c:v>
                </c:pt>
                <c:pt idx="59" formatCode="General">
                  <c:v>75.886167</c:v>
                </c:pt>
                <c:pt idx="60" formatCode="General">
                  <c:v>87.366141999999996</c:v>
                </c:pt>
                <c:pt idx="61" formatCode="General">
                  <c:v>65.647227000000001</c:v>
                </c:pt>
                <c:pt idx="62" formatCode="General">
                  <c:v>85.829153000000005</c:v>
                </c:pt>
                <c:pt idx="63" formatCode="General">
                  <c:v>107.114125</c:v>
                </c:pt>
                <c:pt idx="64" formatCode="General">
                  <c:v>110.176102</c:v>
                </c:pt>
                <c:pt idx="65" formatCode="General">
                  <c:v>79.535470000000004</c:v>
                </c:pt>
                <c:pt idx="66" formatCode="General">
                  <c:v>65.083151999999998</c:v>
                </c:pt>
                <c:pt idx="67" formatCode="General">
                  <c:v>90.524563999999998</c:v>
                </c:pt>
                <c:pt idx="68" formatCode="General">
                  <c:v>80.626913000000002</c:v>
                </c:pt>
                <c:pt idx="69" formatCode="General">
                  <c:v>66.774941999999996</c:v>
                </c:pt>
                <c:pt idx="70" formatCode="General">
                  <c:v>54.866202000000001</c:v>
                </c:pt>
                <c:pt idx="71" formatCode="General">
                  <c:v>88.181392000000002</c:v>
                </c:pt>
                <c:pt idx="72" formatCode="General">
                  <c:v>61.290523</c:v>
                </c:pt>
                <c:pt idx="73" formatCode="General">
                  <c:v>53.225923999999999</c:v>
                </c:pt>
                <c:pt idx="74" formatCode="General">
                  <c:v>52.630302999999998</c:v>
                </c:pt>
                <c:pt idx="75" formatCode="General">
                  <c:v>51.095030999999999</c:v>
                </c:pt>
                <c:pt idx="76" formatCode="General">
                  <c:v>54.291620000000002</c:v>
                </c:pt>
                <c:pt idx="77" formatCode="General">
                  <c:v>52.179760999999999</c:v>
                </c:pt>
                <c:pt idx="78" formatCode="General">
                  <c:v>52.214238000000002</c:v>
                </c:pt>
                <c:pt idx="79" formatCode="General">
                  <c:v>50.290213999999999</c:v>
                </c:pt>
                <c:pt idx="80" formatCode="General">
                  <c:v>53.742134</c:v>
                </c:pt>
                <c:pt idx="81" formatCode="General">
                  <c:v>57.026181000000001</c:v>
                </c:pt>
                <c:pt idx="82" formatCode="General">
                  <c:v>53.313344000000001</c:v>
                </c:pt>
                <c:pt idx="83" formatCode="General">
                  <c:v>42.578767999999997</c:v>
                </c:pt>
                <c:pt idx="84" formatCode="General">
                  <c:v>44.835284999999999</c:v>
                </c:pt>
                <c:pt idx="85" formatCode="General">
                  <c:v>44.248725999999998</c:v>
                </c:pt>
                <c:pt idx="86" formatCode="General">
                  <c:v>38.243285999999998</c:v>
                </c:pt>
                <c:pt idx="87" formatCode="General">
                  <c:v>38.417516999999997</c:v>
                </c:pt>
                <c:pt idx="88" formatCode="General">
                  <c:v>42.890044000000003</c:v>
                </c:pt>
                <c:pt idx="89" formatCode="General">
                  <c:v>37.848193000000002</c:v>
                </c:pt>
                <c:pt idx="90" formatCode="General">
                  <c:v>38.693683999999998</c:v>
                </c:pt>
                <c:pt idx="91" formatCode="General">
                  <c:v>39.514557000000003</c:v>
                </c:pt>
                <c:pt idx="92" formatCode="General">
                  <c:v>49.376230999999997</c:v>
                </c:pt>
                <c:pt idx="93" formatCode="General">
                  <c:v>38.826036000000002</c:v>
                </c:pt>
                <c:pt idx="94" formatCode="General">
                  <c:v>43.115521999999999</c:v>
                </c:pt>
                <c:pt idx="95" formatCode="General">
                  <c:v>44.923606999999997</c:v>
                </c:pt>
                <c:pt idx="96" formatCode="General">
                  <c:v>35.146830999999999</c:v>
                </c:pt>
                <c:pt idx="97" formatCode="General">
                  <c:v>37.404604999999997</c:v>
                </c:pt>
                <c:pt idx="98" formatCode="General">
                  <c:v>31.124746999999999</c:v>
                </c:pt>
                <c:pt idx="99" formatCode="General">
                  <c:v>42.22522</c:v>
                </c:pt>
                <c:pt idx="100" formatCode="General">
                  <c:v>35.583657000000002</c:v>
                </c:pt>
                <c:pt idx="101" formatCode="General">
                  <c:v>35.431545</c:v>
                </c:pt>
                <c:pt idx="102" formatCode="General">
                  <c:v>41.933532</c:v>
                </c:pt>
                <c:pt idx="103" formatCode="General">
                  <c:v>39.369244000000002</c:v>
                </c:pt>
                <c:pt idx="104" formatCode="General">
                  <c:v>37.714956000000001</c:v>
                </c:pt>
                <c:pt idx="105" formatCode="General">
                  <c:v>35.753926999999997</c:v>
                </c:pt>
                <c:pt idx="106" formatCode="General">
                  <c:v>36.409391999999997</c:v>
                </c:pt>
                <c:pt idx="107" formatCode="General">
                  <c:v>37.081808000000002</c:v>
                </c:pt>
                <c:pt idx="108" formatCode="General">
                  <c:v>38.116306000000002</c:v>
                </c:pt>
                <c:pt idx="109" formatCode="General">
                  <c:v>29.992614</c:v>
                </c:pt>
                <c:pt idx="110" formatCode="General">
                  <c:v>34.065814000000003</c:v>
                </c:pt>
                <c:pt idx="111" formatCode="General">
                  <c:v>34.246167999999997</c:v>
                </c:pt>
                <c:pt idx="112" formatCode="General">
                  <c:v>34.824199</c:v>
                </c:pt>
                <c:pt idx="113" formatCode="General">
                  <c:v>33.348466000000002</c:v>
                </c:pt>
                <c:pt idx="114" formatCode="General">
                  <c:v>36.371383999999999</c:v>
                </c:pt>
                <c:pt idx="115" formatCode="General">
                  <c:v>36.835811999999997</c:v>
                </c:pt>
                <c:pt idx="116" formatCode="General">
                  <c:v>34.428849</c:v>
                </c:pt>
                <c:pt idx="117" formatCode="General">
                  <c:v>34.325260999999998</c:v>
                </c:pt>
                <c:pt idx="118" formatCode="General">
                  <c:v>28.334074000000001</c:v>
                </c:pt>
                <c:pt idx="119" formatCode="General">
                  <c:v>32.88991</c:v>
                </c:pt>
                <c:pt idx="120" formatCode="General">
                  <c:v>30.991675000000001</c:v>
                </c:pt>
                <c:pt idx="121" formatCode="General">
                  <c:v>34.918376000000002</c:v>
                </c:pt>
                <c:pt idx="122" formatCode="General">
                  <c:v>35.960490999999998</c:v>
                </c:pt>
                <c:pt idx="123" formatCode="General">
                  <c:v>38.721477</c:v>
                </c:pt>
                <c:pt idx="124" formatCode="General">
                  <c:v>29.858021000000001</c:v>
                </c:pt>
                <c:pt idx="125" formatCode="General">
                  <c:v>35.737391000000002</c:v>
                </c:pt>
                <c:pt idx="126" formatCode="General">
                  <c:v>33.164425999999999</c:v>
                </c:pt>
                <c:pt idx="127" formatCode="General">
                  <c:v>33.154274999999998</c:v>
                </c:pt>
                <c:pt idx="128" formatCode="General">
                  <c:v>35.799796000000001</c:v>
                </c:pt>
                <c:pt idx="129" formatCode="General">
                  <c:v>30.894804000000001</c:v>
                </c:pt>
                <c:pt idx="130" formatCode="General">
                  <c:v>29.878112999999999</c:v>
                </c:pt>
                <c:pt idx="131" formatCode="General">
                  <c:v>34.992572000000003</c:v>
                </c:pt>
                <c:pt idx="132" formatCode="General">
                  <c:v>32.228540000000002</c:v>
                </c:pt>
                <c:pt idx="133" formatCode="General">
                  <c:v>29.091944999999999</c:v>
                </c:pt>
                <c:pt idx="134" formatCode="General">
                  <c:v>32.988428999999996</c:v>
                </c:pt>
                <c:pt idx="135" formatCode="General">
                  <c:v>28.125128</c:v>
                </c:pt>
                <c:pt idx="136" formatCode="General">
                  <c:v>29.184183999999998</c:v>
                </c:pt>
                <c:pt idx="137" formatCode="General">
                  <c:v>27.804794000000001</c:v>
                </c:pt>
                <c:pt idx="138" formatCode="General">
                  <c:v>30.564792000000001</c:v>
                </c:pt>
                <c:pt idx="139" formatCode="General">
                  <c:v>28.572703000000001</c:v>
                </c:pt>
                <c:pt idx="140" formatCode="General">
                  <c:v>26.729790999999999</c:v>
                </c:pt>
                <c:pt idx="141" formatCode="General">
                  <c:v>29.57874</c:v>
                </c:pt>
                <c:pt idx="142" formatCode="General">
                  <c:v>31.460272</c:v>
                </c:pt>
                <c:pt idx="143" formatCode="General">
                  <c:v>35.543841</c:v>
                </c:pt>
                <c:pt idx="144" formatCode="General">
                  <c:v>30.267931999999998</c:v>
                </c:pt>
                <c:pt idx="145" formatCode="General">
                  <c:v>25.777370000000001</c:v>
                </c:pt>
                <c:pt idx="146" formatCode="General">
                  <c:v>27.678331</c:v>
                </c:pt>
                <c:pt idx="147" formatCode="General">
                  <c:v>31.923396</c:v>
                </c:pt>
                <c:pt idx="148" formatCode="General">
                  <c:v>30.955409</c:v>
                </c:pt>
                <c:pt idx="149" formatCode="General">
                  <c:v>31.340904999999999</c:v>
                </c:pt>
                <c:pt idx="150" formatCode="General">
                  <c:v>26.238060999999998</c:v>
                </c:pt>
                <c:pt idx="151" formatCode="General">
                  <c:v>30.424561000000001</c:v>
                </c:pt>
                <c:pt idx="152" formatCode="General">
                  <c:v>28.416518</c:v>
                </c:pt>
                <c:pt idx="153" formatCode="General">
                  <c:v>28.884323999999999</c:v>
                </c:pt>
                <c:pt idx="154" formatCode="General">
                  <c:v>26.117419999999999</c:v>
                </c:pt>
                <c:pt idx="155" formatCode="General">
                  <c:v>29.842728000000001</c:v>
                </c:pt>
                <c:pt idx="156" formatCode="General">
                  <c:v>28.887055</c:v>
                </c:pt>
                <c:pt idx="157" formatCode="General">
                  <c:v>31.624565</c:v>
                </c:pt>
                <c:pt idx="158" formatCode="General">
                  <c:v>24.586912999999999</c:v>
                </c:pt>
                <c:pt idx="159" formatCode="General">
                  <c:v>27.860665000000001</c:v>
                </c:pt>
                <c:pt idx="160" formatCode="General">
                  <c:v>30.580406</c:v>
                </c:pt>
                <c:pt idx="161" formatCode="General">
                  <c:v>28.074786</c:v>
                </c:pt>
                <c:pt idx="162" formatCode="General">
                  <c:v>29.223935000000001</c:v>
                </c:pt>
                <c:pt idx="163" formatCode="General">
                  <c:v>28.977224</c:v>
                </c:pt>
                <c:pt idx="164" formatCode="General">
                  <c:v>30.255441000000001</c:v>
                </c:pt>
                <c:pt idx="165" formatCode="General">
                  <c:v>28.803405999999999</c:v>
                </c:pt>
                <c:pt idx="166" formatCode="General">
                  <c:v>33.283721999999997</c:v>
                </c:pt>
                <c:pt idx="167" formatCode="General">
                  <c:v>32.912388999999997</c:v>
                </c:pt>
                <c:pt idx="168" formatCode="General">
                  <c:v>29.970305</c:v>
                </c:pt>
                <c:pt idx="169" formatCode="General">
                  <c:v>29.518615</c:v>
                </c:pt>
                <c:pt idx="170" formatCode="General">
                  <c:v>24.218584</c:v>
                </c:pt>
                <c:pt idx="171" formatCode="General">
                  <c:v>30.555596999999999</c:v>
                </c:pt>
                <c:pt idx="172" formatCode="General">
                  <c:v>29.519423</c:v>
                </c:pt>
                <c:pt idx="173" formatCode="General">
                  <c:v>28.102309999999999</c:v>
                </c:pt>
                <c:pt idx="174" formatCode="General">
                  <c:v>29.518091999999999</c:v>
                </c:pt>
                <c:pt idx="175" formatCode="General">
                  <c:v>29.776399000000001</c:v>
                </c:pt>
                <c:pt idx="176" formatCode="General">
                  <c:v>27.905393</c:v>
                </c:pt>
                <c:pt idx="177" formatCode="General">
                  <c:v>30.645893000000001</c:v>
                </c:pt>
                <c:pt idx="178" formatCode="General">
                  <c:v>32.906083000000002</c:v>
                </c:pt>
                <c:pt idx="179" formatCode="General">
                  <c:v>28.115102</c:v>
                </c:pt>
                <c:pt idx="180" formatCode="General">
                  <c:v>30.627611999999999</c:v>
                </c:pt>
                <c:pt idx="181" formatCode="General">
                  <c:v>29.730563</c:v>
                </c:pt>
                <c:pt idx="182" formatCode="General">
                  <c:v>30.399401999999998</c:v>
                </c:pt>
                <c:pt idx="183" formatCode="General">
                  <c:v>26.926967999999999</c:v>
                </c:pt>
                <c:pt idx="184" formatCode="General">
                  <c:v>27.376367999999999</c:v>
                </c:pt>
                <c:pt idx="185" formatCode="General">
                  <c:v>27.499635000000001</c:v>
                </c:pt>
                <c:pt idx="186" formatCode="General">
                  <c:v>26.741087</c:v>
                </c:pt>
                <c:pt idx="187" formatCode="General">
                  <c:v>26.940899999999999</c:v>
                </c:pt>
                <c:pt idx="188" formatCode="General">
                  <c:v>30.165137999999999</c:v>
                </c:pt>
                <c:pt idx="189" formatCode="General">
                  <c:v>29.090104</c:v>
                </c:pt>
                <c:pt idx="190" formatCode="General">
                  <c:v>28.924123000000002</c:v>
                </c:pt>
                <c:pt idx="191" formatCode="General">
                  <c:v>27.329015999999999</c:v>
                </c:pt>
                <c:pt idx="192" formatCode="General">
                  <c:v>32.485885000000003</c:v>
                </c:pt>
                <c:pt idx="193" formatCode="General">
                  <c:v>27.571175</c:v>
                </c:pt>
                <c:pt idx="194" formatCode="General">
                  <c:v>29.160169</c:v>
                </c:pt>
                <c:pt idx="195" formatCode="General">
                  <c:v>32.075760000000002</c:v>
                </c:pt>
                <c:pt idx="196" formatCode="General">
                  <c:v>24.280470999999999</c:v>
                </c:pt>
                <c:pt idx="197" formatCode="General">
                  <c:v>30.740776</c:v>
                </c:pt>
                <c:pt idx="198" formatCode="General">
                  <c:v>29.762872000000002</c:v>
                </c:pt>
                <c:pt idx="199" formatCode="General">
                  <c:v>23.940809000000002</c:v>
                </c:pt>
                <c:pt idx="200" formatCode="General">
                  <c:v>25.783643000000001</c:v>
                </c:pt>
                <c:pt idx="201" formatCode="General">
                  <c:v>27.652553000000001</c:v>
                </c:pt>
                <c:pt idx="202" formatCode="General">
                  <c:v>27.173694000000001</c:v>
                </c:pt>
                <c:pt idx="203" formatCode="General">
                  <c:v>29.349131</c:v>
                </c:pt>
                <c:pt idx="204" formatCode="General">
                  <c:v>27.398012999999999</c:v>
                </c:pt>
                <c:pt idx="205" formatCode="General">
                  <c:v>25.203264999999998</c:v>
                </c:pt>
                <c:pt idx="206" formatCode="General">
                  <c:v>24.677947</c:v>
                </c:pt>
                <c:pt idx="207" formatCode="General">
                  <c:v>27.97972</c:v>
                </c:pt>
                <c:pt idx="208" formatCode="General">
                  <c:v>23.317188000000002</c:v>
                </c:pt>
                <c:pt idx="209" formatCode="General">
                  <c:v>26.730497</c:v>
                </c:pt>
                <c:pt idx="210" formatCode="General">
                  <c:v>23.636468000000001</c:v>
                </c:pt>
                <c:pt idx="211" formatCode="General">
                  <c:v>26.216505000000002</c:v>
                </c:pt>
                <c:pt idx="212" formatCode="General">
                  <c:v>25.296503999999999</c:v>
                </c:pt>
                <c:pt idx="213" formatCode="General">
                  <c:v>27.302755000000001</c:v>
                </c:pt>
                <c:pt idx="214" formatCode="General">
                  <c:v>24.456907000000001</c:v>
                </c:pt>
                <c:pt idx="215" formatCode="General">
                  <c:v>25.372658999999999</c:v>
                </c:pt>
                <c:pt idx="216" formatCode="General">
                  <c:v>25.360284</c:v>
                </c:pt>
                <c:pt idx="217" formatCode="General">
                  <c:v>21.000520999999999</c:v>
                </c:pt>
                <c:pt idx="218" formatCode="General">
                  <c:v>26.910157000000002</c:v>
                </c:pt>
                <c:pt idx="219" formatCode="General">
                  <c:v>26.738813</c:v>
                </c:pt>
                <c:pt idx="220" formatCode="General">
                  <c:v>25.023837</c:v>
                </c:pt>
                <c:pt idx="221" formatCode="General">
                  <c:v>29.434722000000001</c:v>
                </c:pt>
                <c:pt idx="222" formatCode="General">
                  <c:v>26.870802000000001</c:v>
                </c:pt>
                <c:pt idx="223" formatCode="General">
                  <c:v>24.615756999999999</c:v>
                </c:pt>
                <c:pt idx="224" formatCode="General">
                  <c:v>26.656511999999999</c:v>
                </c:pt>
                <c:pt idx="225" formatCode="General">
                  <c:v>21.258600999999999</c:v>
                </c:pt>
                <c:pt idx="226" formatCode="General">
                  <c:v>24.554113999999998</c:v>
                </c:pt>
                <c:pt idx="227" formatCode="General">
                  <c:v>26.818415999999999</c:v>
                </c:pt>
                <c:pt idx="228" formatCode="General">
                  <c:v>22.663606999999999</c:v>
                </c:pt>
                <c:pt idx="229" formatCode="General">
                  <c:v>27.185853999999999</c:v>
                </c:pt>
                <c:pt idx="230" formatCode="General">
                  <c:v>23.784379999999999</c:v>
                </c:pt>
                <c:pt idx="231" formatCode="General">
                  <c:v>22.71489</c:v>
                </c:pt>
                <c:pt idx="232" formatCode="General">
                  <c:v>27.814163000000001</c:v>
                </c:pt>
                <c:pt idx="233" formatCode="General">
                  <c:v>27.742391000000001</c:v>
                </c:pt>
                <c:pt idx="234" formatCode="General">
                  <c:v>24.532236000000001</c:v>
                </c:pt>
                <c:pt idx="235" formatCode="General">
                  <c:v>24.264728999999999</c:v>
                </c:pt>
                <c:pt idx="236" formatCode="General">
                  <c:v>24.946611000000001</c:v>
                </c:pt>
                <c:pt idx="237" formatCode="General">
                  <c:v>23.103833999999999</c:v>
                </c:pt>
                <c:pt idx="238" formatCode="General">
                  <c:v>24.459433000000001</c:v>
                </c:pt>
                <c:pt idx="239" formatCode="General">
                  <c:v>22.725991</c:v>
                </c:pt>
                <c:pt idx="240" formatCode="General">
                  <c:v>21.578617999999999</c:v>
                </c:pt>
                <c:pt idx="241" formatCode="General">
                  <c:v>25.304424999999998</c:v>
                </c:pt>
                <c:pt idx="242" formatCode="General">
                  <c:v>22.590202999999999</c:v>
                </c:pt>
                <c:pt idx="243" formatCode="General">
                  <c:v>21.518609000000001</c:v>
                </c:pt>
                <c:pt idx="244" formatCode="General">
                  <c:v>24.991257999999998</c:v>
                </c:pt>
                <c:pt idx="245" formatCode="General">
                  <c:v>27.50572</c:v>
                </c:pt>
                <c:pt idx="246" formatCode="General">
                  <c:v>30.550117</c:v>
                </c:pt>
                <c:pt idx="247" formatCode="General">
                  <c:v>22.671572000000001</c:v>
                </c:pt>
                <c:pt idx="248" formatCode="General">
                  <c:v>25.973164000000001</c:v>
                </c:pt>
                <c:pt idx="249" formatCode="General">
                  <c:v>25.944481</c:v>
                </c:pt>
                <c:pt idx="250" formatCode="General">
                  <c:v>25.229693999999999</c:v>
                </c:pt>
                <c:pt idx="251" formatCode="General">
                  <c:v>24.974581000000001</c:v>
                </c:pt>
                <c:pt idx="252" formatCode="General">
                  <c:v>26.110233000000001</c:v>
                </c:pt>
                <c:pt idx="253" formatCode="General">
                  <c:v>23.966602000000002</c:v>
                </c:pt>
                <c:pt idx="254" formatCode="General">
                  <c:v>23.442411</c:v>
                </c:pt>
                <c:pt idx="255" formatCode="General">
                  <c:v>23.437180999999999</c:v>
                </c:pt>
                <c:pt idx="256" formatCode="General">
                  <c:v>23.848286999999999</c:v>
                </c:pt>
                <c:pt idx="257" formatCode="General">
                  <c:v>23.946722999999999</c:v>
                </c:pt>
                <c:pt idx="258" formatCode="General">
                  <c:v>23.783563999999998</c:v>
                </c:pt>
                <c:pt idx="259" formatCode="General">
                  <c:v>23.470310999999999</c:v>
                </c:pt>
                <c:pt idx="260" formatCode="General">
                  <c:v>26.000078999999999</c:v>
                </c:pt>
                <c:pt idx="261" formatCode="General">
                  <c:v>24.478795999999999</c:v>
                </c:pt>
                <c:pt idx="262" formatCode="General">
                  <c:v>26.339005</c:v>
                </c:pt>
                <c:pt idx="263" formatCode="General">
                  <c:v>22.918596000000001</c:v>
                </c:pt>
                <c:pt idx="264" formatCode="General">
                  <c:v>22.712921999999999</c:v>
                </c:pt>
                <c:pt idx="265" formatCode="General">
                  <c:v>23.636019999999998</c:v>
                </c:pt>
                <c:pt idx="266" formatCode="General">
                  <c:v>25.192056999999998</c:v>
                </c:pt>
                <c:pt idx="267" formatCode="General">
                  <c:v>22.260311999999999</c:v>
                </c:pt>
                <c:pt idx="268" formatCode="General">
                  <c:v>25.367721</c:v>
                </c:pt>
                <c:pt idx="269" formatCode="General">
                  <c:v>25.11196</c:v>
                </c:pt>
                <c:pt idx="270" formatCode="General">
                  <c:v>27.033719000000001</c:v>
                </c:pt>
                <c:pt idx="271" formatCode="General">
                  <c:v>26.076937999999998</c:v>
                </c:pt>
                <c:pt idx="272" formatCode="General">
                  <c:v>21.785356</c:v>
                </c:pt>
                <c:pt idx="273" formatCode="General">
                  <c:v>22.109791999999999</c:v>
                </c:pt>
                <c:pt idx="274" formatCode="General">
                  <c:v>23.310845</c:v>
                </c:pt>
                <c:pt idx="275" formatCode="General">
                  <c:v>28.736540999999999</c:v>
                </c:pt>
                <c:pt idx="276" formatCode="General">
                  <c:v>22.474663</c:v>
                </c:pt>
                <c:pt idx="277" formatCode="General">
                  <c:v>24.913253999999998</c:v>
                </c:pt>
                <c:pt idx="278" formatCode="General">
                  <c:v>22.964141999999999</c:v>
                </c:pt>
                <c:pt idx="279" formatCode="General">
                  <c:v>27.970254000000001</c:v>
                </c:pt>
                <c:pt idx="280" formatCode="General">
                  <c:v>20.595827</c:v>
                </c:pt>
                <c:pt idx="281" formatCode="General">
                  <c:v>25.474399999999999</c:v>
                </c:pt>
                <c:pt idx="282" formatCode="General">
                  <c:v>25.440147</c:v>
                </c:pt>
                <c:pt idx="283" formatCode="General">
                  <c:v>23.832198000000002</c:v>
                </c:pt>
                <c:pt idx="284" formatCode="General">
                  <c:v>22.232994999999999</c:v>
                </c:pt>
                <c:pt idx="285" formatCode="General">
                  <c:v>23.064416000000001</c:v>
                </c:pt>
                <c:pt idx="286" formatCode="General">
                  <c:v>28.334316999999999</c:v>
                </c:pt>
                <c:pt idx="287" formatCode="General">
                  <c:v>26.442018000000001</c:v>
                </c:pt>
                <c:pt idx="288" formatCode="General">
                  <c:v>22.289365</c:v>
                </c:pt>
                <c:pt idx="289" formatCode="General">
                  <c:v>25.654917999999999</c:v>
                </c:pt>
                <c:pt idx="290" formatCode="General">
                  <c:v>26.556811</c:v>
                </c:pt>
                <c:pt idx="291" formatCode="General">
                  <c:v>22.257235000000001</c:v>
                </c:pt>
                <c:pt idx="292" formatCode="General">
                  <c:v>20.562909000000001</c:v>
                </c:pt>
                <c:pt idx="293" formatCode="General">
                  <c:v>24.977176</c:v>
                </c:pt>
                <c:pt idx="294" formatCode="General">
                  <c:v>23.353124000000001</c:v>
                </c:pt>
                <c:pt idx="295" formatCode="General">
                  <c:v>25.552820000000001</c:v>
                </c:pt>
                <c:pt idx="296" formatCode="General">
                  <c:v>27.534668</c:v>
                </c:pt>
                <c:pt idx="297" formatCode="General">
                  <c:v>23.193724</c:v>
                </c:pt>
                <c:pt idx="298" formatCode="General">
                  <c:v>25.790903</c:v>
                </c:pt>
                <c:pt idx="299" formatCode="General">
                  <c:v>24.290583000000002</c:v>
                </c:pt>
                <c:pt idx="300" formatCode="General">
                  <c:v>27.692968</c:v>
                </c:pt>
                <c:pt idx="301" formatCode="General">
                  <c:v>23.689629</c:v>
                </c:pt>
                <c:pt idx="302" formatCode="General">
                  <c:v>23.103176999999999</c:v>
                </c:pt>
                <c:pt idx="303" formatCode="General">
                  <c:v>22.932016999999998</c:v>
                </c:pt>
                <c:pt idx="304" formatCode="General">
                  <c:v>26.321172000000001</c:v>
                </c:pt>
                <c:pt idx="305" formatCode="General">
                  <c:v>24.657207</c:v>
                </c:pt>
                <c:pt idx="306" formatCode="General">
                  <c:v>20.492412000000002</c:v>
                </c:pt>
                <c:pt idx="307" formatCode="General">
                  <c:v>23.941088000000001</c:v>
                </c:pt>
                <c:pt idx="308" formatCode="General">
                  <c:v>24.546797999999999</c:v>
                </c:pt>
                <c:pt idx="309" formatCode="General">
                  <c:v>24.483919</c:v>
                </c:pt>
                <c:pt idx="310" formatCode="General">
                  <c:v>26.593859999999999</c:v>
                </c:pt>
                <c:pt idx="311" formatCode="General">
                  <c:v>24.278818000000001</c:v>
                </c:pt>
                <c:pt idx="312" formatCode="General">
                  <c:v>22.702867999999999</c:v>
                </c:pt>
                <c:pt idx="313" formatCode="General">
                  <c:v>22.046544000000001</c:v>
                </c:pt>
                <c:pt idx="314" formatCode="General">
                  <c:v>24.267505</c:v>
                </c:pt>
                <c:pt idx="315" formatCode="General">
                  <c:v>28.089410999999998</c:v>
                </c:pt>
                <c:pt idx="316" formatCode="General">
                  <c:v>21.037696</c:v>
                </c:pt>
                <c:pt idx="317" formatCode="General">
                  <c:v>22.088583</c:v>
                </c:pt>
                <c:pt idx="318" formatCode="General">
                  <c:v>20.787631999999999</c:v>
                </c:pt>
                <c:pt idx="319" formatCode="General">
                  <c:v>24.477902</c:v>
                </c:pt>
                <c:pt idx="320" formatCode="General">
                  <c:v>22.713844000000002</c:v>
                </c:pt>
                <c:pt idx="321" formatCode="General">
                  <c:v>25.244467</c:v>
                </c:pt>
                <c:pt idx="322" formatCode="General">
                  <c:v>27.561202000000002</c:v>
                </c:pt>
                <c:pt idx="323" formatCode="General">
                  <c:v>24.743386000000001</c:v>
                </c:pt>
                <c:pt idx="324" formatCode="General">
                  <c:v>30.049434000000002</c:v>
                </c:pt>
                <c:pt idx="325" formatCode="General">
                  <c:v>20.417249000000002</c:v>
                </c:pt>
                <c:pt idx="326" formatCode="General">
                  <c:v>25.052835999999999</c:v>
                </c:pt>
                <c:pt idx="327" formatCode="General">
                  <c:v>25.670597000000001</c:v>
                </c:pt>
                <c:pt idx="328" formatCode="General">
                  <c:v>22.448412999999999</c:v>
                </c:pt>
                <c:pt idx="329" formatCode="General">
                  <c:v>24.672964</c:v>
                </c:pt>
                <c:pt idx="330" formatCode="General">
                  <c:v>22.579632</c:v>
                </c:pt>
                <c:pt idx="331" formatCode="General">
                  <c:v>20.650120999999999</c:v>
                </c:pt>
                <c:pt idx="332" formatCode="General">
                  <c:v>20.061924000000001</c:v>
                </c:pt>
                <c:pt idx="333" formatCode="General">
                  <c:v>24.098461</c:v>
                </c:pt>
                <c:pt idx="334" formatCode="General">
                  <c:v>23.767842000000002</c:v>
                </c:pt>
                <c:pt idx="335" formatCode="General">
                  <c:v>27.597438</c:v>
                </c:pt>
                <c:pt idx="336" formatCode="General">
                  <c:v>24.560455999999999</c:v>
                </c:pt>
                <c:pt idx="337" formatCode="General">
                  <c:v>26.964441999999998</c:v>
                </c:pt>
                <c:pt idx="338" formatCode="General">
                  <c:v>18.602695000000001</c:v>
                </c:pt>
                <c:pt idx="339" formatCode="General">
                  <c:v>21.582961999999998</c:v>
                </c:pt>
                <c:pt idx="340" formatCode="General">
                  <c:v>26.908111000000002</c:v>
                </c:pt>
                <c:pt idx="341" formatCode="General">
                  <c:v>20.561453</c:v>
                </c:pt>
                <c:pt idx="342" formatCode="General">
                  <c:v>24.732320000000001</c:v>
                </c:pt>
                <c:pt idx="343" formatCode="General">
                  <c:v>24.277138000000001</c:v>
                </c:pt>
                <c:pt idx="344" formatCode="General">
                  <c:v>24.244347000000001</c:v>
                </c:pt>
                <c:pt idx="345" formatCode="General">
                  <c:v>23.521426999999999</c:v>
                </c:pt>
                <c:pt idx="346" formatCode="General">
                  <c:v>23.484691999999999</c:v>
                </c:pt>
                <c:pt idx="347" formatCode="General">
                  <c:v>23.907926</c:v>
                </c:pt>
                <c:pt idx="348" formatCode="General">
                  <c:v>25.575327000000001</c:v>
                </c:pt>
                <c:pt idx="349" formatCode="General">
                  <c:v>26.21988</c:v>
                </c:pt>
                <c:pt idx="350" formatCode="General">
                  <c:v>23.111788000000001</c:v>
                </c:pt>
                <c:pt idx="351" formatCode="General">
                  <c:v>25.861947000000001</c:v>
                </c:pt>
                <c:pt idx="352" formatCode="General">
                  <c:v>22.064004000000001</c:v>
                </c:pt>
                <c:pt idx="353" formatCode="General">
                  <c:v>24.672066999999998</c:v>
                </c:pt>
                <c:pt idx="354" formatCode="General">
                  <c:v>25.610937</c:v>
                </c:pt>
                <c:pt idx="355" formatCode="General">
                  <c:v>23.681101999999999</c:v>
                </c:pt>
                <c:pt idx="356" formatCode="General">
                  <c:v>23.403970999999999</c:v>
                </c:pt>
                <c:pt idx="357" formatCode="General">
                  <c:v>23.184153999999999</c:v>
                </c:pt>
                <c:pt idx="358" formatCode="General">
                  <c:v>25.400296999999998</c:v>
                </c:pt>
                <c:pt idx="359" formatCode="General">
                  <c:v>21.156654</c:v>
                </c:pt>
                <c:pt idx="360" formatCode="General">
                  <c:v>23.723333</c:v>
                </c:pt>
                <c:pt idx="361" formatCode="General">
                  <c:v>26.769735000000001</c:v>
                </c:pt>
                <c:pt idx="362" formatCode="General">
                  <c:v>20.637252</c:v>
                </c:pt>
                <c:pt idx="363" formatCode="General">
                  <c:v>21.310048999999999</c:v>
                </c:pt>
                <c:pt idx="364" formatCode="General">
                  <c:v>22.315107000000001</c:v>
                </c:pt>
                <c:pt idx="365" formatCode="General">
                  <c:v>22.500684</c:v>
                </c:pt>
                <c:pt idx="366" formatCode="General">
                  <c:v>20.832919</c:v>
                </c:pt>
                <c:pt idx="367" formatCode="General">
                  <c:v>26.076250000000002</c:v>
                </c:pt>
                <c:pt idx="368" formatCode="General">
                  <c:v>26.277007999999999</c:v>
                </c:pt>
                <c:pt idx="369" formatCode="General">
                  <c:v>23.805738999999999</c:v>
                </c:pt>
                <c:pt idx="370" formatCode="General">
                  <c:v>26.101279999999999</c:v>
                </c:pt>
                <c:pt idx="371" formatCode="General">
                  <c:v>25.826502000000001</c:v>
                </c:pt>
                <c:pt idx="372" formatCode="General">
                  <c:v>23.212273</c:v>
                </c:pt>
                <c:pt idx="373" formatCode="General">
                  <c:v>22.876612999999999</c:v>
                </c:pt>
                <c:pt idx="374" formatCode="General">
                  <c:v>27.076343999999999</c:v>
                </c:pt>
                <c:pt idx="375" formatCode="General">
                  <c:v>21.607610999999999</c:v>
                </c:pt>
                <c:pt idx="376" formatCode="General">
                  <c:v>21.706633</c:v>
                </c:pt>
                <c:pt idx="377" formatCode="General">
                  <c:v>25.90053</c:v>
                </c:pt>
                <c:pt idx="378" formatCode="General">
                  <c:v>29.939018000000001</c:v>
                </c:pt>
                <c:pt idx="379" formatCode="General">
                  <c:v>24.513988000000001</c:v>
                </c:pt>
                <c:pt idx="380" formatCode="General">
                  <c:v>23.067903000000001</c:v>
                </c:pt>
                <c:pt idx="381" formatCode="General">
                  <c:v>21.415890999999998</c:v>
                </c:pt>
                <c:pt idx="382" formatCode="General">
                  <c:v>22.008527999999998</c:v>
                </c:pt>
                <c:pt idx="383" formatCode="General">
                  <c:v>26.803377999999999</c:v>
                </c:pt>
                <c:pt idx="384" formatCode="General">
                  <c:v>24.183495000000001</c:v>
                </c:pt>
                <c:pt idx="385" formatCode="General">
                  <c:v>22.793527999999998</c:v>
                </c:pt>
                <c:pt idx="386" formatCode="General">
                  <c:v>25.724959999999999</c:v>
                </c:pt>
                <c:pt idx="387" formatCode="General">
                  <c:v>23.053796999999999</c:v>
                </c:pt>
                <c:pt idx="388" formatCode="General">
                  <c:v>27.346882999999998</c:v>
                </c:pt>
                <c:pt idx="389" formatCode="General">
                  <c:v>23.419395999999999</c:v>
                </c:pt>
                <c:pt idx="390" formatCode="General">
                  <c:v>26.908926000000001</c:v>
                </c:pt>
                <c:pt idx="391" formatCode="General">
                  <c:v>23.239735</c:v>
                </c:pt>
                <c:pt idx="392" formatCode="General">
                  <c:v>20.555842999999999</c:v>
                </c:pt>
                <c:pt idx="393" formatCode="General">
                  <c:v>17.464534</c:v>
                </c:pt>
                <c:pt idx="394" formatCode="General">
                  <c:v>20.560962</c:v>
                </c:pt>
                <c:pt idx="395" formatCode="General">
                  <c:v>23.317518</c:v>
                </c:pt>
                <c:pt idx="396" formatCode="General">
                  <c:v>25.971150999999999</c:v>
                </c:pt>
                <c:pt idx="397" formatCode="General">
                  <c:v>27.460148</c:v>
                </c:pt>
                <c:pt idx="398" formatCode="General">
                  <c:v>22.620211000000001</c:v>
                </c:pt>
                <c:pt idx="399" formatCode="General">
                  <c:v>22.623777</c:v>
                </c:pt>
                <c:pt idx="400" formatCode="General">
                  <c:v>20.998937999999999</c:v>
                </c:pt>
                <c:pt idx="401" formatCode="General">
                  <c:v>21.982752999999999</c:v>
                </c:pt>
                <c:pt idx="402" formatCode="General">
                  <c:v>19.675754000000001</c:v>
                </c:pt>
                <c:pt idx="403" formatCode="General">
                  <c:v>24.005444000000001</c:v>
                </c:pt>
                <c:pt idx="404" formatCode="General">
                  <c:v>22.601206000000001</c:v>
                </c:pt>
                <c:pt idx="405" formatCode="General">
                  <c:v>23.123714</c:v>
                </c:pt>
                <c:pt idx="406" formatCode="General">
                  <c:v>24.807897000000001</c:v>
                </c:pt>
                <c:pt idx="407" formatCode="General">
                  <c:v>24.032184000000001</c:v>
                </c:pt>
                <c:pt idx="408" formatCode="General">
                  <c:v>26.134333000000002</c:v>
                </c:pt>
                <c:pt idx="409" formatCode="General">
                  <c:v>23.315615999999999</c:v>
                </c:pt>
                <c:pt idx="410" formatCode="General">
                  <c:v>24.191051000000002</c:v>
                </c:pt>
                <c:pt idx="411" formatCode="General">
                  <c:v>23.310507999999999</c:v>
                </c:pt>
                <c:pt idx="412" formatCode="General">
                  <c:v>21.457889000000002</c:v>
                </c:pt>
                <c:pt idx="413" formatCode="General">
                  <c:v>21.984629999999999</c:v>
                </c:pt>
                <c:pt idx="414" formatCode="General">
                  <c:v>24.733326000000002</c:v>
                </c:pt>
                <c:pt idx="415" formatCode="General">
                  <c:v>25.913283</c:v>
                </c:pt>
                <c:pt idx="416" formatCode="General">
                  <c:v>23.162509</c:v>
                </c:pt>
                <c:pt idx="417" formatCode="General">
                  <c:v>22.092054000000001</c:v>
                </c:pt>
                <c:pt idx="418" formatCode="General">
                  <c:v>25.185476999999999</c:v>
                </c:pt>
                <c:pt idx="419" formatCode="General">
                  <c:v>23.189765999999999</c:v>
                </c:pt>
                <c:pt idx="420" formatCode="General">
                  <c:v>23.839200999999999</c:v>
                </c:pt>
                <c:pt idx="421" formatCode="General">
                  <c:v>24.576398999999999</c:v>
                </c:pt>
                <c:pt idx="422" formatCode="General">
                  <c:v>21.121879</c:v>
                </c:pt>
                <c:pt idx="423" formatCode="General">
                  <c:v>25.474761000000001</c:v>
                </c:pt>
                <c:pt idx="424" formatCode="General">
                  <c:v>22.582716999999999</c:v>
                </c:pt>
                <c:pt idx="425" formatCode="General">
                  <c:v>21.347763</c:v>
                </c:pt>
                <c:pt idx="426" formatCode="General">
                  <c:v>23.809626999999999</c:v>
                </c:pt>
                <c:pt idx="427" formatCode="General">
                  <c:v>24.217082000000001</c:v>
                </c:pt>
                <c:pt idx="428" formatCode="General">
                  <c:v>24.973963999999999</c:v>
                </c:pt>
                <c:pt idx="429" formatCode="General">
                  <c:v>24.023575999999998</c:v>
                </c:pt>
                <c:pt idx="430" formatCode="General">
                  <c:v>22.904938999999999</c:v>
                </c:pt>
                <c:pt idx="431" formatCode="General">
                  <c:v>24.286704</c:v>
                </c:pt>
                <c:pt idx="432" formatCode="General">
                  <c:v>28.411542000000001</c:v>
                </c:pt>
                <c:pt idx="433" formatCode="General">
                  <c:v>24.775224000000001</c:v>
                </c:pt>
                <c:pt idx="434" formatCode="General">
                  <c:v>25.815474999999999</c:v>
                </c:pt>
                <c:pt idx="435" formatCode="General">
                  <c:v>24.190169000000001</c:v>
                </c:pt>
                <c:pt idx="436" formatCode="General">
                  <c:v>22.796339</c:v>
                </c:pt>
                <c:pt idx="437" formatCode="General">
                  <c:v>24.070751999999999</c:v>
                </c:pt>
                <c:pt idx="438" formatCode="General">
                  <c:v>26.253540999999998</c:v>
                </c:pt>
                <c:pt idx="439" formatCode="General">
                  <c:v>23.539048999999999</c:v>
                </c:pt>
                <c:pt idx="440" formatCode="General">
                  <c:v>26.576051</c:v>
                </c:pt>
                <c:pt idx="441" formatCode="General">
                  <c:v>26.768743000000001</c:v>
                </c:pt>
                <c:pt idx="442" formatCode="General">
                  <c:v>20.781300999999999</c:v>
                </c:pt>
                <c:pt idx="443" formatCode="General">
                  <c:v>21.609954999999999</c:v>
                </c:pt>
                <c:pt idx="444" formatCode="General">
                  <c:v>23.799465000000001</c:v>
                </c:pt>
                <c:pt idx="445" formatCode="General">
                  <c:v>23.780501000000001</c:v>
                </c:pt>
                <c:pt idx="446" formatCode="General">
                  <c:v>27.632818</c:v>
                </c:pt>
                <c:pt idx="447" formatCode="General">
                  <c:v>27.647466000000001</c:v>
                </c:pt>
                <c:pt idx="448" formatCode="General">
                  <c:v>23.714870999999999</c:v>
                </c:pt>
                <c:pt idx="449" formatCode="General">
                  <c:v>23.557179999999999</c:v>
                </c:pt>
                <c:pt idx="450" formatCode="General">
                  <c:v>20.458389</c:v>
                </c:pt>
                <c:pt idx="451" formatCode="General">
                  <c:v>22.129821</c:v>
                </c:pt>
                <c:pt idx="452" formatCode="General">
                  <c:v>23.082094999999999</c:v>
                </c:pt>
                <c:pt idx="453" formatCode="General">
                  <c:v>23.172808</c:v>
                </c:pt>
                <c:pt idx="454" formatCode="General">
                  <c:v>23.27374</c:v>
                </c:pt>
                <c:pt idx="455" formatCode="General">
                  <c:v>25.569035</c:v>
                </c:pt>
                <c:pt idx="456" formatCode="General">
                  <c:v>24.648928000000002</c:v>
                </c:pt>
                <c:pt idx="457" formatCode="General">
                  <c:v>22.788443999999998</c:v>
                </c:pt>
                <c:pt idx="458" formatCode="General">
                  <c:v>22.461304999999999</c:v>
                </c:pt>
                <c:pt idx="459" formatCode="General">
                  <c:v>22.307203999999999</c:v>
                </c:pt>
                <c:pt idx="460" formatCode="General">
                  <c:v>21.660518</c:v>
                </c:pt>
                <c:pt idx="461" formatCode="General">
                  <c:v>23.280875999999999</c:v>
                </c:pt>
                <c:pt idx="462" formatCode="General">
                  <c:v>22.359473999999999</c:v>
                </c:pt>
                <c:pt idx="463" formatCode="General">
                  <c:v>24.274832</c:v>
                </c:pt>
                <c:pt idx="464" formatCode="General">
                  <c:v>27.066595</c:v>
                </c:pt>
                <c:pt idx="465" formatCode="General">
                  <c:v>22.704591000000001</c:v>
                </c:pt>
                <c:pt idx="466" formatCode="General">
                  <c:v>28.654836</c:v>
                </c:pt>
                <c:pt idx="467" formatCode="General">
                  <c:v>21.31963</c:v>
                </c:pt>
                <c:pt idx="468" formatCode="General">
                  <c:v>25.681878000000001</c:v>
                </c:pt>
                <c:pt idx="469" formatCode="General">
                  <c:v>22.501038000000001</c:v>
                </c:pt>
                <c:pt idx="470" formatCode="General">
                  <c:v>24.946857000000001</c:v>
                </c:pt>
                <c:pt idx="471" formatCode="General">
                  <c:v>22.271471999999999</c:v>
                </c:pt>
                <c:pt idx="472" formatCode="General">
                  <c:v>22.394351</c:v>
                </c:pt>
                <c:pt idx="473" formatCode="General">
                  <c:v>21.340554999999998</c:v>
                </c:pt>
                <c:pt idx="474" formatCode="General">
                  <c:v>25.901001000000001</c:v>
                </c:pt>
                <c:pt idx="475" formatCode="General">
                  <c:v>24.779971</c:v>
                </c:pt>
                <c:pt idx="476" formatCode="General">
                  <c:v>24.671332</c:v>
                </c:pt>
                <c:pt idx="477" formatCode="General">
                  <c:v>22.427197</c:v>
                </c:pt>
                <c:pt idx="478" formatCode="General">
                  <c:v>23.624742999999999</c:v>
                </c:pt>
                <c:pt idx="479" formatCode="General">
                  <c:v>24.408297000000001</c:v>
                </c:pt>
                <c:pt idx="480" formatCode="General">
                  <c:v>23.208964999999999</c:v>
                </c:pt>
                <c:pt idx="481" formatCode="General">
                  <c:v>22.733440000000002</c:v>
                </c:pt>
                <c:pt idx="482" formatCode="General">
                  <c:v>22.881696999999999</c:v>
                </c:pt>
                <c:pt idx="483" formatCode="General">
                  <c:v>26.330086999999999</c:v>
                </c:pt>
                <c:pt idx="484" formatCode="General">
                  <c:v>20.569386000000002</c:v>
                </c:pt>
                <c:pt idx="485" formatCode="General">
                  <c:v>23.425547999999999</c:v>
                </c:pt>
                <c:pt idx="486" formatCode="General">
                  <c:v>24.865421000000001</c:v>
                </c:pt>
                <c:pt idx="487" formatCode="General">
                  <c:v>24.131177000000001</c:v>
                </c:pt>
                <c:pt idx="488" formatCode="General">
                  <c:v>25.289055999999999</c:v>
                </c:pt>
                <c:pt idx="489" formatCode="General">
                  <c:v>27.335305000000002</c:v>
                </c:pt>
                <c:pt idx="490" formatCode="General">
                  <c:v>25.563300999999999</c:v>
                </c:pt>
                <c:pt idx="491" formatCode="General">
                  <c:v>29.370933999999998</c:v>
                </c:pt>
                <c:pt idx="492" formatCode="General">
                  <c:v>23.384829</c:v>
                </c:pt>
                <c:pt idx="493" formatCode="General">
                  <c:v>25.999714999999998</c:v>
                </c:pt>
                <c:pt idx="494" formatCode="General">
                  <c:v>20.332754000000001</c:v>
                </c:pt>
                <c:pt idx="495" formatCode="General">
                  <c:v>23.985130000000002</c:v>
                </c:pt>
                <c:pt idx="496" formatCode="General">
                  <c:v>28.497475999999999</c:v>
                </c:pt>
                <c:pt idx="497" formatCode="General">
                  <c:v>25.613589000000001</c:v>
                </c:pt>
                <c:pt idx="498" formatCode="General">
                  <c:v>27.260732000000001</c:v>
                </c:pt>
                <c:pt idx="499" formatCode="General">
                  <c:v>26.439481000000001</c:v>
                </c:pt>
                <c:pt idx="500" formatCode="General">
                  <c:v>21.966384000000001</c:v>
                </c:pt>
                <c:pt idx="501" formatCode="General">
                  <c:v>24.93393</c:v>
                </c:pt>
                <c:pt idx="502" formatCode="General">
                  <c:v>25.007740999999999</c:v>
                </c:pt>
                <c:pt idx="503" formatCode="General">
                  <c:v>24.503539</c:v>
                </c:pt>
                <c:pt idx="504" formatCode="General">
                  <c:v>23.250793999999999</c:v>
                </c:pt>
                <c:pt idx="505" formatCode="General">
                  <c:v>20.866092999999999</c:v>
                </c:pt>
                <c:pt idx="506" formatCode="General">
                  <c:v>24.038786999999999</c:v>
                </c:pt>
                <c:pt idx="507" formatCode="General">
                  <c:v>23.535024</c:v>
                </c:pt>
                <c:pt idx="508" formatCode="General">
                  <c:v>26.552769999999999</c:v>
                </c:pt>
                <c:pt idx="509" formatCode="General">
                  <c:v>22.790240000000001</c:v>
                </c:pt>
                <c:pt idx="510" formatCode="General">
                  <c:v>26.335664000000001</c:v>
                </c:pt>
                <c:pt idx="511" formatCode="General">
                  <c:v>25.975193999999998</c:v>
                </c:pt>
                <c:pt idx="512" formatCode="General">
                  <c:v>27.116935000000002</c:v>
                </c:pt>
                <c:pt idx="513" formatCode="General">
                  <c:v>26.480920999999999</c:v>
                </c:pt>
                <c:pt idx="514" formatCode="General">
                  <c:v>24.384285999999999</c:v>
                </c:pt>
                <c:pt idx="515" formatCode="General">
                  <c:v>21.886645000000001</c:v>
                </c:pt>
                <c:pt idx="516" formatCode="General">
                  <c:v>22.573267999999999</c:v>
                </c:pt>
                <c:pt idx="517" formatCode="General">
                  <c:v>25.964186999999999</c:v>
                </c:pt>
                <c:pt idx="518" formatCode="General">
                  <c:v>24.574728</c:v>
                </c:pt>
                <c:pt idx="519" formatCode="General">
                  <c:v>28.216252999999998</c:v>
                </c:pt>
                <c:pt idx="520" formatCode="General">
                  <c:v>24.265692000000001</c:v>
                </c:pt>
                <c:pt idx="521" formatCode="General">
                  <c:v>22.723628000000001</c:v>
                </c:pt>
                <c:pt idx="522" formatCode="General">
                  <c:v>24.330642000000001</c:v>
                </c:pt>
                <c:pt idx="523" formatCode="General">
                  <c:v>25.633403999999999</c:v>
                </c:pt>
                <c:pt idx="524" formatCode="General">
                  <c:v>22.304323</c:v>
                </c:pt>
                <c:pt idx="525" formatCode="General">
                  <c:v>23.829605999999998</c:v>
                </c:pt>
                <c:pt idx="526" formatCode="General">
                  <c:v>22.461732999999999</c:v>
                </c:pt>
                <c:pt idx="527" formatCode="General">
                  <c:v>21.926500000000001</c:v>
                </c:pt>
                <c:pt idx="528" formatCode="General">
                  <c:v>25.045214999999999</c:v>
                </c:pt>
                <c:pt idx="529" formatCode="General">
                  <c:v>21.986757000000001</c:v>
                </c:pt>
                <c:pt idx="530" formatCode="General">
                  <c:v>24.817596999999999</c:v>
                </c:pt>
                <c:pt idx="531" formatCode="General">
                  <c:v>24.253181000000001</c:v>
                </c:pt>
                <c:pt idx="532" formatCode="General">
                  <c:v>24.500242</c:v>
                </c:pt>
                <c:pt idx="533" formatCode="General">
                  <c:v>25.819393000000002</c:v>
                </c:pt>
                <c:pt idx="534" formatCode="General">
                  <c:v>24.061838999999999</c:v>
                </c:pt>
                <c:pt idx="535" formatCode="General">
                  <c:v>23.455967999999999</c:v>
                </c:pt>
                <c:pt idx="536" formatCode="General">
                  <c:v>19.849333999999999</c:v>
                </c:pt>
                <c:pt idx="537" formatCode="General">
                  <c:v>22.218361999999999</c:v>
                </c:pt>
                <c:pt idx="538" formatCode="General">
                  <c:v>20.406884999999999</c:v>
                </c:pt>
                <c:pt idx="539" formatCode="General">
                  <c:v>28.544999000000001</c:v>
                </c:pt>
                <c:pt idx="540" formatCode="General">
                  <c:v>23.294975000000001</c:v>
                </c:pt>
                <c:pt idx="541" formatCode="General">
                  <c:v>22.782408</c:v>
                </c:pt>
                <c:pt idx="542" formatCode="General">
                  <c:v>25.158218999999999</c:v>
                </c:pt>
                <c:pt idx="543" formatCode="General">
                  <c:v>22.678699000000002</c:v>
                </c:pt>
                <c:pt idx="544" formatCode="General">
                  <c:v>24.866182999999999</c:v>
                </c:pt>
                <c:pt idx="545" formatCode="General">
                  <c:v>23.649059000000001</c:v>
                </c:pt>
                <c:pt idx="546" formatCode="General">
                  <c:v>27.032892</c:v>
                </c:pt>
                <c:pt idx="547" formatCode="General">
                  <c:v>22.572507999999999</c:v>
                </c:pt>
                <c:pt idx="548" formatCode="General">
                  <c:v>25.377143</c:v>
                </c:pt>
                <c:pt idx="549" formatCode="General">
                  <c:v>21.766936000000001</c:v>
                </c:pt>
                <c:pt idx="550" formatCode="General">
                  <c:v>27.050941999999999</c:v>
                </c:pt>
                <c:pt idx="551" formatCode="General">
                  <c:v>22.006739</c:v>
                </c:pt>
                <c:pt idx="552" formatCode="General">
                  <c:v>21.497114</c:v>
                </c:pt>
                <c:pt idx="553" formatCode="General">
                  <c:v>24.575021</c:v>
                </c:pt>
                <c:pt idx="554" formatCode="General">
                  <c:v>20.743988999999999</c:v>
                </c:pt>
                <c:pt idx="555" formatCode="General">
                  <c:v>23.853441</c:v>
                </c:pt>
                <c:pt idx="556" formatCode="General">
                  <c:v>21.282665000000001</c:v>
                </c:pt>
                <c:pt idx="557" formatCode="General">
                  <c:v>25.847380999999999</c:v>
                </c:pt>
                <c:pt idx="558" formatCode="General">
                  <c:v>21.849202999999999</c:v>
                </c:pt>
                <c:pt idx="559" formatCode="General">
                  <c:v>24.905562</c:v>
                </c:pt>
                <c:pt idx="560" formatCode="General">
                  <c:v>23.060247</c:v>
                </c:pt>
                <c:pt idx="561" formatCode="General">
                  <c:v>23.344476</c:v>
                </c:pt>
                <c:pt idx="562" formatCode="General">
                  <c:v>18.324292</c:v>
                </c:pt>
                <c:pt idx="563" formatCode="General">
                  <c:v>25.904174999999999</c:v>
                </c:pt>
                <c:pt idx="564" formatCode="General">
                  <c:v>26.280348</c:v>
                </c:pt>
                <c:pt idx="565" formatCode="General">
                  <c:v>22.012668000000001</c:v>
                </c:pt>
                <c:pt idx="566" formatCode="General">
                  <c:v>21.651603000000001</c:v>
                </c:pt>
                <c:pt idx="567" formatCode="General">
                  <c:v>19.928483</c:v>
                </c:pt>
                <c:pt idx="568" formatCode="General">
                  <c:v>26.334425</c:v>
                </c:pt>
                <c:pt idx="569" formatCode="General">
                  <c:v>19.590294</c:v>
                </c:pt>
                <c:pt idx="570" formatCode="General">
                  <c:v>21.342987000000001</c:v>
                </c:pt>
                <c:pt idx="571" formatCode="General">
                  <c:v>24.630054000000001</c:v>
                </c:pt>
                <c:pt idx="572" formatCode="General">
                  <c:v>22.468391</c:v>
                </c:pt>
                <c:pt idx="573" formatCode="General">
                  <c:v>22.387512999999998</c:v>
                </c:pt>
                <c:pt idx="574" formatCode="General">
                  <c:v>24.387263999999998</c:v>
                </c:pt>
                <c:pt idx="575" formatCode="General">
                  <c:v>22.096630000000001</c:v>
                </c:pt>
                <c:pt idx="576" formatCode="General">
                  <c:v>23.583558</c:v>
                </c:pt>
                <c:pt idx="577" formatCode="General">
                  <c:v>22.617888000000001</c:v>
                </c:pt>
                <c:pt idx="578" formatCode="General">
                  <c:v>24.585999999999999</c:v>
                </c:pt>
                <c:pt idx="579" formatCode="General">
                  <c:v>24.055472999999999</c:v>
                </c:pt>
                <c:pt idx="580" formatCode="General">
                  <c:v>22.820307</c:v>
                </c:pt>
                <c:pt idx="581" formatCode="General">
                  <c:v>26.689587</c:v>
                </c:pt>
                <c:pt idx="582" formatCode="General">
                  <c:v>25.765370000000001</c:v>
                </c:pt>
                <c:pt idx="583" formatCode="General">
                  <c:v>22.249870999999999</c:v>
                </c:pt>
                <c:pt idx="584" formatCode="General">
                  <c:v>25.645503999999999</c:v>
                </c:pt>
                <c:pt idx="585" formatCode="General">
                  <c:v>25.704843</c:v>
                </c:pt>
                <c:pt idx="586" formatCode="General">
                  <c:v>22.142707999999999</c:v>
                </c:pt>
                <c:pt idx="587" formatCode="General">
                  <c:v>25.046762000000001</c:v>
                </c:pt>
                <c:pt idx="588" formatCode="General">
                  <c:v>28.304902999999999</c:v>
                </c:pt>
                <c:pt idx="589" formatCode="General">
                  <c:v>26.224620999999999</c:v>
                </c:pt>
                <c:pt idx="590" formatCode="General">
                  <c:v>25.769541</c:v>
                </c:pt>
                <c:pt idx="591" formatCode="General">
                  <c:v>23.644233</c:v>
                </c:pt>
                <c:pt idx="592" formatCode="General">
                  <c:v>27.434125000000002</c:v>
                </c:pt>
                <c:pt idx="593" formatCode="General">
                  <c:v>24.642167000000001</c:v>
                </c:pt>
                <c:pt idx="594" formatCode="General">
                  <c:v>24.735738000000001</c:v>
                </c:pt>
                <c:pt idx="595" formatCode="General">
                  <c:v>25.148133999999999</c:v>
                </c:pt>
                <c:pt idx="596" formatCode="General">
                  <c:v>23.938901000000001</c:v>
                </c:pt>
                <c:pt idx="597" formatCode="General">
                  <c:v>23.044181999999999</c:v>
                </c:pt>
                <c:pt idx="598" formatCode="General">
                  <c:v>25.751864999999999</c:v>
                </c:pt>
                <c:pt idx="599" formatCode="General">
                  <c:v>24.173289</c:v>
                </c:pt>
                <c:pt idx="600" formatCode="General">
                  <c:v>22.353517</c:v>
                </c:pt>
                <c:pt idx="601" formatCode="General">
                  <c:v>25.525877000000001</c:v>
                </c:pt>
                <c:pt idx="602" formatCode="General">
                  <c:v>28.380517999999999</c:v>
                </c:pt>
                <c:pt idx="603" formatCode="General">
                  <c:v>22.807307000000002</c:v>
                </c:pt>
                <c:pt idx="604" formatCode="General">
                  <c:v>25.549517000000002</c:v>
                </c:pt>
                <c:pt idx="605" formatCode="General">
                  <c:v>25.213232000000001</c:v>
                </c:pt>
                <c:pt idx="606" formatCode="General">
                  <c:v>24.436578999999998</c:v>
                </c:pt>
                <c:pt idx="607" formatCode="General">
                  <c:v>29.748784000000001</c:v>
                </c:pt>
                <c:pt idx="608" formatCode="General">
                  <c:v>23.328514999999999</c:v>
                </c:pt>
                <c:pt idx="609" formatCode="General">
                  <c:v>22.373318000000001</c:v>
                </c:pt>
                <c:pt idx="610" formatCode="General">
                  <c:v>20.454891</c:v>
                </c:pt>
                <c:pt idx="611" formatCode="General">
                  <c:v>24.973125</c:v>
                </c:pt>
                <c:pt idx="612" formatCode="General">
                  <c:v>23.481304000000002</c:v>
                </c:pt>
                <c:pt idx="613" formatCode="General">
                  <c:v>21.161322999999999</c:v>
                </c:pt>
                <c:pt idx="614" formatCode="General">
                  <c:v>23.277037</c:v>
                </c:pt>
                <c:pt idx="615" formatCode="General">
                  <c:v>23.845414000000002</c:v>
                </c:pt>
                <c:pt idx="616" formatCode="General">
                  <c:v>20.528293000000001</c:v>
                </c:pt>
                <c:pt idx="617" formatCode="General">
                  <c:v>22.061249</c:v>
                </c:pt>
                <c:pt idx="618" formatCode="General">
                  <c:v>22.431488999999999</c:v>
                </c:pt>
                <c:pt idx="619" formatCode="General">
                  <c:v>25.772114999999999</c:v>
                </c:pt>
                <c:pt idx="620" formatCode="General">
                  <c:v>26.475504000000001</c:v>
                </c:pt>
                <c:pt idx="621" formatCode="General">
                  <c:v>24.001391000000002</c:v>
                </c:pt>
                <c:pt idx="622" formatCode="General">
                  <c:v>25.909272000000001</c:v>
                </c:pt>
                <c:pt idx="623" formatCode="General">
                  <c:v>22.889997000000001</c:v>
                </c:pt>
                <c:pt idx="624" formatCode="General">
                  <c:v>22.152792000000002</c:v>
                </c:pt>
                <c:pt idx="625" formatCode="General">
                  <c:v>24.200581</c:v>
                </c:pt>
                <c:pt idx="626" formatCode="General">
                  <c:v>23.197654</c:v>
                </c:pt>
                <c:pt idx="627" formatCode="General">
                  <c:v>24.205539000000002</c:v>
                </c:pt>
                <c:pt idx="628" formatCode="General">
                  <c:v>20.316514000000002</c:v>
                </c:pt>
                <c:pt idx="629" formatCode="General">
                  <c:v>25.746725999999999</c:v>
                </c:pt>
                <c:pt idx="630" formatCode="General">
                  <c:v>23.849004000000001</c:v>
                </c:pt>
                <c:pt idx="631" formatCode="General">
                  <c:v>22.379242000000001</c:v>
                </c:pt>
                <c:pt idx="632" formatCode="General">
                  <c:v>20.889306999999999</c:v>
                </c:pt>
                <c:pt idx="633" formatCode="General">
                  <c:v>26.304455000000001</c:v>
                </c:pt>
                <c:pt idx="634" formatCode="General">
                  <c:v>26.396642</c:v>
                </c:pt>
                <c:pt idx="635" formatCode="General">
                  <c:v>23.797819</c:v>
                </c:pt>
                <c:pt idx="636" formatCode="General">
                  <c:v>22.560873000000001</c:v>
                </c:pt>
                <c:pt idx="637" formatCode="General">
                  <c:v>21.091761999999999</c:v>
                </c:pt>
                <c:pt idx="638" formatCode="General">
                  <c:v>21.650307000000002</c:v>
                </c:pt>
                <c:pt idx="639" formatCode="General">
                  <c:v>19.584638000000002</c:v>
                </c:pt>
                <c:pt idx="640" formatCode="General">
                  <c:v>22.451298999999999</c:v>
                </c:pt>
                <c:pt idx="641" formatCode="General">
                  <c:v>25.642218</c:v>
                </c:pt>
                <c:pt idx="642" formatCode="General">
                  <c:v>21.83164</c:v>
                </c:pt>
                <c:pt idx="643" formatCode="General">
                  <c:v>25.468426999999998</c:v>
                </c:pt>
                <c:pt idx="644" formatCode="General">
                  <c:v>23.399165</c:v>
                </c:pt>
                <c:pt idx="645" formatCode="General">
                  <c:v>25.284682</c:v>
                </c:pt>
                <c:pt idx="646" formatCode="General">
                  <c:v>24.384131</c:v>
                </c:pt>
                <c:pt idx="647" formatCode="General">
                  <c:v>20.281903</c:v>
                </c:pt>
                <c:pt idx="648" formatCode="General">
                  <c:v>21.93046</c:v>
                </c:pt>
                <c:pt idx="649" formatCode="General">
                  <c:v>20.209636</c:v>
                </c:pt>
                <c:pt idx="650" formatCode="General">
                  <c:v>22.407803999999999</c:v>
                </c:pt>
                <c:pt idx="651" formatCode="General">
                  <c:v>22.388459999999998</c:v>
                </c:pt>
                <c:pt idx="652" formatCode="General">
                  <c:v>23.177624000000002</c:v>
                </c:pt>
                <c:pt idx="653" formatCode="General">
                  <c:v>20.953859000000001</c:v>
                </c:pt>
                <c:pt idx="654" formatCode="General">
                  <c:v>27.331168999999999</c:v>
                </c:pt>
                <c:pt idx="655" formatCode="General">
                  <c:v>24.204905</c:v>
                </c:pt>
                <c:pt idx="656" formatCode="General">
                  <c:v>21.857702</c:v>
                </c:pt>
                <c:pt idx="657" formatCode="General">
                  <c:v>22.165561</c:v>
                </c:pt>
                <c:pt idx="658" formatCode="General">
                  <c:v>23.393571000000001</c:v>
                </c:pt>
                <c:pt idx="659" formatCode="General">
                  <c:v>24.174876000000001</c:v>
                </c:pt>
                <c:pt idx="660" formatCode="General">
                  <c:v>24.615977000000001</c:v>
                </c:pt>
                <c:pt idx="661" formatCode="General">
                  <c:v>23.491588</c:v>
                </c:pt>
                <c:pt idx="662" formatCode="General">
                  <c:v>20.861706000000002</c:v>
                </c:pt>
                <c:pt idx="663" formatCode="General">
                  <c:v>21.585111999999999</c:v>
                </c:pt>
                <c:pt idx="664" formatCode="General">
                  <c:v>21.172553000000001</c:v>
                </c:pt>
                <c:pt idx="665" formatCode="General">
                  <c:v>25.894127999999998</c:v>
                </c:pt>
                <c:pt idx="666" formatCode="General">
                  <c:v>25.188068000000001</c:v>
                </c:pt>
                <c:pt idx="667" formatCode="General">
                  <c:v>24.324484000000002</c:v>
                </c:pt>
                <c:pt idx="668" formatCode="General">
                  <c:v>22.094878000000001</c:v>
                </c:pt>
                <c:pt idx="669" formatCode="General">
                  <c:v>19.526432</c:v>
                </c:pt>
                <c:pt idx="670" formatCode="General">
                  <c:v>25.952214000000001</c:v>
                </c:pt>
                <c:pt idx="671" formatCode="General">
                  <c:v>23.166257000000002</c:v>
                </c:pt>
                <c:pt idx="672" formatCode="General">
                  <c:v>25.515868999999999</c:v>
                </c:pt>
                <c:pt idx="673" formatCode="General">
                  <c:v>23.161358</c:v>
                </c:pt>
                <c:pt idx="674" formatCode="General">
                  <c:v>25.467371</c:v>
                </c:pt>
                <c:pt idx="675" formatCode="General">
                  <c:v>26.137689000000002</c:v>
                </c:pt>
                <c:pt idx="676" formatCode="General">
                  <c:v>27.011043999999998</c:v>
                </c:pt>
                <c:pt idx="677" formatCode="General">
                  <c:v>22.381233999999999</c:v>
                </c:pt>
                <c:pt idx="678" formatCode="General">
                  <c:v>22.325733</c:v>
                </c:pt>
                <c:pt idx="679" formatCode="General">
                  <c:v>27.694091</c:v>
                </c:pt>
                <c:pt idx="680" formatCode="General">
                  <c:v>24.887069</c:v>
                </c:pt>
                <c:pt idx="681" formatCode="General">
                  <c:v>24.989726999999998</c:v>
                </c:pt>
                <c:pt idx="682" formatCode="General">
                  <c:v>25.684386</c:v>
                </c:pt>
                <c:pt idx="683" formatCode="General">
                  <c:v>27.721703000000002</c:v>
                </c:pt>
                <c:pt idx="684" formatCode="General">
                  <c:v>25.266383999999999</c:v>
                </c:pt>
                <c:pt idx="685" formatCode="General">
                  <c:v>23.621238000000002</c:v>
                </c:pt>
                <c:pt idx="686" formatCode="General">
                  <c:v>28.371972</c:v>
                </c:pt>
                <c:pt idx="687" formatCode="General">
                  <c:v>21.618107999999999</c:v>
                </c:pt>
                <c:pt idx="688" formatCode="General">
                  <c:v>25.063751</c:v>
                </c:pt>
                <c:pt idx="689" formatCode="General">
                  <c:v>23.647459000000001</c:v>
                </c:pt>
                <c:pt idx="690" formatCode="General">
                  <c:v>22.912209000000001</c:v>
                </c:pt>
                <c:pt idx="691" formatCode="General">
                  <c:v>24.37396</c:v>
                </c:pt>
                <c:pt idx="692" formatCode="General">
                  <c:v>21.718927999999998</c:v>
                </c:pt>
                <c:pt idx="693" formatCode="General">
                  <c:v>22.118953000000001</c:v>
                </c:pt>
                <c:pt idx="694" formatCode="General">
                  <c:v>26.04918</c:v>
                </c:pt>
                <c:pt idx="695" formatCode="General">
                  <c:v>20.031317999999999</c:v>
                </c:pt>
                <c:pt idx="696" formatCode="General">
                  <c:v>23.196563000000001</c:v>
                </c:pt>
                <c:pt idx="697" formatCode="General">
                  <c:v>23.089638000000001</c:v>
                </c:pt>
                <c:pt idx="698" formatCode="General">
                  <c:v>23.370041000000001</c:v>
                </c:pt>
                <c:pt idx="699" formatCode="General">
                  <c:v>17.028542999999999</c:v>
                </c:pt>
                <c:pt idx="700" formatCode="General">
                  <c:v>24.432742999999999</c:v>
                </c:pt>
                <c:pt idx="701" formatCode="General">
                  <c:v>26.291983999999999</c:v>
                </c:pt>
                <c:pt idx="702" formatCode="General">
                  <c:v>21.622553</c:v>
                </c:pt>
                <c:pt idx="703" formatCode="General">
                  <c:v>25.814820000000001</c:v>
                </c:pt>
                <c:pt idx="704" formatCode="General">
                  <c:v>24.887319000000002</c:v>
                </c:pt>
                <c:pt idx="705" formatCode="General">
                  <c:v>21.490570000000002</c:v>
                </c:pt>
                <c:pt idx="706" formatCode="General">
                  <c:v>22.843537000000001</c:v>
                </c:pt>
                <c:pt idx="707" formatCode="General">
                  <c:v>21.089247</c:v>
                </c:pt>
                <c:pt idx="708" formatCode="General">
                  <c:v>25.404762999999999</c:v>
                </c:pt>
                <c:pt idx="709" formatCode="General">
                  <c:v>23.311057000000002</c:v>
                </c:pt>
                <c:pt idx="710" formatCode="General">
                  <c:v>25.508033000000001</c:v>
                </c:pt>
                <c:pt idx="711" formatCode="General">
                  <c:v>19.697369999999999</c:v>
                </c:pt>
                <c:pt idx="712" formatCode="General">
                  <c:v>23.449376999999998</c:v>
                </c:pt>
                <c:pt idx="713" formatCode="General">
                  <c:v>22.966097999999999</c:v>
                </c:pt>
                <c:pt idx="714" formatCode="General">
                  <c:v>25.912391</c:v>
                </c:pt>
                <c:pt idx="715" formatCode="General">
                  <c:v>24.295780000000001</c:v>
                </c:pt>
                <c:pt idx="716" formatCode="General">
                  <c:v>23.525759999999998</c:v>
                </c:pt>
                <c:pt idx="717" formatCode="General">
                  <c:v>25.227361999999999</c:v>
                </c:pt>
                <c:pt idx="718" formatCode="General">
                  <c:v>24.373729000000001</c:v>
                </c:pt>
                <c:pt idx="719" formatCode="General">
                  <c:v>22.909551</c:v>
                </c:pt>
                <c:pt idx="720" formatCode="General">
                  <c:v>24.084857</c:v>
                </c:pt>
                <c:pt idx="721" formatCode="General">
                  <c:v>23.377399</c:v>
                </c:pt>
                <c:pt idx="722" formatCode="General">
                  <c:v>24.305489000000001</c:v>
                </c:pt>
                <c:pt idx="723" formatCode="General">
                  <c:v>23.759636</c:v>
                </c:pt>
                <c:pt idx="724" formatCode="General">
                  <c:v>22.977934000000001</c:v>
                </c:pt>
                <c:pt idx="725" formatCode="General">
                  <c:v>23.712036000000001</c:v>
                </c:pt>
                <c:pt idx="726" formatCode="General">
                  <c:v>23.334697999999999</c:v>
                </c:pt>
                <c:pt idx="727" formatCode="General">
                  <c:v>17.773823</c:v>
                </c:pt>
                <c:pt idx="728" formatCode="General">
                  <c:v>20.525576000000001</c:v>
                </c:pt>
                <c:pt idx="729" formatCode="General">
                  <c:v>24.419111999999998</c:v>
                </c:pt>
                <c:pt idx="730" formatCode="General">
                  <c:v>22.685034999999999</c:v>
                </c:pt>
                <c:pt idx="731" formatCode="General">
                  <c:v>27.298895000000002</c:v>
                </c:pt>
                <c:pt idx="732" formatCode="General">
                  <c:v>24.594745</c:v>
                </c:pt>
                <c:pt idx="733" formatCode="General">
                  <c:v>25.978386</c:v>
                </c:pt>
                <c:pt idx="734" formatCode="General">
                  <c:v>22.985465999999999</c:v>
                </c:pt>
                <c:pt idx="735" formatCode="General">
                  <c:v>22.718489000000002</c:v>
                </c:pt>
                <c:pt idx="736" formatCode="General">
                  <c:v>26.342085000000001</c:v>
                </c:pt>
                <c:pt idx="737" formatCode="General">
                  <c:v>20.571453000000002</c:v>
                </c:pt>
                <c:pt idx="738" formatCode="General">
                  <c:v>21.662127000000002</c:v>
                </c:pt>
                <c:pt idx="739" formatCode="General">
                  <c:v>24.332329000000001</c:v>
                </c:pt>
                <c:pt idx="740" formatCode="General">
                  <c:v>21.158158</c:v>
                </c:pt>
                <c:pt idx="741" formatCode="General">
                  <c:v>24.723887000000001</c:v>
                </c:pt>
                <c:pt idx="742" formatCode="General">
                  <c:v>24.037517000000001</c:v>
                </c:pt>
                <c:pt idx="743" formatCode="General">
                  <c:v>21.764199999999999</c:v>
                </c:pt>
                <c:pt idx="744" formatCode="General">
                  <c:v>23.48603</c:v>
                </c:pt>
                <c:pt idx="745" formatCode="General">
                  <c:v>24.159358999999998</c:v>
                </c:pt>
                <c:pt idx="746" formatCode="General">
                  <c:v>25.027512999999999</c:v>
                </c:pt>
                <c:pt idx="747" formatCode="General">
                  <c:v>22.007377999999999</c:v>
                </c:pt>
                <c:pt idx="748" formatCode="General">
                  <c:v>27.919668000000001</c:v>
                </c:pt>
                <c:pt idx="749" formatCode="General">
                  <c:v>23.659420999999998</c:v>
                </c:pt>
                <c:pt idx="750" formatCode="General">
                  <c:v>23.787946999999999</c:v>
                </c:pt>
                <c:pt idx="751" formatCode="General">
                  <c:v>23.533473000000001</c:v>
                </c:pt>
                <c:pt idx="752" formatCode="General">
                  <c:v>22.955959</c:v>
                </c:pt>
                <c:pt idx="753" formatCode="General">
                  <c:v>24.069794999999999</c:v>
                </c:pt>
                <c:pt idx="754" formatCode="General">
                  <c:v>22.559394999999999</c:v>
                </c:pt>
                <c:pt idx="755" formatCode="General">
                  <c:v>22.998749</c:v>
                </c:pt>
                <c:pt idx="756" formatCode="General">
                  <c:v>23.920643999999999</c:v>
                </c:pt>
                <c:pt idx="757" formatCode="General">
                  <c:v>24.802160000000001</c:v>
                </c:pt>
                <c:pt idx="758" formatCode="General">
                  <c:v>23.465111</c:v>
                </c:pt>
                <c:pt idx="759" formatCode="General">
                  <c:v>26.349195000000002</c:v>
                </c:pt>
                <c:pt idx="760" formatCode="General">
                  <c:v>25.180948000000001</c:v>
                </c:pt>
                <c:pt idx="761" formatCode="General">
                  <c:v>24.438293000000002</c:v>
                </c:pt>
                <c:pt idx="762" formatCode="General">
                  <c:v>24.09975</c:v>
                </c:pt>
                <c:pt idx="763" formatCode="General">
                  <c:v>22.626988000000001</c:v>
                </c:pt>
                <c:pt idx="764" formatCode="General">
                  <c:v>23.519217000000001</c:v>
                </c:pt>
                <c:pt idx="765" formatCode="General">
                  <c:v>22.679131000000002</c:v>
                </c:pt>
                <c:pt idx="766" formatCode="General">
                  <c:v>23.324555</c:v>
                </c:pt>
                <c:pt idx="767" formatCode="General">
                  <c:v>26.365234000000001</c:v>
                </c:pt>
                <c:pt idx="768" formatCode="General">
                  <c:v>20.600679</c:v>
                </c:pt>
                <c:pt idx="769" formatCode="General">
                  <c:v>21.922779999999999</c:v>
                </c:pt>
                <c:pt idx="770" formatCode="General">
                  <c:v>20.694365999999999</c:v>
                </c:pt>
                <c:pt idx="771" formatCode="General">
                  <c:v>20.607654</c:v>
                </c:pt>
                <c:pt idx="772" formatCode="General">
                  <c:v>26.541965999999999</c:v>
                </c:pt>
                <c:pt idx="773" formatCode="General">
                  <c:v>22.090698</c:v>
                </c:pt>
                <c:pt idx="774" formatCode="General">
                  <c:v>23.134584</c:v>
                </c:pt>
                <c:pt idx="775" formatCode="General">
                  <c:v>21.630967999999999</c:v>
                </c:pt>
                <c:pt idx="776" formatCode="General">
                  <c:v>24.113962000000001</c:v>
                </c:pt>
                <c:pt idx="777" formatCode="General">
                  <c:v>22.794582999999999</c:v>
                </c:pt>
                <c:pt idx="778" formatCode="General">
                  <c:v>25.402456999999998</c:v>
                </c:pt>
                <c:pt idx="779" formatCode="General">
                  <c:v>27.459277</c:v>
                </c:pt>
                <c:pt idx="780" formatCode="General">
                  <c:v>27.904422</c:v>
                </c:pt>
                <c:pt idx="781" formatCode="General">
                  <c:v>21.893498000000001</c:v>
                </c:pt>
                <c:pt idx="782" formatCode="General">
                  <c:v>23.422723999999999</c:v>
                </c:pt>
                <c:pt idx="783" formatCode="General">
                  <c:v>23.317215999999998</c:v>
                </c:pt>
                <c:pt idx="784" formatCode="General">
                  <c:v>22.074287000000002</c:v>
                </c:pt>
                <c:pt idx="785" formatCode="General">
                  <c:v>20.839974999999999</c:v>
                </c:pt>
                <c:pt idx="786" formatCode="General">
                  <c:v>22.476979</c:v>
                </c:pt>
                <c:pt idx="787" formatCode="General">
                  <c:v>25.677045</c:v>
                </c:pt>
                <c:pt idx="788" formatCode="General">
                  <c:v>22.608485000000002</c:v>
                </c:pt>
                <c:pt idx="789" formatCode="General">
                  <c:v>22.348837</c:v>
                </c:pt>
                <c:pt idx="790" formatCode="General">
                  <c:v>25.177959000000001</c:v>
                </c:pt>
                <c:pt idx="791" formatCode="General">
                  <c:v>22.923266000000002</c:v>
                </c:pt>
                <c:pt idx="792" formatCode="General">
                  <c:v>24.092203000000001</c:v>
                </c:pt>
                <c:pt idx="793" formatCode="General">
                  <c:v>21.002162999999999</c:v>
                </c:pt>
                <c:pt idx="794" formatCode="General">
                  <c:v>21.607782</c:v>
                </c:pt>
                <c:pt idx="795" formatCode="General">
                  <c:v>22.739912</c:v>
                </c:pt>
                <c:pt idx="796" formatCode="General">
                  <c:v>22.287033999999998</c:v>
                </c:pt>
                <c:pt idx="797" formatCode="General">
                  <c:v>23.932327000000001</c:v>
                </c:pt>
                <c:pt idx="798" formatCode="General">
                  <c:v>29.314589000000002</c:v>
                </c:pt>
                <c:pt idx="799" formatCode="General">
                  <c:v>21.727588000000001</c:v>
                </c:pt>
                <c:pt idx="800" formatCode="General">
                  <c:v>24.27036</c:v>
                </c:pt>
                <c:pt idx="801" formatCode="General">
                  <c:v>22.491790999999999</c:v>
                </c:pt>
                <c:pt idx="802" formatCode="General">
                  <c:v>23.586964999999999</c:v>
                </c:pt>
                <c:pt idx="803" formatCode="General">
                  <c:v>24.189557000000001</c:v>
                </c:pt>
                <c:pt idx="804" formatCode="General">
                  <c:v>24.638653999999999</c:v>
                </c:pt>
                <c:pt idx="805" formatCode="General">
                  <c:v>29.639956999999999</c:v>
                </c:pt>
                <c:pt idx="806" formatCode="General">
                  <c:v>22.803941999999999</c:v>
                </c:pt>
                <c:pt idx="807" formatCode="General">
                  <c:v>21.329864000000001</c:v>
                </c:pt>
                <c:pt idx="808" formatCode="General">
                  <c:v>25.838695000000001</c:v>
                </c:pt>
                <c:pt idx="809" formatCode="General">
                  <c:v>20.110534999999999</c:v>
                </c:pt>
                <c:pt idx="810" formatCode="General">
                  <c:v>24.187379</c:v>
                </c:pt>
                <c:pt idx="811" formatCode="General">
                  <c:v>20.159177</c:v>
                </c:pt>
                <c:pt idx="812" formatCode="General">
                  <c:v>22.666816000000001</c:v>
                </c:pt>
                <c:pt idx="813" formatCode="General">
                  <c:v>27.334826</c:v>
                </c:pt>
                <c:pt idx="814" formatCode="General">
                  <c:v>23.926590999999998</c:v>
                </c:pt>
                <c:pt idx="815" formatCode="General">
                  <c:v>25.586385</c:v>
                </c:pt>
                <c:pt idx="816" formatCode="General">
                  <c:v>26.490099000000001</c:v>
                </c:pt>
                <c:pt idx="817" formatCode="General">
                  <c:v>25.830794000000001</c:v>
                </c:pt>
                <c:pt idx="818" formatCode="General">
                  <c:v>22.12201</c:v>
                </c:pt>
                <c:pt idx="819" formatCode="General">
                  <c:v>25.006779000000002</c:v>
                </c:pt>
                <c:pt idx="820" formatCode="General">
                  <c:v>22.730857</c:v>
                </c:pt>
                <c:pt idx="821" formatCode="General">
                  <c:v>24.351469999999999</c:v>
                </c:pt>
                <c:pt idx="822" formatCode="General">
                  <c:v>23.449376000000001</c:v>
                </c:pt>
                <c:pt idx="823" formatCode="General">
                  <c:v>24.660719</c:v>
                </c:pt>
                <c:pt idx="824" formatCode="General">
                  <c:v>23.555683999999999</c:v>
                </c:pt>
                <c:pt idx="825" formatCode="General">
                  <c:v>25.16384</c:v>
                </c:pt>
                <c:pt idx="826" formatCode="General">
                  <c:v>20.455155000000001</c:v>
                </c:pt>
                <c:pt idx="827" formatCode="General">
                  <c:v>20.172415000000001</c:v>
                </c:pt>
                <c:pt idx="828" formatCode="General">
                  <c:v>23.570675999999999</c:v>
                </c:pt>
                <c:pt idx="829" formatCode="General">
                  <c:v>22.341647999999999</c:v>
                </c:pt>
                <c:pt idx="830" formatCode="General">
                  <c:v>25.225401000000002</c:v>
                </c:pt>
                <c:pt idx="831" formatCode="General">
                  <c:v>22.764417000000002</c:v>
                </c:pt>
                <c:pt idx="832" formatCode="General">
                  <c:v>20.781036</c:v>
                </c:pt>
                <c:pt idx="833" formatCode="General">
                  <c:v>24.172789999999999</c:v>
                </c:pt>
                <c:pt idx="834" formatCode="General">
                  <c:v>23.990414000000001</c:v>
                </c:pt>
                <c:pt idx="835" formatCode="General">
                  <c:v>23.737138999999999</c:v>
                </c:pt>
                <c:pt idx="836" formatCode="General">
                  <c:v>24.302809</c:v>
                </c:pt>
                <c:pt idx="837" formatCode="General">
                  <c:v>24.760760999999999</c:v>
                </c:pt>
                <c:pt idx="838" formatCode="General">
                  <c:v>27.795224000000001</c:v>
                </c:pt>
                <c:pt idx="839" formatCode="General">
                  <c:v>22.943752</c:v>
                </c:pt>
                <c:pt idx="840" formatCode="General">
                  <c:v>23.318380999999999</c:v>
                </c:pt>
                <c:pt idx="841" formatCode="General">
                  <c:v>23.682008</c:v>
                </c:pt>
                <c:pt idx="842" formatCode="General">
                  <c:v>20.877873000000001</c:v>
                </c:pt>
                <c:pt idx="843" formatCode="General">
                  <c:v>21.673514999999998</c:v>
                </c:pt>
                <c:pt idx="844" formatCode="General">
                  <c:v>27.250153000000001</c:v>
                </c:pt>
                <c:pt idx="845" formatCode="General">
                  <c:v>22.485738999999999</c:v>
                </c:pt>
                <c:pt idx="846" formatCode="General">
                  <c:v>19.581333999999998</c:v>
                </c:pt>
                <c:pt idx="847" formatCode="General">
                  <c:v>23.345445000000002</c:v>
                </c:pt>
                <c:pt idx="848" formatCode="General">
                  <c:v>21.955822000000001</c:v>
                </c:pt>
                <c:pt idx="849" formatCode="General">
                  <c:v>27.911365</c:v>
                </c:pt>
                <c:pt idx="850" formatCode="General">
                  <c:v>25.667687000000001</c:v>
                </c:pt>
                <c:pt idx="851" formatCode="General">
                  <c:v>22.911859</c:v>
                </c:pt>
                <c:pt idx="852" formatCode="General">
                  <c:v>24.671205</c:v>
                </c:pt>
                <c:pt idx="853" formatCode="General">
                  <c:v>23.676812999999999</c:v>
                </c:pt>
                <c:pt idx="854" formatCode="General">
                  <c:v>22.047854999999998</c:v>
                </c:pt>
                <c:pt idx="855" formatCode="General">
                  <c:v>23.48217</c:v>
                </c:pt>
                <c:pt idx="856" formatCode="General">
                  <c:v>22.098046</c:v>
                </c:pt>
                <c:pt idx="857" formatCode="General">
                  <c:v>24.993482</c:v>
                </c:pt>
                <c:pt idx="858" formatCode="General">
                  <c:v>24.095369000000002</c:v>
                </c:pt>
                <c:pt idx="859" formatCode="General">
                  <c:v>21.418880000000001</c:v>
                </c:pt>
                <c:pt idx="860" formatCode="General">
                  <c:v>22.093665000000001</c:v>
                </c:pt>
                <c:pt idx="861" formatCode="General">
                  <c:v>23.957773</c:v>
                </c:pt>
                <c:pt idx="862" formatCode="General">
                  <c:v>23.214452000000001</c:v>
                </c:pt>
                <c:pt idx="863" formatCode="General">
                  <c:v>26.514075999999999</c:v>
                </c:pt>
                <c:pt idx="864" formatCode="General">
                  <c:v>22.568123</c:v>
                </c:pt>
                <c:pt idx="865" formatCode="General">
                  <c:v>23.250095999999999</c:v>
                </c:pt>
                <c:pt idx="866" formatCode="General">
                  <c:v>21.867308999999999</c:v>
                </c:pt>
                <c:pt idx="867" formatCode="General">
                  <c:v>20.078928999999999</c:v>
                </c:pt>
                <c:pt idx="868" formatCode="General">
                  <c:v>25.221997000000002</c:v>
                </c:pt>
                <c:pt idx="869" formatCode="General">
                  <c:v>22.644722999999999</c:v>
                </c:pt>
                <c:pt idx="870" formatCode="General">
                  <c:v>23.024708</c:v>
                </c:pt>
                <c:pt idx="871" formatCode="General">
                  <c:v>22.401864</c:v>
                </c:pt>
                <c:pt idx="872" formatCode="General">
                  <c:v>21.042885999999999</c:v>
                </c:pt>
                <c:pt idx="873" formatCode="General">
                  <c:v>23.884791</c:v>
                </c:pt>
                <c:pt idx="874" formatCode="General">
                  <c:v>22.520064999999999</c:v>
                </c:pt>
                <c:pt idx="875" formatCode="General">
                  <c:v>24.174856999999999</c:v>
                </c:pt>
                <c:pt idx="876" formatCode="General">
                  <c:v>24.159230999999998</c:v>
                </c:pt>
                <c:pt idx="877" formatCode="General">
                  <c:v>24.221717000000002</c:v>
                </c:pt>
                <c:pt idx="878" formatCode="General">
                  <c:v>27.564135</c:v>
                </c:pt>
                <c:pt idx="879" formatCode="General">
                  <c:v>26.190048000000001</c:v>
                </c:pt>
                <c:pt idx="880" formatCode="General">
                  <c:v>27.348523</c:v>
                </c:pt>
                <c:pt idx="881" formatCode="General">
                  <c:v>23.380198</c:v>
                </c:pt>
                <c:pt idx="882" formatCode="General">
                  <c:v>23.56203</c:v>
                </c:pt>
                <c:pt idx="883" formatCode="General">
                  <c:v>23.577503</c:v>
                </c:pt>
                <c:pt idx="884" formatCode="General">
                  <c:v>24.462637000000001</c:v>
                </c:pt>
                <c:pt idx="885" formatCode="General">
                  <c:v>23.347176999999999</c:v>
                </c:pt>
                <c:pt idx="886" formatCode="General">
                  <c:v>26.017738999999999</c:v>
                </c:pt>
                <c:pt idx="887" formatCode="General">
                  <c:v>23.469080000000002</c:v>
                </c:pt>
                <c:pt idx="888" formatCode="General">
                  <c:v>26.434602000000002</c:v>
                </c:pt>
                <c:pt idx="889" formatCode="General">
                  <c:v>21.964423</c:v>
                </c:pt>
                <c:pt idx="890" formatCode="General">
                  <c:v>23.670735000000001</c:v>
                </c:pt>
                <c:pt idx="891" formatCode="General">
                  <c:v>25.961506</c:v>
                </c:pt>
                <c:pt idx="892" formatCode="General">
                  <c:v>24.502047000000001</c:v>
                </c:pt>
                <c:pt idx="893" formatCode="General">
                  <c:v>23.745297999999998</c:v>
                </c:pt>
                <c:pt idx="894" formatCode="General">
                  <c:v>22.777429999999999</c:v>
                </c:pt>
                <c:pt idx="895" formatCode="General">
                  <c:v>25.302081000000001</c:v>
                </c:pt>
                <c:pt idx="896" formatCode="General">
                  <c:v>27.242878000000001</c:v>
                </c:pt>
                <c:pt idx="897" formatCode="General">
                  <c:v>24.851714000000001</c:v>
                </c:pt>
                <c:pt idx="898" formatCode="General">
                  <c:v>21.693781000000001</c:v>
                </c:pt>
                <c:pt idx="899" formatCode="General">
                  <c:v>22.717628999999999</c:v>
                </c:pt>
                <c:pt idx="900" formatCode="General">
                  <c:v>24.362734</c:v>
                </c:pt>
                <c:pt idx="901" formatCode="General">
                  <c:v>24.703040000000001</c:v>
                </c:pt>
                <c:pt idx="902" formatCode="General">
                  <c:v>22.318404000000001</c:v>
                </c:pt>
                <c:pt idx="903" formatCode="General">
                  <c:v>25.830969</c:v>
                </c:pt>
                <c:pt idx="904" formatCode="General">
                  <c:v>22.581278999999999</c:v>
                </c:pt>
                <c:pt idx="905" formatCode="General">
                  <c:v>22.356621000000001</c:v>
                </c:pt>
                <c:pt idx="906" formatCode="General">
                  <c:v>25.836503</c:v>
                </c:pt>
                <c:pt idx="907" formatCode="General">
                  <c:v>23.308914999999999</c:v>
                </c:pt>
                <c:pt idx="908" formatCode="General">
                  <c:v>24.894469999999998</c:v>
                </c:pt>
                <c:pt idx="909" formatCode="General">
                  <c:v>21.477858000000001</c:v>
                </c:pt>
                <c:pt idx="910" formatCode="General">
                  <c:v>27.826702999999998</c:v>
                </c:pt>
                <c:pt idx="911" formatCode="General">
                  <c:v>21.759992</c:v>
                </c:pt>
                <c:pt idx="912" formatCode="General">
                  <c:v>26.284732000000002</c:v>
                </c:pt>
                <c:pt idx="913" formatCode="General">
                  <c:v>26.265592000000002</c:v>
                </c:pt>
                <c:pt idx="914" formatCode="General">
                  <c:v>23.793019000000001</c:v>
                </c:pt>
                <c:pt idx="915" formatCode="General">
                  <c:v>21.581333000000001</c:v>
                </c:pt>
                <c:pt idx="916" formatCode="General">
                  <c:v>23.569749000000002</c:v>
                </c:pt>
                <c:pt idx="917" formatCode="General">
                  <c:v>25.641393000000001</c:v>
                </c:pt>
                <c:pt idx="918" formatCode="General">
                  <c:v>22.667971999999999</c:v>
                </c:pt>
                <c:pt idx="919" formatCode="General">
                  <c:v>24.758205</c:v>
                </c:pt>
                <c:pt idx="920" formatCode="General">
                  <c:v>24.629866</c:v>
                </c:pt>
                <c:pt idx="921" formatCode="General">
                  <c:v>22.266148000000001</c:v>
                </c:pt>
                <c:pt idx="922" formatCode="General">
                  <c:v>23.614864000000001</c:v>
                </c:pt>
                <c:pt idx="923" formatCode="General">
                  <c:v>25.974456</c:v>
                </c:pt>
                <c:pt idx="924" formatCode="General">
                  <c:v>25.609193999999999</c:v>
                </c:pt>
                <c:pt idx="925" formatCode="General">
                  <c:v>24.690173999999999</c:v>
                </c:pt>
                <c:pt idx="926" formatCode="General">
                  <c:v>26.517458000000001</c:v>
                </c:pt>
                <c:pt idx="927" formatCode="General">
                  <c:v>27.887046000000002</c:v>
                </c:pt>
                <c:pt idx="928" formatCode="General">
                  <c:v>26.499724000000001</c:v>
                </c:pt>
                <c:pt idx="929" formatCode="General">
                  <c:v>24.211994000000001</c:v>
                </c:pt>
                <c:pt idx="930" formatCode="General">
                  <c:v>24.770997000000001</c:v>
                </c:pt>
                <c:pt idx="931" formatCode="General">
                  <c:v>26.041439</c:v>
                </c:pt>
                <c:pt idx="932" formatCode="General">
                  <c:v>24.427654</c:v>
                </c:pt>
                <c:pt idx="933" formatCode="General">
                  <c:v>26.220231999999999</c:v>
                </c:pt>
                <c:pt idx="934" formatCode="General">
                  <c:v>22.120857000000001</c:v>
                </c:pt>
                <c:pt idx="935" formatCode="General">
                  <c:v>24.253699999999998</c:v>
                </c:pt>
                <c:pt idx="936" formatCode="General">
                  <c:v>23.275524000000001</c:v>
                </c:pt>
                <c:pt idx="937" formatCode="General">
                  <c:v>23.069192000000001</c:v>
                </c:pt>
                <c:pt idx="938" formatCode="General">
                  <c:v>23.931826999999998</c:v>
                </c:pt>
                <c:pt idx="939" formatCode="General">
                  <c:v>24.024280000000001</c:v>
                </c:pt>
                <c:pt idx="940" formatCode="General">
                  <c:v>24.08203</c:v>
                </c:pt>
                <c:pt idx="941" formatCode="General">
                  <c:v>26.389849999999999</c:v>
                </c:pt>
                <c:pt idx="942" formatCode="General">
                  <c:v>26.139120999999999</c:v>
                </c:pt>
                <c:pt idx="943" formatCode="General">
                  <c:v>25.724841000000001</c:v>
                </c:pt>
                <c:pt idx="944" formatCode="General">
                  <c:v>24.106483999999998</c:v>
                </c:pt>
                <c:pt idx="945" formatCode="General">
                  <c:v>21.443531</c:v>
                </c:pt>
                <c:pt idx="946" formatCode="General">
                  <c:v>22.122864</c:v>
                </c:pt>
                <c:pt idx="947" formatCode="General">
                  <c:v>24.092385</c:v>
                </c:pt>
                <c:pt idx="948" formatCode="General">
                  <c:v>24.52807</c:v>
                </c:pt>
                <c:pt idx="949" formatCode="General">
                  <c:v>24.839497999999999</c:v>
                </c:pt>
                <c:pt idx="950" formatCode="General">
                  <c:v>29.060677999999999</c:v>
                </c:pt>
                <c:pt idx="951" formatCode="General">
                  <c:v>25.401751000000001</c:v>
                </c:pt>
                <c:pt idx="952" formatCode="General">
                  <c:v>26.238862000000001</c:v>
                </c:pt>
                <c:pt idx="953" formatCode="General">
                  <c:v>24.071708999999998</c:v>
                </c:pt>
                <c:pt idx="954" formatCode="General">
                  <c:v>24.595352999999999</c:v>
                </c:pt>
                <c:pt idx="955" formatCode="General">
                  <c:v>22.142942999999999</c:v>
                </c:pt>
                <c:pt idx="956" formatCode="General">
                  <c:v>21.032558999999999</c:v>
                </c:pt>
                <c:pt idx="957" formatCode="General">
                  <c:v>26.330946999999998</c:v>
                </c:pt>
                <c:pt idx="958" formatCode="General">
                  <c:v>22.915068999999999</c:v>
                </c:pt>
                <c:pt idx="959" formatCode="General">
                  <c:v>24.448785999999998</c:v>
                </c:pt>
                <c:pt idx="960" formatCode="General">
                  <c:v>21.695101000000001</c:v>
                </c:pt>
                <c:pt idx="961" formatCode="General">
                  <c:v>22.699891999999998</c:v>
                </c:pt>
                <c:pt idx="962" formatCode="General">
                  <c:v>23.724295999999999</c:v>
                </c:pt>
                <c:pt idx="963" formatCode="General">
                  <c:v>23.287610000000001</c:v>
                </c:pt>
                <c:pt idx="964" formatCode="General">
                  <c:v>25.181039999999999</c:v>
                </c:pt>
                <c:pt idx="965" formatCode="General">
                  <c:v>24.84196</c:v>
                </c:pt>
                <c:pt idx="966" formatCode="General">
                  <c:v>24.18787</c:v>
                </c:pt>
              </c:numCache>
            </c:numRef>
          </c:yVal>
          <c:smooth val="0"/>
          <c:extLst>
            <c:ext xmlns:c16="http://schemas.microsoft.com/office/drawing/2014/chart" uri="{C3380CC4-5D6E-409C-BE32-E72D297353CC}">
              <c16:uniqueId val="{00000001-24A8-4B35-8BB0-45156BC19201}"/>
            </c:ext>
          </c:extLst>
        </c:ser>
        <c:dLbls>
          <c:showLegendKey val="0"/>
          <c:showVal val="0"/>
          <c:showCatName val="0"/>
          <c:showSerName val="0"/>
          <c:showPercent val="0"/>
          <c:showBubbleSize val="0"/>
        </c:dLbls>
        <c:axId val="891537560"/>
        <c:axId val="891531328"/>
      </c:scatterChart>
      <c:valAx>
        <c:axId val="891537560"/>
        <c:scaling>
          <c:orientation val="minMax"/>
          <c:max val="25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Run time (s)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1531328"/>
        <c:crosses val="autoZero"/>
        <c:crossBetween val="midCat"/>
      </c:valAx>
      <c:valAx>
        <c:axId val="891531328"/>
        <c:scaling>
          <c:logBase val="10"/>
          <c:orientation val="minMax"/>
          <c:max val="10000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Perplexity</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15375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Deep Learning Benchmarks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'[WolongSOSP data.xlsx]temp'!$U$28</c:f>
              <c:strCache>
                <c:ptCount val="1"/>
                <c:pt idx="0">
                  <c:v>TensorFlow(gRPC)</c:v>
                </c:pt>
              </c:strCache>
            </c:strRef>
          </c:tx>
          <c:spPr>
            <a:solidFill>
              <a:schemeClr val="accent1"/>
            </a:solidFill>
            <a:ln>
              <a:noFill/>
            </a:ln>
            <a:effectLst/>
          </c:spPr>
          <c:invertIfNegative val="0"/>
          <c:dLbls>
            <c:delete val="1"/>
          </c:dLbls>
          <c:cat>
            <c:strRef>
              <c:f>[2]temp!$V$27:$AA$27</c:f>
              <c:strCache>
                <c:ptCount val="6"/>
                <c:pt idx="0">
                  <c:v>AlexNet</c:v>
                </c:pt>
                <c:pt idx="1">
                  <c:v>Inception</c:v>
                </c:pt>
                <c:pt idx="2">
                  <c:v>FC</c:v>
                </c:pt>
                <c:pt idx="3">
                  <c:v>LSTM</c:v>
                </c:pt>
                <c:pt idx="4">
                  <c:v>GRU</c:v>
                </c:pt>
                <c:pt idx="5">
                  <c:v>VGG16</c:v>
                </c:pt>
              </c:strCache>
            </c:strRef>
          </c:cat>
          <c:val>
            <c:numRef>
              <c:f>[2]temp!$V$28:$AA$28</c:f>
              <c:numCache>
                <c:formatCode>0.0</c:formatCode>
                <c:ptCount val="6"/>
                <c:pt idx="0">
                  <c:v>40.220477344794908</c:v>
                </c:pt>
                <c:pt idx="1">
                  <c:v>115.02950327025285</c:v>
                </c:pt>
                <c:pt idx="2">
                  <c:v>49.426956226251896</c:v>
                </c:pt>
                <c:pt idx="3">
                  <c:v>185.0663057873704</c:v>
                </c:pt>
                <c:pt idx="4">
                  <c:v>325.20015370788514</c:v>
                </c:pt>
                <c:pt idx="5">
                  <c:v>4.7487775190497858</c:v>
                </c:pt>
              </c:numCache>
            </c:numRef>
          </c:val>
          <c:extLst>
            <c:ext xmlns:c16="http://schemas.microsoft.com/office/drawing/2014/chart" uri="{C3380CC4-5D6E-409C-BE32-E72D297353CC}">
              <c16:uniqueId val="{00000000-60F7-426D-9182-5562A950BC88}"/>
            </c:ext>
          </c:extLst>
        </c:ser>
        <c:ser>
          <c:idx val="1"/>
          <c:order val="1"/>
          <c:tx>
            <c:strRef>
              <c:f>Sheet1!$B$1</c:f>
              <c:strCache>
                <c:ptCount val="1"/>
                <c:pt idx="0">
                  <c:v>Wolong</c:v>
                </c:pt>
              </c:strCache>
            </c:strRef>
          </c:tx>
          <c:spPr>
            <a:solidFill>
              <a:schemeClr val="accent2"/>
            </a:solidFill>
            <a:ln>
              <a:noFill/>
            </a:ln>
            <a:effectLst/>
          </c:spPr>
          <c:invertIfNegative val="0"/>
          <c:dLbls>
            <c:dLbl>
              <c:idx val="0"/>
              <c:tx>
                <c:rich>
                  <a:bodyPr/>
                  <a:lstStyle/>
                  <a:p>
                    <a:r>
                      <a:rPr lang="en-US"/>
                      <a:t>4.2x</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F7-426D-9182-5562A950BC88}"/>
                </c:ext>
              </c:extLst>
            </c:dLbl>
            <c:dLbl>
              <c:idx val="1"/>
              <c:tx>
                <c:rich>
                  <a:bodyPr/>
                  <a:lstStyle/>
                  <a:p>
                    <a:r>
                      <a:rPr lang="en-US"/>
                      <a:t>2.6x</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F7-426D-9182-5562A950BC88}"/>
                </c:ext>
              </c:extLst>
            </c:dLbl>
            <c:dLbl>
              <c:idx val="2"/>
              <c:tx>
                <c:rich>
                  <a:bodyPr/>
                  <a:lstStyle/>
                  <a:p>
                    <a:r>
                      <a:rPr lang="en-US"/>
                      <a:t>4.0x</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F7-426D-9182-5562A950BC88}"/>
                </c:ext>
              </c:extLst>
            </c:dLbl>
            <c:dLbl>
              <c:idx val="3"/>
              <c:tx>
                <c:rich>
                  <a:bodyPr/>
                  <a:lstStyle/>
                  <a:p>
                    <a:r>
                      <a:rPr lang="en-US"/>
                      <a:t>2.3x</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F7-426D-9182-5562A950BC88}"/>
                </c:ext>
              </c:extLst>
            </c:dLbl>
            <c:dLbl>
              <c:idx val="4"/>
              <c:tx>
                <c:rich>
                  <a:bodyPr/>
                  <a:lstStyle/>
                  <a:p>
                    <a:r>
                      <a:rPr lang="en-US"/>
                      <a:t>1.8x</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F7-426D-9182-5562A950BC88}"/>
                </c:ext>
              </c:extLst>
            </c:dLbl>
            <c:dLbl>
              <c:idx val="5"/>
              <c:tx>
                <c:rich>
                  <a:bodyPr/>
                  <a:lstStyle/>
                  <a:p>
                    <a:r>
                      <a:rPr lang="en-US"/>
                      <a:t>8.1x</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F7-426D-9182-5562A950BC88}"/>
                </c:ext>
              </c:extLst>
            </c:dLbl>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[2]temp!$V$27:$AA$27</c:f>
              <c:strCache>
                <c:ptCount val="6"/>
                <c:pt idx="0">
                  <c:v>AlexNet</c:v>
                </c:pt>
                <c:pt idx="1">
                  <c:v>Inception</c:v>
                </c:pt>
                <c:pt idx="2">
                  <c:v>FC</c:v>
                </c:pt>
                <c:pt idx="3">
                  <c:v>LSTM</c:v>
                </c:pt>
                <c:pt idx="4">
                  <c:v>GRU</c:v>
                </c:pt>
                <c:pt idx="5">
                  <c:v>VGG16</c:v>
                </c:pt>
              </c:strCache>
            </c:strRef>
          </c:cat>
          <c:val>
            <c:numRef>
              <c:f>[2]temp!$V$29:$AA$29</c:f>
              <c:numCache>
                <c:formatCode>0.0</c:formatCode>
                <c:ptCount val="6"/>
                <c:pt idx="0">
                  <c:v>168.65872828683578</c:v>
                </c:pt>
                <c:pt idx="1">
                  <c:v>297.4262751715865</c:v>
                </c:pt>
                <c:pt idx="2">
                  <c:v>195.86353055490204</c:v>
                </c:pt>
                <c:pt idx="3">
                  <c:v>431.07440243152905</c:v>
                </c:pt>
                <c:pt idx="4">
                  <c:v>589.24874237975939</c:v>
                </c:pt>
                <c:pt idx="5">
                  <c:v>38.628061038070292</c:v>
                </c:pt>
              </c:numCache>
            </c:numRef>
          </c:val>
          <c:extLst>
            <c:ext xmlns:c16="http://schemas.microsoft.com/office/drawing/2014/chart" uri="{C3380CC4-5D6E-409C-BE32-E72D297353CC}">
              <c16:uniqueId val="{00000007-60F7-426D-9182-5562A950BC88}"/>
            </c:ext>
          </c:extLst>
        </c:ser>
        <c:dLbls>
          <c:showLegendKey val="0"/>
          <c:showVal val="1"/>
          <c:showCatName val="0"/>
          <c:showSerName val="0"/>
          <c:showPercent val="0"/>
          <c:showBubbleSize val="0"/>
        </c:dLbls>
        <c:gapWidth val="125"/>
        <c:overlap val="-20"/>
        <c:axId val="992736008"/>
        <c:axId val="992738304"/>
      </c:barChart>
      <c:catAx>
        <c:axId val="992736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92738304"/>
        <c:crosses val="autoZero"/>
        <c:auto val="1"/>
        <c:lblAlgn val="ctr"/>
        <c:lblOffset val="100"/>
        <c:noMultiLvlLbl val="0"/>
      </c:catAx>
      <c:valAx>
        <c:axId val="992738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Throughput (mini-batchs/sec)</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92736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LSTM 512x512 (80steps)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GRU!$F$7:$H$7</c:f>
              <c:strCache>
                <c:ptCount val="3"/>
                <c:pt idx="0">
                  <c:v>TensorFlow</c:v>
                </c:pt>
                <c:pt idx="1">
                  <c:v>CUDNN</c:v>
                </c:pt>
                <c:pt idx="2">
                  <c:v>FuseKernel</c:v>
                </c:pt>
              </c:strCache>
            </c:strRef>
          </c:cat>
          <c:val>
            <c:numRef>
              <c:f>GRU!$F$13:$H$13</c:f>
              <c:numCache>
                <c:formatCode>0.00</c:formatCode>
                <c:ptCount val="3"/>
                <c:pt idx="0">
                  <c:v>49.799314000000003</c:v>
                </c:pt>
                <c:pt idx="1">
                  <c:v>1.946639</c:v>
                </c:pt>
                <c:pt idx="2">
                  <c:v>0.99820900000000001</c:v>
                </c:pt>
              </c:numCache>
            </c:numRef>
          </c:val>
          <c:extLst>
            <c:ext xmlns:c16="http://schemas.microsoft.com/office/drawing/2014/chart" uri="{C3380CC4-5D6E-409C-BE32-E72D297353CC}">
              <c16:uniqueId val="{00000000-E65D-4064-A32E-85749225F27F}"/>
            </c:ext>
          </c:extLst>
        </c:ser>
        <c:dLbls>
          <c:showLegendKey val="0"/>
          <c:showVal val="0"/>
          <c:showCatName val="0"/>
          <c:showSerName val="0"/>
          <c:showPercent val="0"/>
          <c:showBubbleSize val="0"/>
        </c:dLbls>
        <c:gapWidth val="219"/>
        <c:overlap val="-27"/>
        <c:axId val="900530840"/>
        <c:axId val="900533792"/>
      </c:barChart>
      <c:catAx>
        <c:axId val="90053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00533792"/>
        <c:crosses val="autoZero"/>
        <c:auto val="1"/>
        <c:lblAlgn val="ctr"/>
        <c:lblOffset val="100"/>
        <c:noMultiLvlLbl val="0"/>
      </c:catAx>
      <c:valAx>
        <c:axId val="900533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runtime (ms)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00530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RNN Benchmark</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Sheet2!$H$9</c:f>
              <c:strCache>
                <c:ptCount val="1"/>
                <c:pt idx="0">
                  <c:v>TensorFlow</c:v>
                </c:pt>
              </c:strCache>
            </c:strRef>
          </c:tx>
          <c:spPr>
            <a:solidFill>
              <a:schemeClr val="accent1"/>
            </a:solidFill>
            <a:ln>
              <a:noFill/>
            </a:ln>
            <a:effectLst/>
          </c:spPr>
          <c:invertIfNegative val="0"/>
          <c:cat>
            <c:strRef>
              <c:f>Sheet2!$G$10:$G$11</c:f>
              <c:strCache>
                <c:ptCount val="2"/>
                <c:pt idx="0">
                  <c:v>LSTM</c:v>
                </c:pt>
                <c:pt idx="1">
                  <c:v>GRU</c:v>
                </c:pt>
              </c:strCache>
            </c:strRef>
          </c:cat>
          <c:val>
            <c:numRef>
              <c:f>Sheet2!$H$10:$H$11</c:f>
              <c:numCache>
                <c:formatCode>General</c:formatCode>
                <c:ptCount val="2"/>
                <c:pt idx="0">
                  <c:v>37.988142000000003</c:v>
                </c:pt>
                <c:pt idx="1">
                  <c:v>32.047643999999998</c:v>
                </c:pt>
              </c:numCache>
            </c:numRef>
          </c:val>
          <c:extLst>
            <c:ext xmlns:c16="http://schemas.microsoft.com/office/drawing/2014/chart" uri="{C3380CC4-5D6E-409C-BE32-E72D297353CC}">
              <c16:uniqueId val="{00000000-F71B-4482-B81D-C9364BB461C2}"/>
            </c:ext>
          </c:extLst>
        </c:ser>
        <c:ser>
          <c:idx val="1"/>
          <c:order val="1"/>
          <c:tx>
            <c:strRef>
              <c:f>Sheet2!$I$9</c:f>
              <c:strCache>
                <c:ptCount val="1"/>
                <c:pt idx="0">
                  <c:v>XLA</c:v>
                </c:pt>
              </c:strCache>
            </c:strRef>
          </c:tx>
          <c:spPr>
            <a:solidFill>
              <a:schemeClr val="accent3"/>
            </a:solidFill>
            <a:ln>
              <a:noFill/>
            </a:ln>
            <a:effectLst/>
          </c:spPr>
          <c:invertIfNegative val="0"/>
          <c:cat>
            <c:strRef>
              <c:f>Sheet2!$G$10:$G$11</c:f>
              <c:strCache>
                <c:ptCount val="2"/>
                <c:pt idx="0">
                  <c:v>LSTM</c:v>
                </c:pt>
                <c:pt idx="1">
                  <c:v>GRU</c:v>
                </c:pt>
              </c:strCache>
            </c:strRef>
          </c:cat>
          <c:val>
            <c:numRef>
              <c:f>Sheet2!$I$10:$I$11</c:f>
              <c:numCache>
                <c:formatCode>General</c:formatCode>
                <c:ptCount val="2"/>
                <c:pt idx="0">
                  <c:v>20.474672000000002</c:v>
                </c:pt>
                <c:pt idx="1">
                  <c:v>17.600512999999999</c:v>
                </c:pt>
              </c:numCache>
            </c:numRef>
          </c:val>
          <c:extLst>
            <c:ext xmlns:c16="http://schemas.microsoft.com/office/drawing/2014/chart" uri="{C3380CC4-5D6E-409C-BE32-E72D297353CC}">
              <c16:uniqueId val="{00000001-F71B-4482-B81D-C9364BB461C2}"/>
            </c:ext>
          </c:extLst>
        </c:ser>
        <c:ser>
          <c:idx val="2"/>
          <c:order val="2"/>
          <c:tx>
            <c:strRef>
              <c:f>Sheet2!$J$9</c:f>
              <c:strCache>
                <c:ptCount val="1"/>
                <c:pt idx="0">
                  <c:v>Wolong</c:v>
                </c:pt>
              </c:strCache>
            </c:strRef>
          </c:tx>
          <c:spPr>
            <a:solidFill>
              <a:schemeClr val="accent2"/>
            </a:solidFill>
            <a:ln>
              <a:noFill/>
            </a:ln>
            <a:effectLst/>
          </c:spPr>
          <c:invertIfNegative val="0"/>
          <c:dLbls>
            <c:dLbl>
              <c:idx val="0"/>
              <c:layout>
                <c:manualLayout>
                  <c:x val="5.593946028992057E-2"/>
                  <c:y val="-0.13599999121340658"/>
                </c:manualLayout>
              </c:layout>
              <c:tx>
                <c:rich>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r>
                      <a:rPr lang="en-US" b="1" dirty="0"/>
                      <a:t>2.41x</a:t>
                    </a:r>
                  </a:p>
                </c:rich>
              </c:tx>
              <c:numFmt formatCode="General"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1B-4482-B81D-C9364BB461C2}"/>
                </c:ext>
              </c:extLst>
            </c:dLbl>
            <c:dLbl>
              <c:idx val="1"/>
              <c:layout>
                <c:manualLayout>
                  <c:x val="5.0345514260928613E-2"/>
                  <c:y val="-8.0205123023291067E-2"/>
                </c:manualLayout>
              </c:layout>
              <c:tx>
                <c:rich>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r>
                      <a:rPr lang="en-US" b="1" dirty="0"/>
                      <a:t>2.26x</a:t>
                    </a:r>
                  </a:p>
                </c:rich>
              </c:tx>
              <c:numFmt formatCode="General"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1B-4482-B81D-C9364BB461C2}"/>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Sheet2!$G$10:$G$11</c:f>
              <c:strCache>
                <c:ptCount val="2"/>
                <c:pt idx="0">
                  <c:v>LSTM</c:v>
                </c:pt>
                <c:pt idx="1">
                  <c:v>GRU</c:v>
                </c:pt>
              </c:strCache>
            </c:strRef>
          </c:cat>
          <c:val>
            <c:numRef>
              <c:f>Sheet2!$J$10:$J$11</c:f>
              <c:numCache>
                <c:formatCode>General</c:formatCode>
                <c:ptCount val="2"/>
                <c:pt idx="0">
                  <c:v>15.717865</c:v>
                </c:pt>
                <c:pt idx="1">
                  <c:v>14.179052</c:v>
                </c:pt>
              </c:numCache>
            </c:numRef>
          </c:val>
          <c:extLst>
            <c:ext xmlns:c16="http://schemas.microsoft.com/office/drawing/2014/chart" uri="{C3380CC4-5D6E-409C-BE32-E72D297353CC}">
              <c16:uniqueId val="{00000004-F71B-4482-B81D-C9364BB461C2}"/>
            </c:ext>
          </c:extLst>
        </c:ser>
        <c:dLbls>
          <c:showLegendKey val="0"/>
          <c:showVal val="0"/>
          <c:showCatName val="0"/>
          <c:showSerName val="0"/>
          <c:showPercent val="0"/>
          <c:showBubbleSize val="0"/>
        </c:dLbls>
        <c:gapWidth val="219"/>
        <c:overlap val="-27"/>
        <c:axId val="891556584"/>
        <c:axId val="891551336"/>
      </c:barChart>
      <c:catAx>
        <c:axId val="891556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1551336"/>
        <c:crosses val="autoZero"/>
        <c:auto val="1"/>
        <c:lblAlgn val="ctr"/>
        <c:lblOffset val="100"/>
        <c:noMultiLvlLbl val="0"/>
      </c:catAx>
      <c:valAx>
        <c:axId val="891551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Runtime (ms)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1556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Dictation Model Inference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[dictation_perf.xlsx]dictation_perf_0.6_TF1.2!$I$9</c:f>
              <c:strCache>
                <c:ptCount val="1"/>
                <c:pt idx="0">
                  <c:v>50%</c:v>
                </c:pt>
              </c:strCache>
            </c:strRef>
          </c:tx>
          <c:spPr>
            <a:solidFill>
              <a:schemeClr val="accent1"/>
            </a:solidFill>
            <a:ln>
              <a:noFill/>
            </a:ln>
            <a:effectLst/>
          </c:spPr>
          <c:invertIfNegative val="0"/>
          <c:cat>
            <c:strRef>
              <c:f>[1]dictation_perf_0.6_TF1.2!$J$8:$L$8</c:f>
              <c:strCache>
                <c:ptCount val="3"/>
                <c:pt idx="0">
                  <c:v>Tensorflow</c:v>
                </c:pt>
                <c:pt idx="1">
                  <c:v>XLA</c:v>
                </c:pt>
                <c:pt idx="2">
                  <c:v>Wolong</c:v>
                </c:pt>
              </c:strCache>
            </c:strRef>
          </c:cat>
          <c:val>
            <c:numRef>
              <c:f>[1]dictation_perf_0.6_TF1.2!$J$9:$L$9</c:f>
              <c:numCache>
                <c:formatCode>General</c:formatCode>
                <c:ptCount val="3"/>
                <c:pt idx="0">
                  <c:v>6.3916440000000003</c:v>
                </c:pt>
                <c:pt idx="1">
                  <c:v>5.9821609999999996</c:v>
                </c:pt>
                <c:pt idx="2">
                  <c:v>4.4474600000000004</c:v>
                </c:pt>
              </c:numCache>
            </c:numRef>
          </c:val>
          <c:extLst>
            <c:ext xmlns:c16="http://schemas.microsoft.com/office/drawing/2014/chart" uri="{C3380CC4-5D6E-409C-BE32-E72D297353CC}">
              <c16:uniqueId val="{00000000-E7B7-47AC-8FA2-D911C4280201}"/>
            </c:ext>
          </c:extLst>
        </c:ser>
        <c:ser>
          <c:idx val="1"/>
          <c:order val="1"/>
          <c:tx>
            <c:strRef>
              <c:f>[dictation_perf.xlsx]dictation_perf_0.6_TF1.2!$I$10</c:f>
              <c:strCache>
                <c:ptCount val="1"/>
                <c:pt idx="0">
                  <c:v>75%</c:v>
                </c:pt>
              </c:strCache>
            </c:strRef>
          </c:tx>
          <c:spPr>
            <a:solidFill>
              <a:schemeClr val="accent2"/>
            </a:solidFill>
            <a:ln>
              <a:noFill/>
            </a:ln>
            <a:effectLst/>
          </c:spPr>
          <c:invertIfNegative val="0"/>
          <c:cat>
            <c:strRef>
              <c:f>[1]dictation_perf_0.6_TF1.2!$J$8:$L$8</c:f>
              <c:strCache>
                <c:ptCount val="3"/>
                <c:pt idx="0">
                  <c:v>Tensorflow</c:v>
                </c:pt>
                <c:pt idx="1">
                  <c:v>XLA</c:v>
                </c:pt>
                <c:pt idx="2">
                  <c:v>Wolong</c:v>
                </c:pt>
              </c:strCache>
            </c:strRef>
          </c:cat>
          <c:val>
            <c:numRef>
              <c:f>[1]dictation_perf_0.6_TF1.2!$J$10:$L$10</c:f>
              <c:numCache>
                <c:formatCode>General</c:formatCode>
                <c:ptCount val="3"/>
                <c:pt idx="0">
                  <c:v>2.4558910000000003</c:v>
                </c:pt>
                <c:pt idx="1">
                  <c:v>2.0775190000000006</c:v>
                </c:pt>
                <c:pt idx="2">
                  <c:v>1.3440249999999994</c:v>
                </c:pt>
              </c:numCache>
            </c:numRef>
          </c:val>
          <c:extLst>
            <c:ext xmlns:c16="http://schemas.microsoft.com/office/drawing/2014/chart" uri="{C3380CC4-5D6E-409C-BE32-E72D297353CC}">
              <c16:uniqueId val="{00000001-E7B7-47AC-8FA2-D911C4280201}"/>
            </c:ext>
          </c:extLst>
        </c:ser>
        <c:ser>
          <c:idx val="2"/>
          <c:order val="2"/>
          <c:tx>
            <c:strRef>
              <c:f>[dictation_perf.xlsx]dictation_perf_0.6_TF1.2!$I$11</c:f>
              <c:strCache>
                <c:ptCount val="1"/>
                <c:pt idx="0">
                  <c:v>90%</c:v>
                </c:pt>
              </c:strCache>
            </c:strRef>
          </c:tx>
          <c:spPr>
            <a:solidFill>
              <a:schemeClr val="accent3"/>
            </a:solidFill>
            <a:ln>
              <a:noFill/>
            </a:ln>
            <a:effectLst/>
          </c:spPr>
          <c:invertIfNegative val="0"/>
          <c:cat>
            <c:strRef>
              <c:f>[1]dictation_perf_0.6_TF1.2!$J$8:$L$8</c:f>
              <c:strCache>
                <c:ptCount val="3"/>
                <c:pt idx="0">
                  <c:v>Tensorflow</c:v>
                </c:pt>
                <c:pt idx="1">
                  <c:v>XLA</c:v>
                </c:pt>
                <c:pt idx="2">
                  <c:v>Wolong</c:v>
                </c:pt>
              </c:strCache>
            </c:strRef>
          </c:cat>
          <c:val>
            <c:numRef>
              <c:f>[1]dictation_perf_0.6_TF1.2!$J$11:$L$11</c:f>
              <c:numCache>
                <c:formatCode>General</c:formatCode>
                <c:ptCount val="3"/>
                <c:pt idx="0">
                  <c:v>3.1158089999999987</c:v>
                </c:pt>
                <c:pt idx="1">
                  <c:v>2.4021270000000001</c:v>
                </c:pt>
                <c:pt idx="2">
                  <c:v>1.5502340000000006</c:v>
                </c:pt>
              </c:numCache>
            </c:numRef>
          </c:val>
          <c:extLst>
            <c:ext xmlns:c16="http://schemas.microsoft.com/office/drawing/2014/chart" uri="{C3380CC4-5D6E-409C-BE32-E72D297353CC}">
              <c16:uniqueId val="{00000002-E7B7-47AC-8FA2-D911C4280201}"/>
            </c:ext>
          </c:extLst>
        </c:ser>
        <c:ser>
          <c:idx val="3"/>
          <c:order val="3"/>
          <c:tx>
            <c:strRef>
              <c:f>[dictation_perf.xlsx]dictation_perf_0.6_TF1.2!$I$12</c:f>
              <c:strCache>
                <c:ptCount val="1"/>
                <c:pt idx="0">
                  <c:v>95%</c:v>
                </c:pt>
              </c:strCache>
            </c:strRef>
          </c:tx>
          <c:spPr>
            <a:solidFill>
              <a:schemeClr val="accent4"/>
            </a:solidFill>
            <a:ln>
              <a:noFill/>
            </a:ln>
            <a:effectLst/>
          </c:spPr>
          <c:invertIfNegative val="0"/>
          <c:cat>
            <c:strRef>
              <c:f>[1]dictation_perf_0.6_TF1.2!$J$8:$L$8</c:f>
              <c:strCache>
                <c:ptCount val="3"/>
                <c:pt idx="0">
                  <c:v>Tensorflow</c:v>
                </c:pt>
                <c:pt idx="1">
                  <c:v>XLA</c:v>
                </c:pt>
                <c:pt idx="2">
                  <c:v>Wolong</c:v>
                </c:pt>
              </c:strCache>
            </c:strRef>
          </c:cat>
          <c:val>
            <c:numRef>
              <c:f>[1]dictation_perf_0.6_TF1.2!$J$12:$L$12</c:f>
              <c:numCache>
                <c:formatCode>General</c:formatCode>
                <c:ptCount val="3"/>
                <c:pt idx="0">
                  <c:v>2.3914450000000009</c:v>
                </c:pt>
                <c:pt idx="1">
                  <c:v>1.8648980000000002</c:v>
                </c:pt>
                <c:pt idx="2">
                  <c:v>1.1479849999999994</c:v>
                </c:pt>
              </c:numCache>
            </c:numRef>
          </c:val>
          <c:extLst>
            <c:ext xmlns:c16="http://schemas.microsoft.com/office/drawing/2014/chart" uri="{C3380CC4-5D6E-409C-BE32-E72D297353CC}">
              <c16:uniqueId val="{00000003-E7B7-47AC-8FA2-D911C4280201}"/>
            </c:ext>
          </c:extLst>
        </c:ser>
        <c:ser>
          <c:idx val="4"/>
          <c:order val="4"/>
          <c:tx>
            <c:strRef>
              <c:f>[dictation_perf.xlsx]dictation_perf_0.6_TF1.2!$I$13</c:f>
              <c:strCache>
                <c:ptCount val="1"/>
                <c:pt idx="0">
                  <c:v>99%</c:v>
                </c:pt>
              </c:strCache>
            </c:strRef>
          </c:tx>
          <c:spPr>
            <a:solidFill>
              <a:schemeClr val="accent5"/>
            </a:solidFill>
            <a:ln>
              <a:noFill/>
            </a:ln>
            <a:effectLst/>
          </c:spPr>
          <c:invertIfNegative val="0"/>
          <c:cat>
            <c:strRef>
              <c:f>[1]dictation_perf_0.6_TF1.2!$J$8:$L$8</c:f>
              <c:strCache>
                <c:ptCount val="3"/>
                <c:pt idx="0">
                  <c:v>Tensorflow</c:v>
                </c:pt>
                <c:pt idx="1">
                  <c:v>XLA</c:v>
                </c:pt>
                <c:pt idx="2">
                  <c:v>Wolong</c:v>
                </c:pt>
              </c:strCache>
            </c:strRef>
          </c:cat>
          <c:val>
            <c:numRef>
              <c:f>[1]dictation_perf_0.6_TF1.2!$J$13:$L$13</c:f>
              <c:numCache>
                <c:formatCode>General</c:formatCode>
                <c:ptCount val="3"/>
                <c:pt idx="0">
                  <c:v>5.0203449999999989</c:v>
                </c:pt>
                <c:pt idx="1">
                  <c:v>3.368701999999999</c:v>
                </c:pt>
                <c:pt idx="2">
                  <c:v>2.2112060000000007</c:v>
                </c:pt>
              </c:numCache>
            </c:numRef>
          </c:val>
          <c:extLst>
            <c:ext xmlns:c16="http://schemas.microsoft.com/office/drawing/2014/chart" uri="{C3380CC4-5D6E-409C-BE32-E72D297353CC}">
              <c16:uniqueId val="{00000005-E7B7-47AC-8FA2-D911C4280201}"/>
            </c:ext>
          </c:extLst>
        </c:ser>
        <c:dLbls>
          <c:showLegendKey val="0"/>
          <c:showVal val="0"/>
          <c:showCatName val="0"/>
          <c:showSerName val="0"/>
          <c:showPercent val="0"/>
          <c:showBubbleSize val="0"/>
        </c:dLbls>
        <c:gapWidth val="150"/>
        <c:overlap val="100"/>
        <c:axId val="823757008"/>
        <c:axId val="823757664"/>
      </c:barChart>
      <c:catAx>
        <c:axId val="82375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3757664"/>
        <c:crosses val="autoZero"/>
        <c:auto val="1"/>
        <c:lblAlgn val="ctr"/>
        <c:lblOffset val="100"/>
        <c:noMultiLvlLbl val="0"/>
      </c:catAx>
      <c:valAx>
        <c:axId val="823757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Latency (ms)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3757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Sparse x Dense MM (90% sparsity, GPU)</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Sheet1!$A$26:$C$26</c:f>
              <c:strCache>
                <c:ptCount val="3"/>
                <c:pt idx="0">
                  <c:v>cublasSgemm</c:v>
                </c:pt>
                <c:pt idx="1">
                  <c:v>cusparseScsrmm</c:v>
                </c:pt>
                <c:pt idx="2">
                  <c:v>group_block</c:v>
                </c:pt>
              </c:strCache>
            </c:strRef>
          </c:cat>
          <c:val>
            <c:numRef>
              <c:f>Sheet1!$A$27:$C$27</c:f>
              <c:numCache>
                <c:formatCode>General</c:formatCode>
                <c:ptCount val="3"/>
                <c:pt idx="0">
                  <c:v>889</c:v>
                </c:pt>
                <c:pt idx="1">
                  <c:v>1623</c:v>
                </c:pt>
                <c:pt idx="2">
                  <c:v>6325</c:v>
                </c:pt>
              </c:numCache>
            </c:numRef>
          </c:val>
          <c:extLst>
            <c:ext xmlns:c16="http://schemas.microsoft.com/office/drawing/2014/chart" uri="{C3380CC4-5D6E-409C-BE32-E72D297353CC}">
              <c16:uniqueId val="{00000000-1ECD-466A-AD53-1D0BC37F48D2}"/>
            </c:ext>
          </c:extLst>
        </c:ser>
        <c:dLbls>
          <c:showLegendKey val="0"/>
          <c:showVal val="0"/>
          <c:showCatName val="0"/>
          <c:showSerName val="0"/>
          <c:showPercent val="0"/>
          <c:showBubbleSize val="0"/>
        </c:dLbls>
        <c:gapWidth val="150"/>
        <c:axId val="450238552"/>
        <c:axId val="460762088"/>
      </c:barChart>
      <c:catAx>
        <c:axId val="450238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0762088"/>
        <c:crosses val="autoZero"/>
        <c:auto val="1"/>
        <c:lblAlgn val="ctr"/>
        <c:lblOffset val="100"/>
        <c:noMultiLvlLbl val="0"/>
      </c:catAx>
      <c:valAx>
        <c:axId val="460762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GOPs/sec</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0238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SparseMV (90% sparsity,</a:t>
            </a:r>
            <a:r>
              <a:rPr lang="en-US" sz="1600" baseline="0"/>
              <a:t> </a:t>
            </a:r>
            <a:r>
              <a:rPr lang="en-US" sz="1600"/>
              <a:t>CPU)</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Sheet1!$A$1:$D$1</c:f>
              <c:strCache>
                <c:ptCount val="4"/>
                <c:pt idx="0">
                  <c:v>mkl</c:v>
                </c:pt>
                <c:pt idx="1">
                  <c:v>mkl_sparse</c:v>
                </c:pt>
                <c:pt idx="2">
                  <c:v>taco</c:v>
                </c:pt>
                <c:pt idx="3">
                  <c:v>group_vec</c:v>
                </c:pt>
              </c:strCache>
            </c:strRef>
          </c:cat>
          <c:val>
            <c:numRef>
              <c:f>Sheet1!$A$2:$D$2</c:f>
              <c:numCache>
                <c:formatCode>General</c:formatCode>
                <c:ptCount val="4"/>
                <c:pt idx="0">
                  <c:v>23</c:v>
                </c:pt>
                <c:pt idx="1">
                  <c:v>46</c:v>
                </c:pt>
                <c:pt idx="2">
                  <c:v>28</c:v>
                </c:pt>
                <c:pt idx="3">
                  <c:v>192</c:v>
                </c:pt>
              </c:numCache>
            </c:numRef>
          </c:val>
          <c:extLst>
            <c:ext xmlns:c16="http://schemas.microsoft.com/office/drawing/2014/chart" uri="{C3380CC4-5D6E-409C-BE32-E72D297353CC}">
              <c16:uniqueId val="{00000000-3814-4034-A729-020C9A6A65D8}"/>
            </c:ext>
          </c:extLst>
        </c:ser>
        <c:dLbls>
          <c:showLegendKey val="0"/>
          <c:showVal val="0"/>
          <c:showCatName val="0"/>
          <c:showSerName val="0"/>
          <c:showPercent val="0"/>
          <c:showBubbleSize val="0"/>
        </c:dLbls>
        <c:gapWidth val="150"/>
        <c:axId val="464494136"/>
        <c:axId val="464498072"/>
      </c:barChart>
      <c:catAx>
        <c:axId val="46449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4498072"/>
        <c:crosses val="autoZero"/>
        <c:auto val="1"/>
        <c:lblAlgn val="ctr"/>
        <c:lblOffset val="100"/>
        <c:noMultiLvlLbl val="0"/>
      </c:catAx>
      <c:valAx>
        <c:axId val="464498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GOPs/sec</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494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BB7EB-5C87-43DA-ADAA-F22E04DB12C3}" type="datetimeFigureOut">
              <a:rPr lang="en-US" smtClean="0"/>
              <a:t>12/15/2017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D2757-9308-4430-8433-C388BEDC9F35}" type="slidenum">
              <a:rPr lang="en-US" smtClean="0"/>
              <a:t>‹#›</a:t>
            </a:fld>
            <a:endParaRPr lang="en-US"/>
          </a:p>
        </p:txBody>
      </p:sp>
    </p:spTree>
    <p:extLst>
      <p:ext uri="{BB962C8B-B14F-4D97-AF65-F5344CB8AC3E}">
        <p14:creationId xmlns:p14="http://schemas.microsoft.com/office/powerpoint/2010/main" val="173681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aseline="0" dirty="0"/>
              <a:t>大家好，我是微软亚洲研究院系统组的伍鸣。我今天想跟大家交流分享的</a:t>
            </a:r>
            <a:r>
              <a:rPr lang="en-US" altLang="zh-CN" baseline="0" dirty="0"/>
              <a:t>topic</a:t>
            </a:r>
            <a:r>
              <a:rPr lang="zh-CN" altLang="en-US" baseline="0" dirty="0"/>
              <a:t>是在优化深度学习计算中的一些挑战和机会。在这个报告中，我也会概括的介绍我们组在这个方向正在进行的一些研究工作。</a:t>
            </a:r>
            <a:endParaRPr lang="en-US" baseline="0" dirty="0"/>
          </a:p>
        </p:txBody>
      </p:sp>
      <p:sp>
        <p:nvSpPr>
          <p:cNvPr id="4" name="Slide Number Placeholder 3"/>
          <p:cNvSpPr>
            <a:spLocks noGrp="1"/>
          </p:cNvSpPr>
          <p:nvPr>
            <p:ph type="sldNum" sz="quarter" idx="10"/>
          </p:nvPr>
        </p:nvSpPr>
        <p:spPr/>
        <p:txBody>
          <a:bodyPr/>
          <a:lstStyle/>
          <a:p>
            <a:fld id="{772D2757-9308-4430-8433-C388BEDC9F35}" type="slidenum">
              <a:rPr lang="en-US" smtClean="0"/>
              <a:t>1</a:t>
            </a:fld>
            <a:endParaRPr lang="en-US"/>
          </a:p>
        </p:txBody>
      </p:sp>
    </p:spTree>
    <p:extLst>
      <p:ext uri="{BB962C8B-B14F-4D97-AF65-F5344CB8AC3E}">
        <p14:creationId xmlns:p14="http://schemas.microsoft.com/office/powerpoint/2010/main" val="127444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zh-CN" altLang="en-US" dirty="0"/>
              <a:t>那接下来我们来看看在深度学习系统中优化计算性能主要有哪些需要考虑的问题。当然我列出来的并不是全部， 只是目前我们比较关心的一些问题。大概可以分为三类问题。第一是我们应该如何</a:t>
            </a:r>
            <a:r>
              <a:rPr lang="en-US" altLang="zh-CN" dirty="0"/>
              <a:t>scale-out</a:t>
            </a:r>
            <a:r>
              <a:rPr lang="zh-CN" altLang="en-US" dirty="0"/>
              <a:t>深度学习的计算，也就是如何通过分布式来加速计算。在这个方向上我们主要考虑两个方面的问题。</a:t>
            </a:r>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10</a:t>
            </a:fld>
            <a:endParaRPr lang="en-US"/>
          </a:p>
        </p:txBody>
      </p:sp>
    </p:spTree>
    <p:extLst>
      <p:ext uri="{BB962C8B-B14F-4D97-AF65-F5344CB8AC3E}">
        <p14:creationId xmlns:p14="http://schemas.microsoft.com/office/powerpoint/2010/main" val="3022636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11</a:t>
            </a:fld>
            <a:endParaRPr lang="en-US"/>
          </a:p>
        </p:txBody>
      </p:sp>
    </p:spTree>
    <p:extLst>
      <p:ext uri="{BB962C8B-B14F-4D97-AF65-F5344CB8AC3E}">
        <p14:creationId xmlns:p14="http://schemas.microsoft.com/office/powerpoint/2010/main" val="372071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Talked about RDMA, many people may be very familiar with. It is  technique that allows direct memory access from the memory of one computer into that of another without involving either one's operating system. This permits high-throughput, low-latency networking. </a:t>
            </a:r>
          </a:p>
          <a:p>
            <a:endParaRPr lang="en-US" dirty="0"/>
          </a:p>
          <a:p>
            <a:r>
              <a:rPr lang="en-US" dirty="0"/>
              <a:t>Compared with traditional TPC/IP stack, it can save the overhead of data copy from multiple layers and the CPU overhead to processing the network packages. </a:t>
            </a:r>
          </a:p>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12</a:t>
            </a:fld>
            <a:endParaRPr lang="en-US"/>
          </a:p>
        </p:txBody>
      </p:sp>
    </p:spTree>
    <p:extLst>
      <p:ext uri="{BB962C8B-B14F-4D97-AF65-F5344CB8AC3E}">
        <p14:creationId xmlns:p14="http://schemas.microsoft.com/office/powerpoint/2010/main" val="1393600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global optimizer of Wolong is to optimize distributed graph execution to fully utilize the power of RDMA.</a:t>
            </a:r>
          </a:p>
          <a:p>
            <a:r>
              <a:rPr lang="en-US" dirty="0"/>
              <a:t>During the execution, when the front-end layers passes a user defined graph, the system first conduct a graph partitioning according to the participated workers, then dispatch each subgraph to corresponding servers.</a:t>
            </a:r>
          </a:p>
          <a:p>
            <a:endParaRPr lang="en-US" dirty="0"/>
          </a:p>
          <a:p>
            <a:r>
              <a:rPr lang="en-US" dirty="0"/>
              <a:t>During the partitioning, if there is an edge that is across two servers, we will insert a pair of send and </a:t>
            </a:r>
            <a:r>
              <a:rPr lang="en-US" dirty="0" err="1"/>
              <a:t>recv</a:t>
            </a:r>
            <a:r>
              <a:rPr lang="en-US" dirty="0"/>
              <a:t> nodes in this two partitions. This send/</a:t>
            </a:r>
            <a:r>
              <a:rPr lang="en-US" dirty="0" err="1"/>
              <a:t>recv</a:t>
            </a:r>
            <a:r>
              <a:rPr lang="en-US" dirty="0"/>
              <a:t> nodes are responsible for actual communication. In the execution, when the tensor data is ready in the sender side, the send node will send the tensor through underlying RDMA network to </a:t>
            </a:r>
            <a:r>
              <a:rPr lang="en-US" dirty="0" err="1"/>
              <a:t>recv</a:t>
            </a:r>
            <a:r>
              <a:rPr lang="en-US" dirty="0"/>
              <a:t> node, and when </a:t>
            </a:r>
            <a:r>
              <a:rPr lang="en-US" dirty="0" err="1"/>
              <a:t>recv</a:t>
            </a:r>
            <a:r>
              <a:rPr lang="en-US" dirty="0"/>
              <a:t> node got the tensor, it will passes it to downside nodes.</a:t>
            </a:r>
          </a:p>
        </p:txBody>
      </p:sp>
      <p:sp>
        <p:nvSpPr>
          <p:cNvPr id="4" name="Slide Number Placeholder 3"/>
          <p:cNvSpPr>
            <a:spLocks noGrp="1"/>
          </p:cNvSpPr>
          <p:nvPr>
            <p:ph type="sldNum" sz="quarter" idx="10"/>
          </p:nvPr>
        </p:nvSpPr>
        <p:spPr/>
        <p:txBody>
          <a:bodyPr/>
          <a:lstStyle/>
          <a:p>
            <a:fld id="{772D2757-9308-4430-8433-C388BEDC9F35}" type="slidenum">
              <a:rPr lang="en-US" smtClean="0"/>
              <a:t>13</a:t>
            </a:fld>
            <a:endParaRPr lang="en-US"/>
          </a:p>
        </p:txBody>
      </p:sp>
    </p:spTree>
    <p:extLst>
      <p:ext uri="{BB962C8B-B14F-4D97-AF65-F5344CB8AC3E}">
        <p14:creationId xmlns:p14="http://schemas.microsoft.com/office/powerpoint/2010/main" val="1367880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14</a:t>
            </a:fld>
            <a:endParaRPr lang="en-US"/>
          </a:p>
        </p:txBody>
      </p:sp>
    </p:spTree>
    <p:extLst>
      <p:ext uri="{BB962C8B-B14F-4D97-AF65-F5344CB8AC3E}">
        <p14:creationId xmlns:p14="http://schemas.microsoft.com/office/powerpoint/2010/main" val="1661005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we argue that there are some new </a:t>
            </a:r>
            <a:r>
              <a:rPr lang="en-US" dirty="0" err="1"/>
              <a:t>opportunitys</a:t>
            </a:r>
            <a:r>
              <a:rPr lang="en-US" dirty="0"/>
              <a:t> when </a:t>
            </a:r>
            <a:r>
              <a:rPr lang="en-US" dirty="0" err="1"/>
              <a:t>appling</a:t>
            </a:r>
            <a:r>
              <a:rPr lang="en-US" dirty="0"/>
              <a:t> RDMA in deep learning training.  This is because: </a:t>
            </a:r>
          </a:p>
          <a:p>
            <a:endParaRPr lang="en-US" dirty="0"/>
          </a:p>
          <a:p>
            <a:pPr marL="228600" indent="-228600">
              <a:buAutoNum type="arabicParenR"/>
            </a:pPr>
            <a:r>
              <a:rPr lang="en-US" dirty="0"/>
              <a:t>The RDMA communication can be abstracted as a simple memory copy mechanism, which enable us to mange global memory cross servers similar to local one;</a:t>
            </a:r>
          </a:p>
          <a:p>
            <a:pPr marL="228600" indent="-228600">
              <a:buAutoNum type="arabicParenR"/>
            </a:pPr>
            <a:r>
              <a:rPr lang="en-US" dirty="0"/>
              <a:t>Many data in deep learning are dense tensors, which means we do not need </a:t>
            </a:r>
          </a:p>
          <a:p>
            <a:pPr marL="228600" indent="-228600">
              <a:buAutoNum type="arabicParenR"/>
            </a:pPr>
            <a:r>
              <a:rPr lang="en-US" dirty="0"/>
              <a:t>Many runtime ….</a:t>
            </a:r>
          </a:p>
        </p:txBody>
      </p:sp>
      <p:sp>
        <p:nvSpPr>
          <p:cNvPr id="4" name="Slide Number Placeholder 3"/>
          <p:cNvSpPr>
            <a:spLocks noGrp="1"/>
          </p:cNvSpPr>
          <p:nvPr>
            <p:ph type="sldNum" sz="quarter" idx="10"/>
          </p:nvPr>
        </p:nvSpPr>
        <p:spPr/>
        <p:txBody>
          <a:bodyPr/>
          <a:lstStyle/>
          <a:p>
            <a:fld id="{772D2757-9308-4430-8433-C388BEDC9F35}" type="slidenum">
              <a:rPr lang="en-US" smtClean="0"/>
              <a:t>15</a:t>
            </a:fld>
            <a:endParaRPr lang="en-US"/>
          </a:p>
        </p:txBody>
      </p:sp>
    </p:spTree>
    <p:extLst>
      <p:ext uri="{BB962C8B-B14F-4D97-AF65-F5344CB8AC3E}">
        <p14:creationId xmlns:p14="http://schemas.microsoft.com/office/powerpoint/2010/main" val="1447971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our proposed protocol, we assume the shape of the transferred tensor is known before the graph execution. </a:t>
            </a:r>
          </a:p>
          <a:p>
            <a:r>
              <a:rPr lang="en-US" dirty="0"/>
              <a:t>The communication protocol include two phases, before the graph execution, the first phase is graph analyzing. In the sender side, we have a tensor manager which can detect the physical tensor place of the sending tensor. Then, it will reallocate this tensor as RDMA compatible memory. In the receiver side, since it knows the shape of receiving tensor, it will pre-allocate the receiving tensor as RDMA compatible memory as well, and it will share the tensor address to the send operator. </a:t>
            </a:r>
          </a:p>
          <a:p>
            <a:endParaRPr lang="en-US" altLang="zh-CN" dirty="0"/>
          </a:p>
          <a:p>
            <a:r>
              <a:rPr lang="en-US" altLang="zh-CN" dirty="0"/>
              <a:t>In the second Phase, when the graph is actually running. The Send operator just needs to issues a one-sided RDMA write, then the RDMA </a:t>
            </a:r>
            <a:r>
              <a:rPr lang="en-US" altLang="zh-CN" dirty="0" err="1"/>
              <a:t>nic</a:t>
            </a:r>
            <a:r>
              <a:rPr lang="en-US" altLang="zh-CN" dirty="0"/>
              <a:t> will directly copy the tensor from sender server’s memory to receiver side memory. In receiver side, the </a:t>
            </a:r>
            <a:r>
              <a:rPr lang="en-US" altLang="zh-CN" dirty="0" err="1"/>
              <a:t>Recv</a:t>
            </a:r>
            <a:r>
              <a:rPr lang="en-US" altLang="zh-CN" dirty="0"/>
              <a:t> operator will be continuously polling on a flag byte. When this byte value turning into 1, it means the whole tensor has been arrived, then</a:t>
            </a:r>
            <a:r>
              <a:rPr lang="zh-CN" altLang="en-US" dirty="0"/>
              <a:t> </a:t>
            </a:r>
            <a:r>
              <a:rPr lang="en-US" altLang="zh-CN" dirty="0" err="1"/>
              <a:t>Recv</a:t>
            </a:r>
            <a:r>
              <a:rPr lang="en-US" altLang="zh-CN" dirty="0"/>
              <a:t> operator will simply pass the tensor data to downside operators.</a:t>
            </a:r>
          </a:p>
          <a:p>
            <a:endParaRPr lang="en-US" dirty="0"/>
          </a:p>
          <a:p>
            <a:r>
              <a:rPr lang="en-US" dirty="0"/>
              <a:t>As we can see, this protocol avoided any data copy in both sender and receiver side.</a:t>
            </a:r>
          </a:p>
          <a:p>
            <a:endParaRPr lang="en-US" dirty="0"/>
          </a:p>
          <a:p>
            <a:r>
              <a:rPr lang="en-US" dirty="0"/>
              <a:t>So far, we are assuming the transferred tensor shape is static and pre-known before running. However, in real DNN models, the shape of some tensors are dynamically changed during the runtime. For example, in a language model, the length of sentences are not the same. So we need to also support to transfer dynamically changed tensor.</a:t>
            </a:r>
          </a:p>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16</a:t>
            </a:fld>
            <a:endParaRPr lang="en-US"/>
          </a:p>
        </p:txBody>
      </p:sp>
    </p:spTree>
    <p:extLst>
      <p:ext uri="{BB962C8B-B14F-4D97-AF65-F5344CB8AC3E}">
        <p14:creationId xmlns:p14="http://schemas.microsoft.com/office/powerpoint/2010/main" val="395031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dynamically changed tensor shape, we also designed a protocol to efficiently transfer the tensor through using an one-sided RDMA write and an one-sided RDMA read.</a:t>
            </a:r>
          </a:p>
          <a:p>
            <a:r>
              <a:rPr lang="en-US" dirty="0"/>
              <a:t>This protocol also has two phases. In the graph analyzing phase, in the receiver side, since we don’t know the shape of receiving tensor, thus we only allocate a meta data buffer, which is used to record the shape information of the receiving tensor.</a:t>
            </a:r>
          </a:p>
          <a:p>
            <a:r>
              <a:rPr lang="en-US" dirty="0"/>
              <a:t>Then going into the graph execution phase, in the sender side, when a Send operator is ready to send the source tensor, it first fills the tensor shape information into a tensor meta data, then use one-sided RDMA write to transfer the shape information to receiver side. The </a:t>
            </a:r>
            <a:r>
              <a:rPr lang="en-US" dirty="0" err="1"/>
              <a:t>Recv</a:t>
            </a:r>
            <a:r>
              <a:rPr lang="en-US" dirty="0"/>
              <a:t> tensor will also continuously poll the flag byte until it received the meta data. Based on the shape information in the meta data, it will allocate a receiving tensor with RDMA compatible memory, </a:t>
            </a:r>
            <a:r>
              <a:rPr lang="en-US" altLang="zh-CN" dirty="0"/>
              <a:t>Then the </a:t>
            </a:r>
            <a:r>
              <a:rPr lang="en-US" altLang="zh-CN" dirty="0" err="1"/>
              <a:t>Recv</a:t>
            </a:r>
            <a:r>
              <a:rPr lang="en-US" altLang="zh-CN" dirty="0"/>
              <a:t> operator issues a one-sided RDMA read operation, and the RDMA NIC will directly copy the source tensor in remote memory to the receiver server’s memory. Finally, the </a:t>
            </a:r>
            <a:r>
              <a:rPr lang="en-US" altLang="zh-CN" dirty="0" err="1"/>
              <a:t>Recv</a:t>
            </a:r>
            <a:r>
              <a:rPr lang="en-US" altLang="zh-CN" dirty="0"/>
              <a:t> operator passes the tensor to downside nodes.</a:t>
            </a:r>
          </a:p>
          <a:p>
            <a:endParaRPr lang="en-US" dirty="0"/>
          </a:p>
          <a:p>
            <a:r>
              <a:rPr lang="en-US" dirty="0"/>
              <a:t>As we know, this protocol for dynamic tensor transferring also involves zero memory copy in both sender and receiver side. Currently, this mechanism also support </a:t>
            </a:r>
            <a:r>
              <a:rPr lang="en-US" dirty="0" err="1"/>
              <a:t>GPUDirect</a:t>
            </a:r>
            <a:r>
              <a:rPr lang="en-US" dirty="0"/>
              <a:t> RDMA in Wolong.</a:t>
            </a:r>
          </a:p>
          <a:p>
            <a:r>
              <a:rPr lang="en-US" dirty="0"/>
              <a:t>With </a:t>
            </a:r>
            <a:r>
              <a:rPr lang="en-US" dirty="0" err="1"/>
              <a:t>GPUDirect</a:t>
            </a:r>
            <a:r>
              <a:rPr lang="en-US" dirty="0"/>
              <a:t>, the tensor data can be directly transferred between GPU devices without need to go to CPU memory.</a:t>
            </a:r>
          </a:p>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17</a:t>
            </a:fld>
            <a:endParaRPr lang="en-US"/>
          </a:p>
        </p:txBody>
      </p:sp>
    </p:spTree>
    <p:extLst>
      <p:ext uri="{BB962C8B-B14F-4D97-AF65-F5344CB8AC3E}">
        <p14:creationId xmlns:p14="http://schemas.microsoft.com/office/powerpoint/2010/main" val="3541036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let’s look at the performance of the global optimizer. </a:t>
            </a:r>
          </a:p>
          <a:p>
            <a:r>
              <a:rPr lang="en-US" b="0" dirty="0"/>
              <a:t>To do the evaluation, we integrates the Wolong optimizer into an existing </a:t>
            </a:r>
            <a:r>
              <a:rPr lang="en-US" b="0" dirty="0" err="1"/>
              <a:t>framework,Tensorflow</a:t>
            </a:r>
            <a:r>
              <a:rPr lang="en-US" b="0" dirty="0"/>
              <a:t>. We first compare Wolong with default </a:t>
            </a:r>
            <a:r>
              <a:rPr lang="en-US" b="0" dirty="0" err="1"/>
              <a:t>TensorFlow</a:t>
            </a:r>
            <a:r>
              <a:rPr lang="en-US" b="0" dirty="0"/>
              <a:t> on a set of deep learning benchmarks, which include both CNN, RNN, and fully connected models. We conduct the experiments on a 8 server cluster with RDMA equipped. Both </a:t>
            </a:r>
            <a:r>
              <a:rPr lang="en-US" b="0" dirty="0" err="1"/>
              <a:t>TensorFlow</a:t>
            </a:r>
            <a:r>
              <a:rPr lang="en-US" b="0" dirty="0"/>
              <a:t> and Wolong are running on the same network. The y-axis of the figure shows the training throughput, the larger the better. As the figure shows, Wolong can outperform </a:t>
            </a:r>
            <a:r>
              <a:rPr lang="en-US" b="0" dirty="0" err="1"/>
              <a:t>TensorFlow</a:t>
            </a:r>
            <a:r>
              <a:rPr lang="en-US" b="0" dirty="0"/>
              <a:t> from 1.8x to 8.1x for different workloads. </a:t>
            </a:r>
          </a:p>
          <a:p>
            <a:endParaRPr lang="en-US" altLang="zh-CN" b="0" dirty="0"/>
          </a:p>
          <a:p>
            <a:r>
              <a:rPr lang="en-US" altLang="zh-CN" b="0" dirty="0"/>
              <a:t>We also compared the Wolong and </a:t>
            </a:r>
            <a:r>
              <a:rPr lang="en-US" altLang="zh-CN" b="0" dirty="0" err="1"/>
              <a:t>TensorFlow</a:t>
            </a:r>
            <a:r>
              <a:rPr lang="en-US" altLang="zh-CN" b="0" dirty="0"/>
              <a:t> on a real sequence-to-sequence translation model using public datasets, the x-axis is the training time and the y-axis is the perplexity, which measure the convergence score, the lower the better. As we can see, Wolong can speed up the training speed by around 2 to 3 times faster than </a:t>
            </a:r>
            <a:r>
              <a:rPr lang="en-US" altLang="zh-CN" b="0" dirty="0" err="1"/>
              <a:t>TensorFlow</a:t>
            </a:r>
            <a:r>
              <a:rPr lang="en-US" altLang="zh-CN" b="0" dirty="0"/>
              <a:t>.</a:t>
            </a:r>
          </a:p>
          <a:p>
            <a:endParaRPr lang="en-US" b="1" dirty="0"/>
          </a:p>
        </p:txBody>
      </p:sp>
      <p:sp>
        <p:nvSpPr>
          <p:cNvPr id="4" name="Slide Number Placeholder 3"/>
          <p:cNvSpPr>
            <a:spLocks noGrp="1"/>
          </p:cNvSpPr>
          <p:nvPr>
            <p:ph type="sldNum" sz="quarter" idx="10"/>
          </p:nvPr>
        </p:nvSpPr>
        <p:spPr/>
        <p:txBody>
          <a:bodyPr/>
          <a:lstStyle/>
          <a:p>
            <a:fld id="{772D2757-9308-4430-8433-C388BEDC9F35}" type="slidenum">
              <a:rPr lang="en-US" smtClean="0"/>
              <a:t>18</a:t>
            </a:fld>
            <a:endParaRPr lang="en-US"/>
          </a:p>
        </p:txBody>
      </p:sp>
    </p:spTree>
    <p:extLst>
      <p:ext uri="{BB962C8B-B14F-4D97-AF65-F5344CB8AC3E}">
        <p14:creationId xmlns:p14="http://schemas.microsoft.com/office/powerpoint/2010/main" val="257799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19</a:t>
            </a:fld>
            <a:endParaRPr lang="en-US"/>
          </a:p>
        </p:txBody>
      </p:sp>
    </p:spTree>
    <p:extLst>
      <p:ext uri="{BB962C8B-B14F-4D97-AF65-F5344CB8AC3E}">
        <p14:creationId xmlns:p14="http://schemas.microsoft.com/office/powerpoint/2010/main" val="191848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我们首先来大概了解一下深度学习。深度学习是机器学习的一个分支。它跟传统机器学习的一个主要区别在于它所使用的模型是人工神经网络。人工神经网络是借鉴了人脑结构的一些特点，比如神经元和突触，设计而成的。到目前为止，深度学习已经在许多技术领域被证明是非常有效，比如图像和语音识别，自然语言处理，强化学习等等。有些已经达到甚至超越人类的水平。这进而使得它在近些年，已经部分成功的或者是很有希望成功的被应用在许多我们生活的实际场景中，比如自动驾驶，安防，翻译，医疗等等。</a:t>
            </a:r>
            <a:endParaRPr lang="en-US" dirty="0"/>
          </a:p>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2</a:t>
            </a:fld>
            <a:endParaRPr lang="en-US"/>
          </a:p>
        </p:txBody>
      </p:sp>
    </p:spTree>
    <p:extLst>
      <p:ext uri="{BB962C8B-B14F-4D97-AF65-F5344CB8AC3E}">
        <p14:creationId xmlns:p14="http://schemas.microsoft.com/office/powerpoint/2010/main" val="4034983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introduce our compiler, we first look at what’s the problem of existing framework when executed on a single GPU. </a:t>
            </a:r>
          </a:p>
          <a:p>
            <a:r>
              <a:rPr lang="en-US" dirty="0"/>
              <a:t>The right figure is a example data-flow graph of a typical </a:t>
            </a:r>
            <a:r>
              <a:rPr lang="en-US" dirty="0" err="1"/>
              <a:t>dnn</a:t>
            </a:r>
            <a:r>
              <a:rPr lang="en-US" dirty="0"/>
              <a:t> model.  As we can see, the graph is composed of many operators. In practice, a typically DNN model may have large than thousands of nodes. Most of these operators are very small operators. </a:t>
            </a:r>
          </a:p>
          <a:p>
            <a:endParaRPr lang="en-US" dirty="0"/>
          </a:p>
          <a:p>
            <a:r>
              <a:rPr lang="en-US" dirty="0"/>
              <a:t>If a graph is composed by such kind of fin-grained </a:t>
            </a:r>
            <a:r>
              <a:rPr lang="en-US" dirty="0" err="1"/>
              <a:t>operatoers</a:t>
            </a:r>
            <a:r>
              <a:rPr lang="en-US" dirty="0"/>
              <a:t>, it will introduce significant performance issues. This is mainly because the small operator will have constant scheduling overhead,  kernel launch overhead, and data transmission overhead across kernels.</a:t>
            </a:r>
          </a:p>
          <a:p>
            <a:endParaRPr lang="en-US" dirty="0"/>
          </a:p>
          <a:p>
            <a:r>
              <a:rPr lang="en-US" dirty="0"/>
              <a:t>To demonstrate this case, we compared a LSTM network(which includes </a:t>
            </a:r>
            <a:r>
              <a:rPr lang="en-US" dirty="0" err="1"/>
              <a:t>abount</a:t>
            </a:r>
            <a:r>
              <a:rPr lang="en-US" dirty="0"/>
              <a:t> hundreds of nodes) execution time in </a:t>
            </a:r>
            <a:r>
              <a:rPr lang="en-US" dirty="0" err="1"/>
              <a:t>TensorFlow</a:t>
            </a:r>
            <a:r>
              <a:rPr lang="en-US" dirty="0"/>
              <a:t>, and our hand optimized </a:t>
            </a:r>
            <a:r>
              <a:rPr lang="en-US" dirty="0" err="1"/>
              <a:t>implenetaion</a:t>
            </a:r>
            <a:r>
              <a:rPr lang="en-US" dirty="0"/>
              <a:t>, which fuse all the operators into a single kernel. The results show that if we fusing the small operators into a large one can significantly improve the performance, for example, in the LSTM case, we can gain more than 40 time improvement.</a:t>
            </a:r>
          </a:p>
          <a:p>
            <a:endParaRPr lang="en-US" dirty="0"/>
          </a:p>
          <a:p>
            <a:r>
              <a:rPr lang="en-US" dirty="0"/>
              <a:t>Thus, we need a automated graph optimizer which can automatedly conduct such kind of optimizations. </a:t>
            </a:r>
          </a:p>
          <a:p>
            <a:r>
              <a:rPr lang="en-US" dirty="0"/>
              <a:t>Wolong compiler is designed for this purpose. currently Wolong can conduct automated operator batching and kernel fusion, as well as static memory placement optimization. </a:t>
            </a:r>
          </a:p>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20</a:t>
            </a:fld>
            <a:endParaRPr lang="en-US"/>
          </a:p>
        </p:txBody>
      </p:sp>
    </p:spTree>
    <p:extLst>
      <p:ext uri="{BB962C8B-B14F-4D97-AF65-F5344CB8AC3E}">
        <p14:creationId xmlns:p14="http://schemas.microsoft.com/office/powerpoint/2010/main" val="3893333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 first look at the operator batching. </a:t>
            </a:r>
          </a:p>
          <a:p>
            <a:r>
              <a:rPr lang="en-US" dirty="0"/>
              <a:t>Generally, when executing a data-flow graph on GPU, if there are some operators with same type but different input data, we can batching them as a single operator, so as to more efficiently leverage GPU’s massive parallelism. </a:t>
            </a:r>
          </a:p>
          <a:p>
            <a:endParaRPr lang="en-US" dirty="0"/>
          </a:p>
          <a:p>
            <a:r>
              <a:rPr lang="en-US" dirty="0"/>
              <a:t>For example, in the right figure which is a GRU cell network, we can see there are two groups of matrix multiplication operators in the graph. In each group, the </a:t>
            </a:r>
            <a:r>
              <a:rPr lang="en-US" dirty="0" err="1"/>
              <a:t>matMul</a:t>
            </a:r>
            <a:r>
              <a:rPr lang="en-US" dirty="0"/>
              <a:t> operators are sharing one same input and with another different inputs. </a:t>
            </a:r>
          </a:p>
          <a:p>
            <a:r>
              <a:rPr lang="en-US" dirty="0"/>
              <a:t>According to the properties of matrix multiplication, if two </a:t>
            </a:r>
            <a:r>
              <a:rPr lang="en-US" dirty="0" err="1"/>
              <a:t>matmul</a:t>
            </a:r>
            <a:r>
              <a:rPr lang="en-US" dirty="0"/>
              <a:t> operator share one same input, we can </a:t>
            </a:r>
            <a:r>
              <a:rPr lang="en-US" dirty="0" err="1"/>
              <a:t>cancat</a:t>
            </a:r>
            <a:r>
              <a:rPr lang="en-US" dirty="0"/>
              <a:t> the other inputs to make it as a single larger </a:t>
            </a:r>
            <a:r>
              <a:rPr lang="en-US" dirty="0" err="1"/>
              <a:t>matmul</a:t>
            </a:r>
            <a:r>
              <a:rPr lang="en-US" dirty="0"/>
              <a:t> operation. </a:t>
            </a:r>
          </a:p>
          <a:p>
            <a:r>
              <a:rPr lang="en-US" dirty="0"/>
              <a:t>Based on this rule, we can batching the operators in each group, can transfer the graph into a new graph, which can be more </a:t>
            </a:r>
            <a:r>
              <a:rPr lang="en-US" dirty="0" err="1"/>
              <a:t>effceitly</a:t>
            </a:r>
            <a:r>
              <a:rPr lang="en-US" dirty="0"/>
              <a:t> </a:t>
            </a:r>
            <a:r>
              <a:rPr lang="en-US" dirty="0" err="1"/>
              <a:t>exected</a:t>
            </a:r>
            <a:r>
              <a:rPr lang="en-US" dirty="0"/>
              <a:t> on GPU. </a:t>
            </a:r>
          </a:p>
        </p:txBody>
      </p:sp>
      <p:sp>
        <p:nvSpPr>
          <p:cNvPr id="4" name="Slide Number Placeholder 3"/>
          <p:cNvSpPr>
            <a:spLocks noGrp="1"/>
          </p:cNvSpPr>
          <p:nvPr>
            <p:ph type="sldNum" sz="quarter" idx="10"/>
          </p:nvPr>
        </p:nvSpPr>
        <p:spPr/>
        <p:txBody>
          <a:bodyPr/>
          <a:lstStyle/>
          <a:p>
            <a:fld id="{772D2757-9308-4430-8433-C388BEDC9F35}" type="slidenum">
              <a:rPr lang="en-US" smtClean="0"/>
              <a:t>21</a:t>
            </a:fld>
            <a:endParaRPr lang="en-US"/>
          </a:p>
        </p:txBody>
      </p:sp>
    </p:spTree>
    <p:extLst>
      <p:ext uri="{BB962C8B-B14F-4D97-AF65-F5344CB8AC3E}">
        <p14:creationId xmlns:p14="http://schemas.microsoft.com/office/powerpoint/2010/main" val="2418845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D2757-9308-4430-8433-C388BEDC9F35}" type="slidenum">
              <a:rPr lang="en-US" smtClean="0"/>
              <a:t>22</a:t>
            </a:fld>
            <a:endParaRPr lang="en-US"/>
          </a:p>
        </p:txBody>
      </p:sp>
    </p:spTree>
    <p:extLst>
      <p:ext uri="{BB962C8B-B14F-4D97-AF65-F5344CB8AC3E}">
        <p14:creationId xmlns:p14="http://schemas.microsoft.com/office/powerpoint/2010/main" val="1732104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23</a:t>
            </a:fld>
            <a:endParaRPr lang="en-US"/>
          </a:p>
        </p:txBody>
      </p:sp>
    </p:spTree>
    <p:extLst>
      <p:ext uri="{BB962C8B-B14F-4D97-AF65-F5344CB8AC3E}">
        <p14:creationId xmlns:p14="http://schemas.microsoft.com/office/powerpoint/2010/main" val="1150836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optimization techniques is called kernel fusion. Different with operator batching, the kernel fusion can fuse different operators into a single kernel.</a:t>
            </a:r>
          </a:p>
          <a:p>
            <a:endParaRPr lang="en-US" dirty="0"/>
          </a:p>
          <a:p>
            <a:r>
              <a:rPr lang="en-US" dirty="0"/>
              <a:t>For example, after applying the operator batching on the GPU cell graph, we can further fuse the reset operators in to a single kernel function, so as to avoid the overhead introduced by the fine-grained operators. </a:t>
            </a:r>
          </a:p>
          <a:p>
            <a:endParaRPr lang="en-US" dirty="0"/>
          </a:p>
          <a:p>
            <a:endParaRPr lang="en-US" dirty="0"/>
          </a:p>
          <a:p>
            <a:r>
              <a:rPr lang="en-US" dirty="0"/>
              <a:t>Unlike the operator batching, kernel fusion can even fuse dependent operators. We currently supports two kind of operators: pointwise and non-pointwise. </a:t>
            </a:r>
          </a:p>
          <a:p>
            <a:endParaRPr lang="en-US" dirty="0"/>
          </a:p>
          <a:p>
            <a:r>
              <a:rPr lang="en-US" dirty="0"/>
              <a:t>The kernel fusion needs compiler ….</a:t>
            </a:r>
          </a:p>
        </p:txBody>
      </p:sp>
      <p:sp>
        <p:nvSpPr>
          <p:cNvPr id="4" name="Slide Number Placeholder 3"/>
          <p:cNvSpPr>
            <a:spLocks noGrp="1"/>
          </p:cNvSpPr>
          <p:nvPr>
            <p:ph type="sldNum" sz="quarter" idx="10"/>
          </p:nvPr>
        </p:nvSpPr>
        <p:spPr/>
        <p:txBody>
          <a:bodyPr/>
          <a:lstStyle/>
          <a:p>
            <a:fld id="{772D2757-9308-4430-8433-C388BEDC9F35}" type="slidenum">
              <a:rPr lang="en-US" smtClean="0"/>
              <a:t>24</a:t>
            </a:fld>
            <a:endParaRPr lang="en-US"/>
          </a:p>
        </p:txBody>
      </p:sp>
    </p:spTree>
    <p:extLst>
      <p:ext uri="{BB962C8B-B14F-4D97-AF65-F5344CB8AC3E}">
        <p14:creationId xmlns:p14="http://schemas.microsoft.com/office/powerpoint/2010/main" val="1096796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D2757-9308-4430-8433-C388BEDC9F35}" type="slidenum">
              <a:rPr lang="en-US" smtClean="0"/>
              <a:t>25</a:t>
            </a:fld>
            <a:endParaRPr lang="en-US"/>
          </a:p>
        </p:txBody>
      </p:sp>
    </p:spTree>
    <p:extLst>
      <p:ext uri="{BB962C8B-B14F-4D97-AF65-F5344CB8AC3E}">
        <p14:creationId xmlns:p14="http://schemas.microsoft.com/office/powerpoint/2010/main" val="2542265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kernel fusion, we still have to resolve many research challenges when doing the code generation:</a:t>
            </a:r>
          </a:p>
          <a:p>
            <a:r>
              <a:rPr lang="en-US" dirty="0"/>
              <a:t>For example, </a:t>
            </a:r>
          </a:p>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26</a:t>
            </a:fld>
            <a:endParaRPr lang="en-US"/>
          </a:p>
        </p:txBody>
      </p:sp>
    </p:spTree>
    <p:extLst>
      <p:ext uri="{BB962C8B-B14F-4D97-AF65-F5344CB8AC3E}">
        <p14:creationId xmlns:p14="http://schemas.microsoft.com/office/powerpoint/2010/main" val="3399331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CN" sz="1200" b="0" dirty="0"/>
              <a:t>This is the preliminary evaluation results for Wolong compiler. </a:t>
            </a:r>
          </a:p>
          <a:p>
            <a:pPr marL="0" indent="0">
              <a:buFont typeface="Arial" panose="020B0604020202020204" pitchFamily="34" charset="0"/>
              <a:buNone/>
            </a:pPr>
            <a:r>
              <a:rPr lang="en-US" altLang="zh-CN" sz="1200" b="0" dirty="0"/>
              <a:t>We tested the compiler on two RNN benchmarks, LSTM and GRU. We compared the performance with default </a:t>
            </a:r>
            <a:r>
              <a:rPr lang="en-US" altLang="zh-CN" sz="1200" b="0" dirty="0" err="1"/>
              <a:t>TensorFlow</a:t>
            </a:r>
            <a:r>
              <a:rPr lang="en-US" altLang="zh-CN" sz="1200" b="0" dirty="0"/>
              <a:t> and XLA, which is Google’s compiler for deep learning.  The y-axis in the figure is running time. As we can see our preliminary version has already outperformed XLA and the default </a:t>
            </a:r>
            <a:r>
              <a:rPr lang="en-US" altLang="zh-CN" sz="1200" b="0" dirty="0" err="1"/>
              <a:t>TensorFlow</a:t>
            </a:r>
            <a:r>
              <a:rPr lang="en-US" altLang="zh-CN" sz="1200" b="0" dirty="0"/>
              <a:t>. For the current </a:t>
            </a:r>
            <a:r>
              <a:rPr lang="en-US" altLang="zh-CN" sz="1200" b="0" dirty="0" err="1"/>
              <a:t>TensorFlow</a:t>
            </a:r>
            <a:r>
              <a:rPr lang="en-US" altLang="zh-CN" sz="1200" b="0" dirty="0"/>
              <a:t>, we can speedup by more than 2X.   </a:t>
            </a:r>
          </a:p>
          <a:p>
            <a:pPr marL="0" indent="0">
              <a:buFont typeface="Arial" panose="020B0604020202020204" pitchFamily="34" charset="0"/>
              <a:buNone/>
            </a:pPr>
            <a:endParaRPr lang="en-US" altLang="zh-CN" sz="1200" b="1" dirty="0"/>
          </a:p>
          <a:p>
            <a:pPr marL="0" indent="0">
              <a:buFont typeface="Arial" panose="020B0604020202020204" pitchFamily="34" charset="0"/>
              <a:buNone/>
            </a:pPr>
            <a:r>
              <a:rPr lang="en-US" altLang="zh-CN" sz="1200" b="0" dirty="0"/>
              <a:t>We also evaluated the Wolong compiler on a inference model from Microsoft internal production team, which is a language model. This figure plots the different percentiles latency of </a:t>
            </a:r>
            <a:r>
              <a:rPr lang="en-US" altLang="zh-CN" sz="1200" b="0" dirty="0" err="1"/>
              <a:t>TensorFlow</a:t>
            </a:r>
            <a:r>
              <a:rPr lang="en-US" altLang="zh-CN" sz="1200" b="0" dirty="0"/>
              <a:t>, XLA and Wolong on real testing datasets. If we take the 99 percentile latency, Wolong can reduce the inference latency than </a:t>
            </a:r>
            <a:r>
              <a:rPr lang="en-US" altLang="zh-CN" sz="1200" b="0" dirty="0" err="1"/>
              <a:t>TensorFlow</a:t>
            </a:r>
            <a:r>
              <a:rPr lang="en-US" altLang="zh-CN" sz="1200" b="0" dirty="0"/>
              <a:t> by 81% and XLA by 46%.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27</a:t>
            </a:fld>
            <a:endParaRPr lang="en-US"/>
          </a:p>
        </p:txBody>
      </p:sp>
    </p:spTree>
    <p:extLst>
      <p:ext uri="{BB962C8B-B14F-4D97-AF65-F5344CB8AC3E}">
        <p14:creationId xmlns:p14="http://schemas.microsoft.com/office/powerpoint/2010/main" val="1728588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28</a:t>
            </a:fld>
            <a:endParaRPr lang="en-US"/>
          </a:p>
        </p:txBody>
      </p:sp>
    </p:spTree>
    <p:extLst>
      <p:ext uri="{BB962C8B-B14F-4D97-AF65-F5344CB8AC3E}">
        <p14:creationId xmlns:p14="http://schemas.microsoft.com/office/powerpoint/2010/main" val="4097810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29</a:t>
            </a:fld>
            <a:endParaRPr lang="en-US"/>
          </a:p>
        </p:txBody>
      </p:sp>
    </p:spTree>
    <p:extLst>
      <p:ext uri="{BB962C8B-B14F-4D97-AF65-F5344CB8AC3E}">
        <p14:creationId xmlns:p14="http://schemas.microsoft.com/office/powerpoint/2010/main" val="362062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那接下来我们用一个图像分类的例子来解释一下深度学习大概是如何工作的。首先我们有大量的标注过的图片数据。我们把这些图片作为深度神经网络的输入，通过神经网络，进行一个前向的计算，输出一个预测的分类。神经网络的每一层由神经元和连接神经元的边构成。边上有权重，也就是神经网络的模型参数。把模型参数看成变量，这个神经网络其实就是将输入转换成预测分类的函数。预测的分类和实际的分类比较一下会得到一个</a:t>
            </a:r>
            <a:r>
              <a:rPr lang="en-US" altLang="zh-CN" dirty="0"/>
              <a:t>loss</a:t>
            </a:r>
            <a:r>
              <a:rPr lang="zh-CN" altLang="en-US" dirty="0"/>
              <a:t>也可以叫</a:t>
            </a:r>
            <a:r>
              <a:rPr lang="en-US" altLang="zh-CN" dirty="0"/>
              <a:t>error</a:t>
            </a:r>
            <a:r>
              <a:rPr lang="zh-CN" altLang="en-US" dirty="0"/>
              <a:t>。因为我们想最小化这个</a:t>
            </a:r>
            <a:r>
              <a:rPr lang="en-US" altLang="zh-CN" dirty="0"/>
              <a:t>error</a:t>
            </a:r>
            <a:r>
              <a:rPr lang="zh-CN" altLang="en-US" dirty="0"/>
              <a:t>，我们可以使用梯度下降的方法，利用微分的链式规则把梯度反向传播到各个权重上，然后对权重进行更新，就完成一次训练的迭代过程。迭代反复进行直到模型收敛。训练好的模型就可以用前向计算对给定的输入进行推理。</a:t>
            </a:r>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3</a:t>
            </a:fld>
            <a:endParaRPr lang="en-US"/>
          </a:p>
        </p:txBody>
      </p:sp>
    </p:spTree>
    <p:extLst>
      <p:ext uri="{BB962C8B-B14F-4D97-AF65-F5344CB8AC3E}">
        <p14:creationId xmlns:p14="http://schemas.microsoft.com/office/powerpoint/2010/main" val="1207462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D2757-9308-4430-8433-C388BEDC9F35}" type="slidenum">
              <a:rPr lang="en-US" smtClean="0"/>
              <a:t>30</a:t>
            </a:fld>
            <a:endParaRPr lang="en-US"/>
          </a:p>
        </p:txBody>
      </p:sp>
    </p:spTree>
    <p:extLst>
      <p:ext uri="{BB962C8B-B14F-4D97-AF65-F5344CB8AC3E}">
        <p14:creationId xmlns:p14="http://schemas.microsoft.com/office/powerpoint/2010/main" val="2345410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31</a:t>
            </a:fld>
            <a:endParaRPr lang="en-US"/>
          </a:p>
        </p:txBody>
      </p:sp>
    </p:spTree>
    <p:extLst>
      <p:ext uri="{BB962C8B-B14F-4D97-AF65-F5344CB8AC3E}">
        <p14:creationId xmlns:p14="http://schemas.microsoft.com/office/powerpoint/2010/main" val="2248806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32</a:t>
            </a:fld>
            <a:endParaRPr lang="en-US"/>
          </a:p>
        </p:txBody>
      </p:sp>
    </p:spTree>
    <p:extLst>
      <p:ext uri="{BB962C8B-B14F-4D97-AF65-F5344CB8AC3E}">
        <p14:creationId xmlns:p14="http://schemas.microsoft.com/office/powerpoint/2010/main" val="2304943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33</a:t>
            </a:fld>
            <a:endParaRPr lang="en-US"/>
          </a:p>
        </p:txBody>
      </p:sp>
    </p:spTree>
    <p:extLst>
      <p:ext uri="{BB962C8B-B14F-4D97-AF65-F5344CB8AC3E}">
        <p14:creationId xmlns:p14="http://schemas.microsoft.com/office/powerpoint/2010/main" val="2155419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34</a:t>
            </a:fld>
            <a:endParaRPr lang="en-US"/>
          </a:p>
        </p:txBody>
      </p:sp>
    </p:spTree>
    <p:extLst>
      <p:ext uri="{BB962C8B-B14F-4D97-AF65-F5344CB8AC3E}">
        <p14:creationId xmlns:p14="http://schemas.microsoft.com/office/powerpoint/2010/main" val="1520076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35</a:t>
            </a:fld>
            <a:endParaRPr lang="en-US"/>
          </a:p>
        </p:txBody>
      </p:sp>
    </p:spTree>
    <p:extLst>
      <p:ext uri="{BB962C8B-B14F-4D97-AF65-F5344CB8AC3E}">
        <p14:creationId xmlns:p14="http://schemas.microsoft.com/office/powerpoint/2010/main" val="2307026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D2757-9308-4430-8433-C388BEDC9F35}" type="slidenum">
              <a:rPr lang="en-US" smtClean="0"/>
              <a:t>36</a:t>
            </a:fld>
            <a:endParaRPr lang="en-US"/>
          </a:p>
        </p:txBody>
      </p:sp>
    </p:spTree>
    <p:extLst>
      <p:ext uri="{BB962C8B-B14F-4D97-AF65-F5344CB8AC3E}">
        <p14:creationId xmlns:p14="http://schemas.microsoft.com/office/powerpoint/2010/main" val="3424385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the typical architecture of modern GPU cluster. </a:t>
            </a:r>
          </a:p>
          <a:p>
            <a:endParaRPr lang="en-US" dirty="0"/>
          </a:p>
          <a:p>
            <a:r>
              <a:rPr lang="en-US" dirty="0"/>
              <a:t>Commonly, </a:t>
            </a:r>
            <a:r>
              <a:rPr lang="en-US" dirty="0" err="1"/>
              <a:t>ech</a:t>
            </a:r>
            <a:r>
              <a:rPr lang="en-US" dirty="0"/>
              <a:t> server will equipped with 8 GPU cards, and they are connected by several PCI-E switches in a tree based topology. Each server will also equip with server RDMA </a:t>
            </a:r>
            <a:r>
              <a:rPr lang="en-US" dirty="0" err="1"/>
              <a:t>nics</a:t>
            </a:r>
            <a:r>
              <a:rPr lang="en-US" dirty="0"/>
              <a:t>, which is used to do </a:t>
            </a:r>
            <a:r>
              <a:rPr lang="en-US" dirty="0" err="1"/>
              <a:t>crosss</a:t>
            </a:r>
            <a:r>
              <a:rPr lang="en-US" dirty="0"/>
              <a:t>-server communication. Each communication path will have different throughput and latency.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question about distributed training is how to execute a data-flow graph in such a distributed GPU cluster?</a:t>
            </a:r>
          </a:p>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37</a:t>
            </a:fld>
            <a:endParaRPr lang="en-US"/>
          </a:p>
        </p:txBody>
      </p:sp>
    </p:spTree>
    <p:extLst>
      <p:ext uri="{BB962C8B-B14F-4D97-AF65-F5344CB8AC3E}">
        <p14:creationId xmlns:p14="http://schemas.microsoft.com/office/powerpoint/2010/main" val="3245117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let’s look at the overall workflow of the Wolong compiler.</a:t>
            </a:r>
          </a:p>
          <a:p>
            <a:endParaRPr lang="en-US" dirty="0"/>
          </a:p>
          <a:p>
            <a:r>
              <a:rPr lang="en-US" dirty="0"/>
              <a:t>The Wolong compiler takes input as a local graph. Once got a graph, it first detect the fusible operators to create a fusion group. In the fusion group, there are some special nodes, where these nodes are with the same types but taking different input tensors. For these node, we can batching them together to improve the execution efficiency. Thus the operator batching mechanism automatically detect and merge the operators into one for the same type.</a:t>
            </a:r>
          </a:p>
          <a:p>
            <a:endParaRPr lang="en-US" dirty="0"/>
          </a:p>
          <a:p>
            <a:r>
              <a:rPr lang="en-US" dirty="0"/>
              <a:t>Then, for the rest operators in the fusion group, we will generate device specific code for them and fuse them into a single kernel function. After that, Wolong call a just-in-time compiler to compile the code that can be running in the target device, like GPU. At last, we will rewrite the graph through replacing the original small operators by the compiled </a:t>
            </a:r>
            <a:r>
              <a:rPr lang="en-US" dirty="0" err="1"/>
              <a:t>Fused</a:t>
            </a:r>
            <a:r>
              <a:rPr lang="en-US" altLang="zh-CN" dirty="0" err="1"/>
              <a:t>Kernel</a:t>
            </a:r>
            <a:r>
              <a:rPr lang="en-US" altLang="zh-CN" dirty="0"/>
              <a:t> operator.  Finally, we will have multiple rounds optimizations until there is no any further optimization opportunities or maximum rounds reached.</a:t>
            </a:r>
          </a:p>
          <a:p>
            <a:endParaRPr lang="en-US" dirty="0"/>
          </a:p>
          <a:p>
            <a:r>
              <a:rPr lang="en-US" dirty="0"/>
              <a:t>After the local compiling phase, the output graph will send to underlying execution runtime to do real execution.</a:t>
            </a:r>
          </a:p>
          <a:p>
            <a:r>
              <a:rPr lang="en-US" dirty="0"/>
              <a:t>Note that, the currently Wolong only supports element-wise kernel fusion, we are still working on fusing more different types of operators.</a:t>
            </a:r>
          </a:p>
          <a:p>
            <a:endParaRPr lang="en-US" dirty="0"/>
          </a:p>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38</a:t>
            </a:fld>
            <a:endParaRPr lang="en-US"/>
          </a:p>
        </p:txBody>
      </p:sp>
    </p:spTree>
    <p:extLst>
      <p:ext uri="{BB962C8B-B14F-4D97-AF65-F5344CB8AC3E}">
        <p14:creationId xmlns:p14="http://schemas.microsoft.com/office/powerpoint/2010/main" val="2798659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this talk will mainly target to GPU, we first </a:t>
            </a:r>
            <a:r>
              <a:rPr lang="en-US" dirty="0" err="1"/>
              <a:t>breily</a:t>
            </a:r>
            <a:r>
              <a:rPr lang="en-US" dirty="0"/>
              <a:t> look at the GPU </a:t>
            </a:r>
            <a:r>
              <a:rPr lang="en-US" dirty="0" err="1"/>
              <a:t>architechture</a:t>
            </a:r>
            <a:r>
              <a:rPr lang="en-US" dirty="0"/>
              <a:t>. </a:t>
            </a:r>
          </a:p>
          <a:p>
            <a:r>
              <a:rPr lang="en-US" dirty="0"/>
              <a:t>As a comparison, we also show the CPU architecture. </a:t>
            </a:r>
          </a:p>
          <a:p>
            <a:endParaRPr lang="en-US" dirty="0"/>
          </a:p>
          <a:p>
            <a:r>
              <a:rPr lang="en-US" dirty="0"/>
              <a:t>In general, there are two major differs between CPU and GPU:</a:t>
            </a:r>
          </a:p>
          <a:p>
            <a:pPr marL="228600" indent="-228600">
              <a:buAutoNum type="arabicParenR"/>
            </a:pPr>
            <a:r>
              <a:rPr lang="en-US" dirty="0"/>
              <a:t>CPU have very few core, but each one is very complex. However, GPU often with </a:t>
            </a:r>
            <a:r>
              <a:rPr lang="en-US" dirty="0" err="1"/>
              <a:t>handreds</a:t>
            </a:r>
            <a:r>
              <a:rPr lang="en-US" dirty="0"/>
              <a:t> to thousands cores, however, each is very simple. </a:t>
            </a:r>
          </a:p>
          <a:p>
            <a:pPr marL="228600" indent="-228600">
              <a:buAutoNum type="arabicParenR"/>
            </a:pPr>
            <a:r>
              <a:rPr lang="en-US" dirty="0"/>
              <a:t>CPU is mainly targets to general workload, while GPU is good at high-throughput float-point </a:t>
            </a:r>
            <a:r>
              <a:rPr lang="en-US" dirty="0" err="1"/>
              <a:t>computaions</a:t>
            </a:r>
            <a:r>
              <a:rPr lang="en-US" dirty="0"/>
              <a:t>. This naturally fits the deep learning requirements.</a:t>
            </a:r>
          </a:p>
          <a:p>
            <a:pPr marL="0" indent="0">
              <a:buNone/>
            </a:pPr>
            <a:r>
              <a:rPr lang="en-US" dirty="0"/>
              <a:t>  </a:t>
            </a:r>
          </a:p>
          <a:p>
            <a:r>
              <a:rPr lang="en-US" dirty="0"/>
              <a:t>This is the latest P100 </a:t>
            </a:r>
            <a:r>
              <a:rPr lang="en-US" dirty="0" err="1"/>
              <a:t>architechtuer</a:t>
            </a:r>
            <a:r>
              <a:rPr lang="en-US" dirty="0"/>
              <a:t>, it </a:t>
            </a:r>
            <a:r>
              <a:rPr lang="en-US" dirty="0" err="1"/>
              <a:t>aleady</a:t>
            </a:r>
            <a:r>
              <a:rPr lang="en-US" dirty="0"/>
              <a:t> has 3840 cores, and provide 9.3 </a:t>
            </a:r>
            <a:r>
              <a:rPr lang="en-US" dirty="0" err="1"/>
              <a:t>teraFlops</a:t>
            </a:r>
            <a:r>
              <a:rPr lang="en-US" dirty="0"/>
              <a:t> in total.</a:t>
            </a:r>
          </a:p>
        </p:txBody>
      </p:sp>
      <p:sp>
        <p:nvSpPr>
          <p:cNvPr id="4" name="Slide Number Placeholder 3"/>
          <p:cNvSpPr>
            <a:spLocks noGrp="1"/>
          </p:cNvSpPr>
          <p:nvPr>
            <p:ph type="sldNum" sz="quarter" idx="10"/>
          </p:nvPr>
        </p:nvSpPr>
        <p:spPr/>
        <p:txBody>
          <a:bodyPr/>
          <a:lstStyle/>
          <a:p>
            <a:fld id="{772D2757-9308-4430-8433-C388BEDC9F35}" type="slidenum">
              <a:rPr lang="en-US" smtClean="0"/>
              <a:t>39</a:t>
            </a:fld>
            <a:endParaRPr lang="en-US"/>
          </a:p>
        </p:txBody>
      </p:sp>
    </p:spTree>
    <p:extLst>
      <p:ext uri="{BB962C8B-B14F-4D97-AF65-F5344CB8AC3E}">
        <p14:creationId xmlns:p14="http://schemas.microsoft.com/office/powerpoint/2010/main" val="17372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事实上深度学习中的很多核心的概念比如神经网络，反向传播等等并不是新的。很多是几十年前就已经被提出来的。那到底是什么使得深度学习在最近变得这么成功呢？</a:t>
            </a:r>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4</a:t>
            </a:fld>
            <a:endParaRPr lang="en-US"/>
          </a:p>
        </p:txBody>
      </p:sp>
    </p:spTree>
    <p:extLst>
      <p:ext uri="{BB962C8B-B14F-4D97-AF65-F5344CB8AC3E}">
        <p14:creationId xmlns:p14="http://schemas.microsoft.com/office/powerpoint/2010/main" val="1325124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we combine the dataflow graph in deep learning computation with RDMA, and proposed a new communication protocol. Which can completely remove the RPC layer. The tensor data can be directly copied to remote server in application memory space.</a:t>
            </a:r>
          </a:p>
          <a:p>
            <a:endParaRPr lang="en-US" dirty="0"/>
          </a:p>
          <a:p>
            <a:r>
              <a:rPr lang="en-US" dirty="0"/>
              <a:t>However, to achieve this, there are server </a:t>
            </a:r>
            <a:r>
              <a:rPr lang="en-US" dirty="0" err="1"/>
              <a:t>chanllenges</a:t>
            </a:r>
            <a:r>
              <a:rPr lang="en-US" dirty="0"/>
              <a:t>: likes, how to track the tensor’s physical placement, and how to handle dynamically changed tensor</a:t>
            </a:r>
          </a:p>
          <a:p>
            <a:endParaRPr lang="en-US" dirty="0"/>
          </a:p>
          <a:p>
            <a:r>
              <a:rPr lang="en-US" dirty="0"/>
              <a:t>I will introduce the </a:t>
            </a:r>
            <a:r>
              <a:rPr lang="en-US" dirty="0" err="1"/>
              <a:t>detailes</a:t>
            </a:r>
            <a:r>
              <a:rPr lang="en-US" dirty="0"/>
              <a:t> in the following slides.</a:t>
            </a:r>
          </a:p>
        </p:txBody>
      </p:sp>
      <p:sp>
        <p:nvSpPr>
          <p:cNvPr id="4" name="Slide Number Placeholder 3"/>
          <p:cNvSpPr>
            <a:spLocks noGrp="1"/>
          </p:cNvSpPr>
          <p:nvPr>
            <p:ph type="sldNum" sz="quarter" idx="10"/>
          </p:nvPr>
        </p:nvSpPr>
        <p:spPr/>
        <p:txBody>
          <a:bodyPr/>
          <a:lstStyle/>
          <a:p>
            <a:fld id="{772D2757-9308-4430-8433-C388BEDC9F35}" type="slidenum">
              <a:rPr lang="en-US" smtClean="0"/>
              <a:t>40</a:t>
            </a:fld>
            <a:endParaRPr lang="en-US"/>
          </a:p>
        </p:txBody>
      </p:sp>
    </p:spTree>
    <p:extLst>
      <p:ext uri="{BB962C8B-B14F-4D97-AF65-F5344CB8AC3E}">
        <p14:creationId xmlns:p14="http://schemas.microsoft.com/office/powerpoint/2010/main" val="4045266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41</a:t>
            </a:fld>
            <a:endParaRPr lang="en-US"/>
          </a:p>
        </p:txBody>
      </p:sp>
    </p:spTree>
    <p:extLst>
      <p:ext uri="{BB962C8B-B14F-4D97-AF65-F5344CB8AC3E}">
        <p14:creationId xmlns:p14="http://schemas.microsoft.com/office/powerpoint/2010/main" val="353575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我们认为主要有几个方面的原因。首先现在互联网技术的发展使得人们有能力在一些领域里获得非常大量的有标注的数据。由于深度学习本质上是基于统计的科学，所以大的数据对于深度学习的效果是至关重要的。另一个重要的原因是模型和算法的快速发展。近些年来在人工智能相关的国际会议上每年都会有很多的新的神经网络架构和算法被提出来以改进深度学习的效果。那么第三个使得深度学习如此成功的原因是如今硬件计算和通信能力的飞速提升使得我们有能力处理这些海量数据。比如现在</a:t>
            </a:r>
            <a:r>
              <a:rPr lang="en-US" altLang="zh-CN" dirty="0"/>
              <a:t>GPU</a:t>
            </a:r>
            <a:r>
              <a:rPr lang="zh-CN" altLang="en-US" dirty="0"/>
              <a:t>的处理能力已经能够达到</a:t>
            </a:r>
            <a:r>
              <a:rPr lang="en-US" altLang="zh-CN" dirty="0"/>
              <a:t>100TFLOPs</a:t>
            </a:r>
            <a:r>
              <a:rPr lang="zh-CN" altLang="en-US" dirty="0"/>
              <a:t>，另外工业界还出现了许多定制化的处理器硬件专门优化深度学习的计算，比如</a:t>
            </a:r>
            <a:r>
              <a:rPr lang="en-US" altLang="zh-CN" dirty="0"/>
              <a:t>google</a:t>
            </a:r>
            <a:r>
              <a:rPr lang="zh-CN" altLang="en-US" dirty="0"/>
              <a:t>的</a:t>
            </a:r>
            <a:r>
              <a:rPr lang="en-US" altLang="zh-CN" dirty="0"/>
              <a:t>TPU</a:t>
            </a:r>
            <a:r>
              <a:rPr lang="zh-CN" altLang="en-US" dirty="0"/>
              <a:t>，还有一些创业公司例如寒武纪，</a:t>
            </a:r>
            <a:r>
              <a:rPr lang="en-US" altLang="zh-CN" dirty="0" err="1"/>
              <a:t>graphcore</a:t>
            </a:r>
            <a:r>
              <a:rPr lang="zh-CN" altLang="en-US" dirty="0"/>
              <a:t>等等。而现在基于</a:t>
            </a:r>
            <a:r>
              <a:rPr lang="en-US" altLang="zh-CN" dirty="0" err="1"/>
              <a:t>infiniband</a:t>
            </a:r>
            <a:r>
              <a:rPr lang="zh-CN" altLang="en-US" dirty="0"/>
              <a:t>的</a:t>
            </a:r>
            <a:r>
              <a:rPr lang="en-US" altLang="zh-CN" dirty="0"/>
              <a:t>RDMA</a:t>
            </a:r>
            <a:r>
              <a:rPr lang="zh-CN" altLang="en-US" dirty="0"/>
              <a:t>的网络可以达到</a:t>
            </a:r>
            <a:r>
              <a:rPr lang="en-US" altLang="zh-CN" dirty="0"/>
              <a:t>100G</a:t>
            </a:r>
            <a:r>
              <a:rPr lang="zh-CN" altLang="en-US" dirty="0"/>
              <a:t>的带宽和微秒级别的延迟。</a:t>
            </a:r>
            <a:endParaRPr lang="en-US" altLang="zh-CN" dirty="0"/>
          </a:p>
          <a:p>
            <a:endParaRPr lang="en-US" altLang="zh-CN" dirty="0"/>
          </a:p>
          <a:p>
            <a:r>
              <a:rPr lang="zh-CN" altLang="en-US" dirty="0"/>
              <a:t>那么模型和算法应该如何映射到强大的硬件资源上呢？这对于我们的软件系统有什么新的要求呢？那么首先，一个好的编程语言和编程抽象，对于模型和算法的开发者来说非常重要，这可以使他们能够快速的实现新的模型架构。另外，大量的这些新设计模型需要实际的训练和实验来证明其有效性。其中很多都会被淘汰。这是一个迭代的过程。这意味着快速的模型训练和推理对于深度学习模型的快速发展非常重要。</a:t>
            </a:r>
            <a:endParaRPr lang="en-US" altLang="zh-CN" dirty="0"/>
          </a:p>
          <a:p>
            <a:endParaRPr lang="en-US" dirty="0"/>
          </a:p>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5</a:t>
            </a:fld>
            <a:endParaRPr lang="en-US"/>
          </a:p>
        </p:txBody>
      </p:sp>
    </p:spTree>
    <p:extLst>
      <p:ext uri="{BB962C8B-B14F-4D97-AF65-F5344CB8AC3E}">
        <p14:creationId xmlns:p14="http://schemas.microsoft.com/office/powerpoint/2010/main" val="2012071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而深度学习框架这样的系统软件就是跨越模型和硬件计算资源之间的鸿沟的桥梁。在当今的工业界，已经有许多深度学习框架被设计和实现出来。最著名的应该数</a:t>
            </a:r>
            <a:r>
              <a:rPr lang="en-US" altLang="zh-CN" dirty="0"/>
              <a:t>google</a:t>
            </a:r>
            <a:r>
              <a:rPr lang="zh-CN" altLang="en-US" dirty="0"/>
              <a:t>的</a:t>
            </a:r>
            <a:r>
              <a:rPr lang="en-US" altLang="zh-CN" dirty="0" err="1"/>
              <a:t>tensorflow</a:t>
            </a:r>
            <a:r>
              <a:rPr lang="zh-CN" altLang="en-US" dirty="0"/>
              <a:t>。概括来讲，这些系统软件最重要的两个目标，一个是提供好的编程抽象，另一个就是将深度学习算法中的计算映射成底层硬件资源上的高效执行。</a:t>
            </a:r>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6</a:t>
            </a:fld>
            <a:endParaRPr lang="en-US"/>
          </a:p>
        </p:txBody>
      </p:sp>
    </p:spTree>
    <p:extLst>
      <p:ext uri="{BB962C8B-B14F-4D97-AF65-F5344CB8AC3E}">
        <p14:creationId xmlns:p14="http://schemas.microsoft.com/office/powerpoint/2010/main" val="3198213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那我想再用几个具体一点例子来让大家更直观的感受一下优化深度学习计算的重要性。第一，数据和模型的规模正在变得越来越大，更大的数据和模型通常会带更好的准确度。</a:t>
            </a:r>
            <a:endParaRPr lang="en-US" altLang="zh-CN" dirty="0"/>
          </a:p>
          <a:p>
            <a:endParaRPr lang="en-US" dirty="0"/>
          </a:p>
          <a:p>
            <a:r>
              <a:rPr lang="zh-CN" altLang="en-US" dirty="0"/>
              <a:t>第二，我们刚才说了模型训练的速度影响模型发展的迭代速度。那么目前是一种什么形式呢，最近的一些论文报告的数据是这样的。可以看到训练的周期非常长。这意味着我们想要快速的实验新的模型是非常困难的。</a:t>
            </a:r>
            <a:endParaRPr lang="en-US" altLang="zh-CN" dirty="0"/>
          </a:p>
          <a:p>
            <a:endParaRPr lang="en-US" altLang="zh-CN" dirty="0"/>
          </a:p>
          <a:p>
            <a:r>
              <a:rPr lang="zh-CN" altLang="en-US" dirty="0"/>
              <a:t>第三，模型推理的性能影响着服务的延迟。这意味着在工业界，许多大规模的模型在实际部署的时候都需要手工的重新实现和优化，从而增加了工程难度。</a:t>
            </a:r>
            <a:endParaRPr lang="en-US" altLang="zh-CN"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7</a:t>
            </a:fld>
            <a:endParaRPr lang="en-US"/>
          </a:p>
        </p:txBody>
      </p:sp>
    </p:spTree>
    <p:extLst>
      <p:ext uri="{BB962C8B-B14F-4D97-AF65-F5344CB8AC3E}">
        <p14:creationId xmlns:p14="http://schemas.microsoft.com/office/powerpoint/2010/main" val="2582030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既然优化深度学习计算非常重要，我们接下来就看看在深度学习系统中优化计算有什么样的挑战。不过在这之前，我们先简单了解一下深度学习计算在深度学习系统中是如何表示的。事实上，深度学习计算可以很自然的用数据流图来表示。我们用</a:t>
            </a:r>
            <a:r>
              <a:rPr lang="en-US" altLang="zh-CN" dirty="0"/>
              <a:t>TF</a:t>
            </a:r>
            <a:r>
              <a:rPr lang="zh-CN" altLang="en-US" dirty="0"/>
              <a:t>作为例子。首先我们定义三个</a:t>
            </a:r>
            <a:r>
              <a:rPr lang="en-US" altLang="zh-CN" dirty="0"/>
              <a:t>tensor</a:t>
            </a:r>
            <a:r>
              <a:rPr lang="zh-CN" altLang="en-US" dirty="0"/>
              <a:t>变量，</a:t>
            </a:r>
            <a:r>
              <a:rPr lang="en-US" altLang="zh-CN" dirty="0"/>
              <a:t>x</a:t>
            </a:r>
            <a:r>
              <a:rPr lang="zh-CN" altLang="en-US" dirty="0"/>
              <a:t>，</a:t>
            </a:r>
            <a:r>
              <a:rPr lang="en-US" altLang="zh-CN" dirty="0"/>
              <a:t>y</a:t>
            </a:r>
            <a:r>
              <a:rPr lang="zh-CN" altLang="en-US" dirty="0"/>
              <a:t>，</a:t>
            </a:r>
            <a:r>
              <a:rPr lang="en-US" altLang="zh-CN" dirty="0"/>
              <a:t>z</a:t>
            </a:r>
            <a:r>
              <a:rPr lang="zh-CN" altLang="en-US" dirty="0"/>
              <a:t>。然后我们进行一个前向计算得到</a:t>
            </a:r>
            <a:r>
              <a:rPr lang="en-US" altLang="zh-CN" dirty="0"/>
              <a:t>c</a:t>
            </a:r>
            <a:r>
              <a:rPr lang="zh-CN" altLang="en-US" dirty="0"/>
              <a:t>。这个前向计算就可以表示如图所示的数据流图。我们可以把</a:t>
            </a:r>
            <a:r>
              <a:rPr lang="en-US" altLang="zh-CN" dirty="0"/>
              <a:t>c</a:t>
            </a:r>
            <a:r>
              <a:rPr lang="zh-CN" altLang="en-US" dirty="0"/>
              <a:t>看成是</a:t>
            </a:r>
            <a:r>
              <a:rPr lang="en-US" altLang="zh-CN" dirty="0" err="1"/>
              <a:t>x,y,z</a:t>
            </a:r>
            <a:r>
              <a:rPr lang="zh-CN" altLang="en-US" dirty="0"/>
              <a:t>的函数，然后可以对它求导，这时系统会自动生成求导的反向计算的数据流图。有了这个数据流图，我们就可以给它输入数据来</a:t>
            </a:r>
            <a:r>
              <a:rPr lang="en-US" altLang="zh-CN" dirty="0"/>
              <a:t>trigger</a:t>
            </a:r>
            <a:r>
              <a:rPr lang="zh-CN" altLang="en-US" dirty="0"/>
              <a:t>相应的计算。</a:t>
            </a:r>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8</a:t>
            </a:fld>
            <a:endParaRPr lang="en-US"/>
          </a:p>
        </p:txBody>
      </p:sp>
    </p:spTree>
    <p:extLst>
      <p:ext uri="{BB962C8B-B14F-4D97-AF65-F5344CB8AC3E}">
        <p14:creationId xmlns:p14="http://schemas.microsoft.com/office/powerpoint/2010/main" val="3449674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因此，一个典型的深度学习系统的架构就是这样的。</a:t>
            </a:r>
            <a:endParaRPr lang="en-US" altLang="zh-CN" dirty="0"/>
          </a:p>
          <a:p>
            <a:endParaRPr lang="en-US" dirty="0"/>
          </a:p>
          <a:p>
            <a:r>
              <a:rPr lang="zh-CN" altLang="en-US" dirty="0"/>
              <a:t>数据流图的优化器就是深度学习系统中优化计算的关键部分。</a:t>
            </a:r>
            <a:endParaRPr lang="en-US" dirty="0"/>
          </a:p>
        </p:txBody>
      </p:sp>
      <p:sp>
        <p:nvSpPr>
          <p:cNvPr id="4" name="Slide Number Placeholder 3"/>
          <p:cNvSpPr>
            <a:spLocks noGrp="1"/>
          </p:cNvSpPr>
          <p:nvPr>
            <p:ph type="sldNum" sz="quarter" idx="10"/>
          </p:nvPr>
        </p:nvSpPr>
        <p:spPr/>
        <p:txBody>
          <a:bodyPr/>
          <a:lstStyle/>
          <a:p>
            <a:fld id="{772D2757-9308-4430-8433-C388BEDC9F35}" type="slidenum">
              <a:rPr lang="en-US" smtClean="0"/>
              <a:t>9</a:t>
            </a:fld>
            <a:endParaRPr lang="en-US"/>
          </a:p>
        </p:txBody>
      </p:sp>
    </p:spTree>
    <p:extLst>
      <p:ext uri="{BB962C8B-B14F-4D97-AF65-F5344CB8AC3E}">
        <p14:creationId xmlns:p14="http://schemas.microsoft.com/office/powerpoint/2010/main" val="163643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CD055C-DFFE-489E-A21F-DE2586C3F42A}" type="datetime1">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05F3C-E1F1-4016-982B-CA91284A1E2D}" type="slidenum">
              <a:rPr lang="en-US" smtClean="0"/>
              <a:t>‹#›</a:t>
            </a:fld>
            <a:endParaRPr lang="en-US"/>
          </a:p>
        </p:txBody>
      </p:sp>
    </p:spTree>
    <p:extLst>
      <p:ext uri="{BB962C8B-B14F-4D97-AF65-F5344CB8AC3E}">
        <p14:creationId xmlns:p14="http://schemas.microsoft.com/office/powerpoint/2010/main" val="270736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A02DF-F59C-45CE-88CD-A4AFA38D6BDF}" type="datetime1">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05F3C-E1F1-4016-982B-CA91284A1E2D}" type="slidenum">
              <a:rPr lang="en-US" smtClean="0"/>
              <a:t>‹#›</a:t>
            </a:fld>
            <a:endParaRPr lang="en-US"/>
          </a:p>
        </p:txBody>
      </p:sp>
    </p:spTree>
    <p:extLst>
      <p:ext uri="{BB962C8B-B14F-4D97-AF65-F5344CB8AC3E}">
        <p14:creationId xmlns:p14="http://schemas.microsoft.com/office/powerpoint/2010/main" val="141205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59AA1-0FB3-4C2E-BD51-85300CB577C1}" type="datetime1">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05F3C-E1F1-4016-982B-CA91284A1E2D}" type="slidenum">
              <a:rPr lang="en-US" smtClean="0"/>
              <a:t>‹#›</a:t>
            </a:fld>
            <a:endParaRPr lang="en-US"/>
          </a:p>
        </p:txBody>
      </p:sp>
    </p:spTree>
    <p:extLst>
      <p:ext uri="{BB962C8B-B14F-4D97-AF65-F5344CB8AC3E}">
        <p14:creationId xmlns:p14="http://schemas.microsoft.com/office/powerpoint/2010/main" val="311855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406B3-E4C5-4E9F-A6CF-3A26EE8BE841}" type="datetime1">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05F3C-E1F1-4016-982B-CA91284A1E2D}" type="slidenum">
              <a:rPr lang="en-US" smtClean="0"/>
              <a:t>‹#›</a:t>
            </a:fld>
            <a:endParaRPr lang="en-US"/>
          </a:p>
        </p:txBody>
      </p:sp>
    </p:spTree>
    <p:extLst>
      <p:ext uri="{BB962C8B-B14F-4D97-AF65-F5344CB8AC3E}">
        <p14:creationId xmlns:p14="http://schemas.microsoft.com/office/powerpoint/2010/main" val="416730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B412D-4039-471C-8C11-52D832AE5664}" type="datetime1">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05F3C-E1F1-4016-982B-CA91284A1E2D}" type="slidenum">
              <a:rPr lang="en-US" smtClean="0"/>
              <a:t>‹#›</a:t>
            </a:fld>
            <a:endParaRPr lang="en-US"/>
          </a:p>
        </p:txBody>
      </p:sp>
    </p:spTree>
    <p:extLst>
      <p:ext uri="{BB962C8B-B14F-4D97-AF65-F5344CB8AC3E}">
        <p14:creationId xmlns:p14="http://schemas.microsoft.com/office/powerpoint/2010/main" val="339455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B06421-5F2F-4798-8F60-27BAD01C29D9}" type="datetime1">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05F3C-E1F1-4016-982B-CA91284A1E2D}" type="slidenum">
              <a:rPr lang="en-US" smtClean="0"/>
              <a:t>‹#›</a:t>
            </a:fld>
            <a:endParaRPr lang="en-US"/>
          </a:p>
        </p:txBody>
      </p:sp>
    </p:spTree>
    <p:extLst>
      <p:ext uri="{BB962C8B-B14F-4D97-AF65-F5344CB8AC3E}">
        <p14:creationId xmlns:p14="http://schemas.microsoft.com/office/powerpoint/2010/main" val="27040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DA23D4-C7EF-4859-A199-9A01748FB261}" type="datetime1">
              <a:rPr lang="en-US" smtClean="0"/>
              <a:t>12/15/2017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405F3C-E1F1-4016-982B-CA91284A1E2D}" type="slidenum">
              <a:rPr lang="en-US" smtClean="0"/>
              <a:t>‹#›</a:t>
            </a:fld>
            <a:endParaRPr lang="en-US"/>
          </a:p>
        </p:txBody>
      </p:sp>
    </p:spTree>
    <p:extLst>
      <p:ext uri="{BB962C8B-B14F-4D97-AF65-F5344CB8AC3E}">
        <p14:creationId xmlns:p14="http://schemas.microsoft.com/office/powerpoint/2010/main" val="372333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06C0AB-BFDD-41EB-A0DF-6F3CC0E967EB}" type="datetime1">
              <a:rPr lang="en-US" smtClean="0"/>
              <a:t>12/15/2017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405F3C-E1F1-4016-982B-CA91284A1E2D}" type="slidenum">
              <a:rPr lang="en-US" smtClean="0"/>
              <a:t>‹#›</a:t>
            </a:fld>
            <a:endParaRPr lang="en-US"/>
          </a:p>
        </p:txBody>
      </p:sp>
    </p:spTree>
    <p:extLst>
      <p:ext uri="{BB962C8B-B14F-4D97-AF65-F5344CB8AC3E}">
        <p14:creationId xmlns:p14="http://schemas.microsoft.com/office/powerpoint/2010/main" val="261974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28936-E0DC-4A5F-9273-5833B3D38A3C}" type="datetime1">
              <a:rPr lang="en-US" smtClean="0"/>
              <a:t>12/15/2017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405F3C-E1F1-4016-982B-CA91284A1E2D}" type="slidenum">
              <a:rPr lang="en-US" smtClean="0"/>
              <a:t>‹#›</a:t>
            </a:fld>
            <a:endParaRPr lang="en-US"/>
          </a:p>
        </p:txBody>
      </p:sp>
    </p:spTree>
    <p:extLst>
      <p:ext uri="{BB962C8B-B14F-4D97-AF65-F5344CB8AC3E}">
        <p14:creationId xmlns:p14="http://schemas.microsoft.com/office/powerpoint/2010/main" val="377063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F1E274-5976-43FF-8C9D-A6871A59F898}" type="datetime1">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05F3C-E1F1-4016-982B-CA91284A1E2D}" type="slidenum">
              <a:rPr lang="en-US" smtClean="0"/>
              <a:t>‹#›</a:t>
            </a:fld>
            <a:endParaRPr lang="en-US"/>
          </a:p>
        </p:txBody>
      </p:sp>
    </p:spTree>
    <p:extLst>
      <p:ext uri="{BB962C8B-B14F-4D97-AF65-F5344CB8AC3E}">
        <p14:creationId xmlns:p14="http://schemas.microsoft.com/office/powerpoint/2010/main" val="24808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23457C-1DCE-412D-B895-A4EB0ED727E1}" type="datetime1">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05F3C-E1F1-4016-982B-CA91284A1E2D}" type="slidenum">
              <a:rPr lang="en-US" smtClean="0"/>
              <a:t>‹#›</a:t>
            </a:fld>
            <a:endParaRPr lang="en-US"/>
          </a:p>
        </p:txBody>
      </p:sp>
    </p:spTree>
    <p:extLst>
      <p:ext uri="{BB962C8B-B14F-4D97-AF65-F5344CB8AC3E}">
        <p14:creationId xmlns:p14="http://schemas.microsoft.com/office/powerpoint/2010/main" val="261316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4A90B-8FE0-4A50-BE33-2C3021AC7132}" type="datetime1">
              <a:rPr lang="en-US" smtClean="0"/>
              <a:t>12/15/2017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05F3C-E1F1-4016-982B-CA91284A1E2D}" type="slidenum">
              <a:rPr lang="en-US" smtClean="0"/>
              <a:t>‹#›</a:t>
            </a:fld>
            <a:endParaRPr lang="en-US"/>
          </a:p>
        </p:txBody>
      </p:sp>
    </p:spTree>
    <p:extLst>
      <p:ext uri="{BB962C8B-B14F-4D97-AF65-F5344CB8AC3E}">
        <p14:creationId xmlns:p14="http://schemas.microsoft.com/office/powerpoint/2010/main" val="3117578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6.png"/><Relationship Id="rId7"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1.png"/><Relationship Id="rId7" Type="http://schemas.openxmlformats.org/officeDocument/2006/relationships/image" Target="../media/image161.png"/><Relationship Id="rId12" Type="http://schemas.openxmlformats.org/officeDocument/2006/relationships/image" Target="../media/image202.png"/><Relationship Id="rId17" Type="http://schemas.openxmlformats.org/officeDocument/2006/relationships/image" Target="../media/image251.png"/><Relationship Id="rId2" Type="http://schemas.openxmlformats.org/officeDocument/2006/relationships/notesSlide" Target="../notesSlides/notesSlide13.xml"/><Relationship Id="rId16" Type="http://schemas.openxmlformats.org/officeDocument/2006/relationships/image" Target="../media/image241.png"/><Relationship Id="rId1" Type="http://schemas.openxmlformats.org/officeDocument/2006/relationships/slideLayout" Target="../slideLayouts/slideLayout2.xml"/><Relationship Id="rId6" Type="http://schemas.openxmlformats.org/officeDocument/2006/relationships/image" Target="../media/image151.pn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231.png"/><Relationship Id="rId10" Type="http://schemas.openxmlformats.org/officeDocument/2006/relationships/image" Target="../media/image56.jpeg"/><Relationship Id="rId4" Type="http://schemas.openxmlformats.org/officeDocument/2006/relationships/image" Target="../media/image131.png"/><Relationship Id="rId9" Type="http://schemas.openxmlformats.org/officeDocument/2006/relationships/image" Target="../media/image55.png"/><Relationship Id="rId14" Type="http://schemas.openxmlformats.org/officeDocument/2006/relationships/image" Target="../media/image221.png"/></Relationships>
</file>

<file path=ppt/slides/_rels/slide1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0.png"/><Relationship Id="rId7"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chart" Target="../charts/chart1.xml"/><Relationship Id="rId4" Type="http://schemas.openxmlformats.org/officeDocument/2006/relationships/image" Target="../media/image77.pn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58.jpeg"/><Relationship Id="rId7" Type="http://schemas.openxmlformats.org/officeDocument/2006/relationships/image" Target="../media/image30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1.png"/><Relationship Id="rId5" Type="http://schemas.openxmlformats.org/officeDocument/2006/relationships/image" Target="../media/image281.png"/><Relationship Id="rId10" Type="http://schemas.openxmlformats.org/officeDocument/2006/relationships/image" Target="../media/image55.png"/><Relationship Id="rId4" Type="http://schemas.openxmlformats.org/officeDocument/2006/relationships/image" Target="../media/image271.png"/><Relationship Id="rId9" Type="http://schemas.openxmlformats.org/officeDocument/2006/relationships/image" Target="../media/image320.png"/></Relationships>
</file>

<file path=ppt/slides/_rels/slide17.xml.rels><?xml version="1.0" encoding="UTF-8" standalone="yes"?>
<Relationships xmlns="http://schemas.openxmlformats.org/package/2006/relationships"><Relationship Id="rId8" Type="http://schemas.openxmlformats.org/officeDocument/2006/relationships/image" Target="../media/image391.png"/><Relationship Id="rId3" Type="http://schemas.openxmlformats.org/officeDocument/2006/relationships/image" Target="../media/image341.png"/><Relationship Id="rId7" Type="http://schemas.openxmlformats.org/officeDocument/2006/relationships/image" Target="../media/image38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1.png"/><Relationship Id="rId5" Type="http://schemas.openxmlformats.org/officeDocument/2006/relationships/image" Target="../media/image361.png"/><Relationship Id="rId10" Type="http://schemas.openxmlformats.org/officeDocument/2006/relationships/image" Target="../media/image59.jpeg"/><Relationship Id="rId4" Type="http://schemas.openxmlformats.org/officeDocument/2006/relationships/image" Target="../media/image351.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6.png"/><Relationship Id="rId7"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53.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950.png"/><Relationship Id="rId4" Type="http://schemas.openxmlformats.org/officeDocument/2006/relationships/image" Target="../media/image940.png"/></Relationships>
</file>

<file path=ppt/slides/_rels/slide2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30.png"/><Relationship Id="rId7" Type="http://schemas.openxmlformats.org/officeDocument/2006/relationships/image" Target="../media/image9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50.png"/><Relationship Id="rId4" Type="http://schemas.openxmlformats.org/officeDocument/2006/relationships/image" Target="../media/image9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2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7.jpeg"/><Relationship Id="rId7" Type="http://schemas.openxmlformats.org/officeDocument/2006/relationships/image" Target="../media/image201.png"/><Relationship Id="rId12"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jpe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8.jpeg"/><Relationship Id="rId9" Type="http://schemas.openxmlformats.org/officeDocument/2006/relationships/image" Target="../media/image22.png"/><Relationship Id="rId14"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5.jp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8.png"/><Relationship Id="rId7"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57.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6.jpeg"/><Relationship Id="rId7"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3.jpg"/><Relationship Id="rId11" Type="http://schemas.openxmlformats.org/officeDocument/2006/relationships/image" Target="../media/image9.png"/><Relationship Id="rId5" Type="http://schemas.openxmlformats.org/officeDocument/2006/relationships/image" Target="../media/image82.png"/><Relationship Id="rId10" Type="http://schemas.openxmlformats.org/officeDocument/2006/relationships/image" Target="../media/image8.png"/><Relationship Id="rId4" Type="http://schemas.openxmlformats.org/officeDocument/2006/relationships/image" Target="../media/image77.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2.jpeg"/><Relationship Id="rId7"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4.jpeg"/><Relationship Id="rId10" Type="http://schemas.openxmlformats.org/officeDocument/2006/relationships/image" Target="../media/image34.jpeg"/><Relationship Id="rId4" Type="http://schemas.openxmlformats.org/officeDocument/2006/relationships/image" Target="../media/image23.jpe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3.jpe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4.jpeg"/><Relationship Id="rId9" Type="http://schemas.openxmlformats.org/officeDocument/2006/relationships/image" Target="../media/image34.jpe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62.png"/><Relationship Id="rId3" Type="http://schemas.openxmlformats.org/officeDocument/2006/relationships/image" Target="../media/image41.png"/><Relationship Id="rId7" Type="http://schemas.openxmlformats.org/officeDocument/2006/relationships/image" Target="../media/image330.png"/><Relationship Id="rId12" Type="http://schemas.openxmlformats.org/officeDocument/2006/relationships/image" Target="../media/image380.png"/><Relationship Id="rId2" Type="http://schemas.openxmlformats.org/officeDocument/2006/relationships/notesSlide" Target="../notesSlides/notesSlide8.xml"/><Relationship Id="rId1" Type="http://schemas.openxmlformats.org/officeDocument/2006/relationships/slideLayout" Target="../slideLayouts/slideLayout2.xml"/><Relationship Id="rId11" Type="http://schemas.openxmlformats.org/officeDocument/2006/relationships/image" Target="../media/image45.png"/><Relationship Id="rId10" Type="http://schemas.openxmlformats.org/officeDocument/2006/relationships/image" Target="../media/image44.png"/><Relationship Id="rId9" Type="http://schemas.openxmlformats.org/officeDocument/2006/relationships/image" Target="../media/image43.png"/><Relationship Id="rId1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www.microsoft.com/en-us/research/wp-content/uploads/1998/02/asia-banner2.jpg">
            <a:extLst>
              <a:ext uri="{FF2B5EF4-FFF2-40B4-BE49-F238E27FC236}">
                <a16:creationId xmlns:a16="http://schemas.microsoft.com/office/drawing/2014/main" id="{0857115D-4562-40BE-A421-EE8225C92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00"/>
            <a:ext cx="12192000" cy="1543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microsoft logo”的图片搜索结果">
            <a:extLst>
              <a:ext uri="{FF2B5EF4-FFF2-40B4-BE49-F238E27FC236}">
                <a16:creationId xmlns:a16="http://schemas.microsoft.com/office/drawing/2014/main" id="{3299DF53-9B4A-4CD3-821B-79FE2EF5BD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50" t="21579" r="70000" b="23237"/>
          <a:stretch/>
        </p:blipFill>
        <p:spPr bwMode="auto">
          <a:xfrm>
            <a:off x="474662" y="278402"/>
            <a:ext cx="803275" cy="7673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34F8714-6709-47FE-9A47-342A67C12750}"/>
              </a:ext>
            </a:extLst>
          </p:cNvPr>
          <p:cNvSpPr txBox="1"/>
          <p:nvPr/>
        </p:nvSpPr>
        <p:spPr>
          <a:xfrm>
            <a:off x="1277937" y="401931"/>
            <a:ext cx="3774623" cy="584775"/>
          </a:xfrm>
          <a:prstGeom prst="rect">
            <a:avLst/>
          </a:prstGeom>
          <a:noFill/>
        </p:spPr>
        <p:txBody>
          <a:bodyPr wrap="square" rtlCol="0">
            <a:spAutoFit/>
          </a:bodyPr>
          <a:lstStyle/>
          <a:p>
            <a:r>
              <a:rPr lang="en-US" sz="3200" b="1" dirty="0">
                <a:solidFill>
                  <a:schemeClr val="bg1"/>
                </a:solidFill>
                <a:latin typeface="+mj-lt"/>
              </a:rPr>
              <a:t>Microsoft </a:t>
            </a:r>
            <a:r>
              <a:rPr lang="en-US" sz="3200" dirty="0">
                <a:solidFill>
                  <a:schemeClr val="bg1"/>
                </a:solidFill>
                <a:latin typeface="+mj-lt"/>
              </a:rPr>
              <a:t>Research</a:t>
            </a:r>
          </a:p>
        </p:txBody>
      </p:sp>
      <p:sp>
        <p:nvSpPr>
          <p:cNvPr id="2" name="Title 1"/>
          <p:cNvSpPr>
            <a:spLocks noGrp="1"/>
          </p:cNvSpPr>
          <p:nvPr>
            <p:ph type="ctrTitle"/>
          </p:nvPr>
        </p:nvSpPr>
        <p:spPr>
          <a:xfrm>
            <a:off x="952500" y="2913336"/>
            <a:ext cx="10287000" cy="1031327"/>
          </a:xfrm>
        </p:spPr>
        <p:txBody>
          <a:bodyPr>
            <a:noAutofit/>
          </a:bodyPr>
          <a:lstStyle/>
          <a:p>
            <a:r>
              <a:rPr lang="zh-CN" altLang="en-US" sz="3600" dirty="0"/>
              <a:t>深度学习计算优化中的挑战与机会</a:t>
            </a:r>
            <a:br>
              <a:rPr lang="en-US" altLang="zh-CN" sz="3600" dirty="0"/>
            </a:br>
            <a:br>
              <a:rPr lang="en-US" altLang="zh-CN" sz="3600" dirty="0"/>
            </a:br>
            <a:r>
              <a:rPr lang="en-US" altLang="zh-CN" sz="3600" dirty="0"/>
              <a:t>The Challenges and Opportunities in Optimization of Deep Learning Computation</a:t>
            </a:r>
            <a:endParaRPr lang="en-US" sz="3600" dirty="0"/>
          </a:p>
        </p:txBody>
      </p:sp>
      <p:sp>
        <p:nvSpPr>
          <p:cNvPr id="4" name="Subtitle 2"/>
          <p:cNvSpPr txBox="1">
            <a:spLocks/>
          </p:cNvSpPr>
          <p:nvPr/>
        </p:nvSpPr>
        <p:spPr>
          <a:xfrm>
            <a:off x="1436913" y="4803228"/>
            <a:ext cx="9144000" cy="16528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tx2"/>
                </a:solidFill>
              </a:rPr>
              <a:t>伍鸣</a:t>
            </a:r>
            <a:endParaRPr lang="en-US" altLang="zh-CN" dirty="0">
              <a:solidFill>
                <a:schemeClr val="tx2"/>
              </a:solidFill>
            </a:endParaRPr>
          </a:p>
          <a:p>
            <a:endParaRPr lang="en-US" altLang="zh-CN" sz="700" dirty="0">
              <a:solidFill>
                <a:schemeClr val="tx2"/>
              </a:solidFill>
            </a:endParaRPr>
          </a:p>
          <a:p>
            <a:r>
              <a:rPr lang="zh-CN" altLang="en-US" dirty="0">
                <a:solidFill>
                  <a:schemeClr val="tx2"/>
                </a:solidFill>
              </a:rPr>
              <a:t>资深研究员</a:t>
            </a:r>
            <a:endParaRPr lang="en-US" altLang="zh-CN" dirty="0">
              <a:solidFill>
                <a:schemeClr val="tx2"/>
              </a:solidFill>
            </a:endParaRPr>
          </a:p>
          <a:p>
            <a:r>
              <a:rPr lang="zh-CN" altLang="en-US" dirty="0">
                <a:solidFill>
                  <a:schemeClr val="tx2"/>
                </a:solidFill>
              </a:rPr>
              <a:t>微软亚洲研究院系统组</a:t>
            </a:r>
            <a:endParaRPr lang="en-US" dirty="0">
              <a:solidFill>
                <a:schemeClr val="tx2"/>
              </a:solidFill>
            </a:endParaRPr>
          </a:p>
          <a:p>
            <a:endParaRPr lang="en-US" dirty="0">
              <a:solidFill>
                <a:schemeClr val="tx2"/>
              </a:solidFill>
            </a:endParaRPr>
          </a:p>
          <a:p>
            <a:endParaRPr lang="en-US" dirty="0"/>
          </a:p>
        </p:txBody>
      </p:sp>
    </p:spTree>
    <p:extLst>
      <p:ext uri="{BB962C8B-B14F-4D97-AF65-F5344CB8AC3E}">
        <p14:creationId xmlns:p14="http://schemas.microsoft.com/office/powerpoint/2010/main" val="1681854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FBC9-F762-49C3-8927-B7735306B0E2}"/>
              </a:ext>
            </a:extLst>
          </p:cNvPr>
          <p:cNvSpPr>
            <a:spLocks noGrp="1"/>
          </p:cNvSpPr>
          <p:nvPr>
            <p:ph type="title"/>
          </p:nvPr>
        </p:nvSpPr>
        <p:spPr>
          <a:xfrm>
            <a:off x="701569" y="365125"/>
            <a:ext cx="10649607" cy="1325563"/>
          </a:xfrm>
        </p:spPr>
        <p:txBody>
          <a:bodyPr/>
          <a:lstStyle/>
          <a:p>
            <a:r>
              <a:rPr lang="en-US" altLang="zh-CN" dirty="0"/>
              <a:t>Challenges of DL Optimization in Framework</a:t>
            </a:r>
            <a:endParaRPr lang="en-US" dirty="0"/>
          </a:p>
        </p:txBody>
      </p:sp>
      <p:sp>
        <p:nvSpPr>
          <p:cNvPr id="4" name="Slide Number Placeholder 3">
            <a:extLst>
              <a:ext uri="{FF2B5EF4-FFF2-40B4-BE49-F238E27FC236}">
                <a16:creationId xmlns:a16="http://schemas.microsoft.com/office/drawing/2014/main" id="{53099579-E683-48E7-B742-3AC0B1FB1F00}"/>
              </a:ext>
            </a:extLst>
          </p:cNvPr>
          <p:cNvSpPr>
            <a:spLocks noGrp="1"/>
          </p:cNvSpPr>
          <p:nvPr>
            <p:ph type="sldNum" sz="quarter" idx="12"/>
          </p:nvPr>
        </p:nvSpPr>
        <p:spPr/>
        <p:txBody>
          <a:bodyPr/>
          <a:lstStyle/>
          <a:p>
            <a:fld id="{75405F3C-E1F1-4016-982B-CA91284A1E2D}" type="slidenum">
              <a:rPr lang="en-US" smtClean="0"/>
              <a:t>10</a:t>
            </a:fld>
            <a:endParaRPr lang="en-US"/>
          </a:p>
        </p:txBody>
      </p:sp>
      <p:pic>
        <p:nvPicPr>
          <p:cNvPr id="8" name="Picture 7">
            <a:extLst>
              <a:ext uri="{FF2B5EF4-FFF2-40B4-BE49-F238E27FC236}">
                <a16:creationId xmlns:a16="http://schemas.microsoft.com/office/drawing/2014/main" id="{CA4F70F3-CE6A-47BA-A698-E9AE47E99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168" y="5141077"/>
            <a:ext cx="1824380" cy="1215272"/>
          </a:xfrm>
          <a:prstGeom prst="rect">
            <a:avLst/>
          </a:prstGeom>
        </p:spPr>
      </p:pic>
      <p:pic>
        <p:nvPicPr>
          <p:cNvPr id="12" name="Picture 11">
            <a:extLst>
              <a:ext uri="{FF2B5EF4-FFF2-40B4-BE49-F238E27FC236}">
                <a16:creationId xmlns:a16="http://schemas.microsoft.com/office/drawing/2014/main" id="{612688BB-10F4-4A5D-8A04-7CAF13A38A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3810" y="5141077"/>
            <a:ext cx="1824380" cy="1215273"/>
          </a:xfrm>
          <a:prstGeom prst="rect">
            <a:avLst/>
          </a:prstGeom>
        </p:spPr>
      </p:pic>
      <p:pic>
        <p:nvPicPr>
          <p:cNvPr id="14" name="Picture 13">
            <a:extLst>
              <a:ext uri="{FF2B5EF4-FFF2-40B4-BE49-F238E27FC236}">
                <a16:creationId xmlns:a16="http://schemas.microsoft.com/office/drawing/2014/main" id="{DA2CC023-438A-47E2-828E-AA560B1905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2189" y="5141077"/>
            <a:ext cx="1824380" cy="1209374"/>
          </a:xfrm>
          <a:prstGeom prst="rect">
            <a:avLst/>
          </a:prstGeom>
        </p:spPr>
      </p:pic>
      <p:sp>
        <p:nvSpPr>
          <p:cNvPr id="15" name="TextBox 14">
            <a:extLst>
              <a:ext uri="{FF2B5EF4-FFF2-40B4-BE49-F238E27FC236}">
                <a16:creationId xmlns:a16="http://schemas.microsoft.com/office/drawing/2014/main" id="{A8161A30-32BE-47FA-9407-6C1FD82FBF0E}"/>
              </a:ext>
            </a:extLst>
          </p:cNvPr>
          <p:cNvSpPr txBox="1"/>
          <p:nvPr/>
        </p:nvSpPr>
        <p:spPr>
          <a:xfrm>
            <a:off x="1631609" y="4584130"/>
            <a:ext cx="1824380" cy="400110"/>
          </a:xfrm>
          <a:prstGeom prst="rect">
            <a:avLst/>
          </a:prstGeom>
          <a:noFill/>
        </p:spPr>
        <p:txBody>
          <a:bodyPr wrap="square" rtlCol="0">
            <a:spAutoFit/>
          </a:bodyPr>
          <a:lstStyle/>
          <a:p>
            <a:pPr algn="ctr"/>
            <a:r>
              <a:rPr lang="en-US" sz="2000" dirty="0"/>
              <a:t>Scale-out</a:t>
            </a:r>
          </a:p>
        </p:txBody>
      </p:sp>
      <p:sp>
        <p:nvSpPr>
          <p:cNvPr id="16" name="TextBox 15">
            <a:extLst>
              <a:ext uri="{FF2B5EF4-FFF2-40B4-BE49-F238E27FC236}">
                <a16:creationId xmlns:a16="http://schemas.microsoft.com/office/drawing/2014/main" id="{DAD654B0-3FCB-462F-8A8A-41178C093E75}"/>
              </a:ext>
            </a:extLst>
          </p:cNvPr>
          <p:cNvSpPr txBox="1"/>
          <p:nvPr/>
        </p:nvSpPr>
        <p:spPr>
          <a:xfrm>
            <a:off x="5183810" y="4430242"/>
            <a:ext cx="1824380" cy="707886"/>
          </a:xfrm>
          <a:prstGeom prst="rect">
            <a:avLst/>
          </a:prstGeom>
          <a:noFill/>
        </p:spPr>
        <p:txBody>
          <a:bodyPr wrap="square" rtlCol="0">
            <a:spAutoFit/>
          </a:bodyPr>
          <a:lstStyle/>
          <a:p>
            <a:pPr algn="ctr"/>
            <a:r>
              <a:rPr lang="en-US" sz="2000" dirty="0"/>
              <a:t>Local Efficiency</a:t>
            </a:r>
          </a:p>
        </p:txBody>
      </p:sp>
      <p:sp>
        <p:nvSpPr>
          <p:cNvPr id="17" name="TextBox 16">
            <a:extLst>
              <a:ext uri="{FF2B5EF4-FFF2-40B4-BE49-F238E27FC236}">
                <a16:creationId xmlns:a16="http://schemas.microsoft.com/office/drawing/2014/main" id="{434046F9-F591-4BD5-9CE8-A4CDADB1A4FF}"/>
              </a:ext>
            </a:extLst>
          </p:cNvPr>
          <p:cNvSpPr txBox="1"/>
          <p:nvPr/>
        </p:nvSpPr>
        <p:spPr>
          <a:xfrm>
            <a:off x="8213071" y="4430242"/>
            <a:ext cx="2362616" cy="707886"/>
          </a:xfrm>
          <a:prstGeom prst="rect">
            <a:avLst/>
          </a:prstGeom>
          <a:noFill/>
        </p:spPr>
        <p:txBody>
          <a:bodyPr wrap="square" rtlCol="0">
            <a:spAutoFit/>
          </a:bodyPr>
          <a:lstStyle/>
          <a:p>
            <a:pPr algn="ctr"/>
            <a:r>
              <a:rPr lang="en-US" sz="2000" dirty="0"/>
              <a:t>Memory Effectiveness</a:t>
            </a:r>
          </a:p>
        </p:txBody>
      </p:sp>
      <p:sp>
        <p:nvSpPr>
          <p:cNvPr id="18" name="TextBox 17">
            <a:extLst>
              <a:ext uri="{FF2B5EF4-FFF2-40B4-BE49-F238E27FC236}">
                <a16:creationId xmlns:a16="http://schemas.microsoft.com/office/drawing/2014/main" id="{86EE221D-F9E3-4F8C-B70C-3EFC4C1E4265}"/>
              </a:ext>
            </a:extLst>
          </p:cNvPr>
          <p:cNvSpPr txBox="1"/>
          <p:nvPr/>
        </p:nvSpPr>
        <p:spPr>
          <a:xfrm>
            <a:off x="383759" y="1536530"/>
            <a:ext cx="3752140"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Communication efficiency over RDMA, </a:t>
            </a:r>
            <a:r>
              <a:rPr lang="en-US" dirty="0" err="1">
                <a:solidFill>
                  <a:schemeClr val="tx2"/>
                </a:solidFill>
              </a:rPr>
              <a:t>NVLink</a:t>
            </a:r>
            <a:endParaRPr lang="en-US" dirty="0">
              <a:solidFill>
                <a:schemeClr val="tx2"/>
              </a:solidFill>
            </a:endParaRPr>
          </a:p>
          <a:p>
            <a:pPr marL="742950" lvl="1"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Zero-copy</a:t>
            </a:r>
            <a:endParaRPr lang="en-US" dirty="0"/>
          </a:p>
          <a:p>
            <a:pPr marL="285750" indent="-285750">
              <a:buFont typeface="Arial" panose="020B0604020202020204" pitchFamily="34" charset="0"/>
              <a:buChar char="•"/>
            </a:pPr>
            <a:r>
              <a:rPr lang="en-US" dirty="0">
                <a:solidFill>
                  <a:schemeClr val="tx2"/>
                </a:solidFill>
              </a:rPr>
              <a:t>Device placement of tasks</a:t>
            </a:r>
          </a:p>
          <a:p>
            <a:pPr marL="742950" lvl="1"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Shortening critical path and maximizing parallelism</a:t>
            </a:r>
          </a:p>
        </p:txBody>
      </p:sp>
      <p:sp>
        <p:nvSpPr>
          <p:cNvPr id="20" name="TextBox 19">
            <a:extLst>
              <a:ext uri="{FF2B5EF4-FFF2-40B4-BE49-F238E27FC236}">
                <a16:creationId xmlns:a16="http://schemas.microsoft.com/office/drawing/2014/main" id="{57E84E32-D0BF-4FE3-AE1A-8FC6525EB5D8}"/>
              </a:ext>
            </a:extLst>
          </p:cNvPr>
          <p:cNvSpPr txBox="1"/>
          <p:nvPr/>
        </p:nvSpPr>
        <p:spPr>
          <a:xfrm>
            <a:off x="4219930" y="1675029"/>
            <a:ext cx="3752140"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Remove framework overhead, e.g.,  scheduling, kernel launch</a:t>
            </a:r>
          </a:p>
          <a:p>
            <a:pPr marL="742950" lvl="1"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Operator batching</a:t>
            </a:r>
          </a:p>
          <a:p>
            <a:pPr marL="742950" lvl="1"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Kernel fusion </a:t>
            </a:r>
          </a:p>
          <a:p>
            <a:pPr marL="742950" lvl="1"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Compiling tensor algebra</a:t>
            </a:r>
          </a:p>
        </p:txBody>
      </p:sp>
      <p:sp>
        <p:nvSpPr>
          <p:cNvPr id="21" name="TextBox 20">
            <a:extLst>
              <a:ext uri="{FF2B5EF4-FFF2-40B4-BE49-F238E27FC236}">
                <a16:creationId xmlns:a16="http://schemas.microsoft.com/office/drawing/2014/main" id="{F288D163-7A8A-457F-972D-4772224E560E}"/>
              </a:ext>
            </a:extLst>
          </p:cNvPr>
          <p:cNvSpPr txBox="1"/>
          <p:nvPr/>
        </p:nvSpPr>
        <p:spPr>
          <a:xfrm>
            <a:off x="8482189" y="1752108"/>
            <a:ext cx="3265301"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Model quantization and compression</a:t>
            </a:r>
          </a:p>
          <a:p>
            <a:pPr marL="285750" indent="-285750">
              <a:buFont typeface="Arial" panose="020B0604020202020204" pitchFamily="34" charset="0"/>
              <a:buChar char="•"/>
            </a:pPr>
            <a:r>
              <a:rPr lang="en-US" dirty="0">
                <a:solidFill>
                  <a:schemeClr val="tx2"/>
                </a:solidFill>
              </a:rPr>
              <a:t>Trading computation and memory consumption</a:t>
            </a:r>
          </a:p>
          <a:p>
            <a:pPr marL="285750" indent="-285750">
              <a:buFont typeface="Arial" panose="020B0604020202020204" pitchFamily="34" charset="0"/>
              <a:buChar char="•"/>
            </a:pPr>
            <a:endParaRPr lang="en-US" dirty="0"/>
          </a:p>
        </p:txBody>
      </p:sp>
      <p:sp>
        <p:nvSpPr>
          <p:cNvPr id="22" name="Arrow: Right 21">
            <a:extLst>
              <a:ext uri="{FF2B5EF4-FFF2-40B4-BE49-F238E27FC236}">
                <a16:creationId xmlns:a16="http://schemas.microsoft.com/office/drawing/2014/main" id="{E70DAB68-07AD-41B4-A397-0281FAA14E15}"/>
              </a:ext>
            </a:extLst>
          </p:cNvPr>
          <p:cNvSpPr/>
          <p:nvPr/>
        </p:nvSpPr>
        <p:spPr>
          <a:xfrm rot="4615512">
            <a:off x="1667915" y="3877086"/>
            <a:ext cx="1445905" cy="192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D1C4F2D3-9475-4D55-B7BD-A66470A494F9}"/>
              </a:ext>
            </a:extLst>
          </p:cNvPr>
          <p:cNvSpPr/>
          <p:nvPr/>
        </p:nvSpPr>
        <p:spPr>
          <a:xfrm rot="5400000">
            <a:off x="5432957" y="3731900"/>
            <a:ext cx="1290250" cy="234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21BACCDC-E81D-4AF9-B11E-A89CF038AE30}"/>
              </a:ext>
            </a:extLst>
          </p:cNvPr>
          <p:cNvSpPr/>
          <p:nvPr/>
        </p:nvSpPr>
        <p:spPr>
          <a:xfrm rot="8544781">
            <a:off x="6590458" y="3873944"/>
            <a:ext cx="2735111" cy="198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AB84ED38-5811-4433-A21F-E4199B3DA369}"/>
              </a:ext>
            </a:extLst>
          </p:cNvPr>
          <p:cNvSpPr/>
          <p:nvPr/>
        </p:nvSpPr>
        <p:spPr>
          <a:xfrm rot="5837685">
            <a:off x="9075366" y="3722208"/>
            <a:ext cx="1290250" cy="234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520F300-FE7F-42BE-A0E8-1911619A0260}"/>
              </a:ext>
            </a:extLst>
          </p:cNvPr>
          <p:cNvGrpSpPr/>
          <p:nvPr/>
        </p:nvGrpSpPr>
        <p:grpSpPr>
          <a:xfrm>
            <a:off x="383759" y="3342727"/>
            <a:ext cx="11363731" cy="930677"/>
            <a:chOff x="383759" y="3342727"/>
            <a:chExt cx="11363731" cy="930677"/>
          </a:xfrm>
        </p:grpSpPr>
        <p:sp>
          <p:nvSpPr>
            <p:cNvPr id="26" name="Cloud 25">
              <a:extLst>
                <a:ext uri="{FF2B5EF4-FFF2-40B4-BE49-F238E27FC236}">
                  <a16:creationId xmlns:a16="http://schemas.microsoft.com/office/drawing/2014/main" id="{0713978F-0BDD-43E7-9AAD-EFF4443DFCB9}"/>
                </a:ext>
              </a:extLst>
            </p:cNvPr>
            <p:cNvSpPr/>
            <p:nvPr/>
          </p:nvSpPr>
          <p:spPr>
            <a:xfrm>
              <a:off x="383759" y="3342727"/>
              <a:ext cx="11363731" cy="93067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TextBox 26">
              <a:extLst>
                <a:ext uri="{FF2B5EF4-FFF2-40B4-BE49-F238E27FC236}">
                  <a16:creationId xmlns:a16="http://schemas.microsoft.com/office/drawing/2014/main" id="{C572F371-82AE-4ADA-82D0-6D109047958E}"/>
                </a:ext>
              </a:extLst>
            </p:cNvPr>
            <p:cNvSpPr txBox="1"/>
            <p:nvPr/>
          </p:nvSpPr>
          <p:spPr>
            <a:xfrm>
              <a:off x="1728168" y="3524550"/>
              <a:ext cx="9333188" cy="461665"/>
            </a:xfrm>
            <a:prstGeom prst="rect">
              <a:avLst/>
            </a:prstGeom>
            <a:noFill/>
          </p:spPr>
          <p:txBody>
            <a:bodyPr wrap="square" rtlCol="0">
              <a:spAutoFit/>
            </a:bodyPr>
            <a:lstStyle/>
            <a:p>
              <a:r>
                <a:rPr lang="en-US" sz="2400" dirty="0">
                  <a:solidFill>
                    <a:schemeClr val="tx2"/>
                  </a:solidFill>
                </a:rPr>
                <a:t>Transparently apply over heterogeneous hardware environment</a:t>
              </a:r>
            </a:p>
          </p:txBody>
        </p:sp>
      </p:grpSp>
    </p:spTree>
    <p:extLst>
      <p:ext uri="{BB962C8B-B14F-4D97-AF65-F5344CB8AC3E}">
        <p14:creationId xmlns:p14="http://schemas.microsoft.com/office/powerpoint/2010/main" val="44937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9A214F07-84DC-4617-AEC8-6AF423880FAE}"/>
              </a:ext>
            </a:extLst>
          </p:cNvPr>
          <p:cNvSpPr txBox="1"/>
          <p:nvPr/>
        </p:nvSpPr>
        <p:spPr>
          <a:xfrm>
            <a:off x="1501606" y="4553436"/>
            <a:ext cx="5215326" cy="1661993"/>
          </a:xfrm>
          <a:prstGeom prst="rect">
            <a:avLst/>
          </a:prstGeom>
          <a:noFill/>
        </p:spPr>
        <p:txBody>
          <a:bodyPr wrap="square" rtlCol="0">
            <a:spAutoFit/>
          </a:bodyPr>
          <a:lstStyle/>
          <a:p>
            <a:pPr marL="285750" indent="-182880">
              <a:buFont typeface="Arial" panose="020B0604020202020204" pitchFamily="34" charset="0"/>
              <a:buChar char="•"/>
            </a:pPr>
            <a:r>
              <a:rPr lang="en-US" dirty="0">
                <a:solidFill>
                  <a:schemeClr val="tx2"/>
                </a:solidFill>
              </a:rPr>
              <a:t>Automatic operator batching and kernel fusion</a:t>
            </a:r>
          </a:p>
          <a:p>
            <a:pPr marL="285750" indent="-182880">
              <a:buFont typeface="Arial" panose="020B0604020202020204" pitchFamily="34" charset="0"/>
              <a:buChar char="•"/>
            </a:pPr>
            <a:r>
              <a:rPr lang="en-US" dirty="0">
                <a:solidFill>
                  <a:schemeClr val="tx2"/>
                </a:solidFill>
              </a:rPr>
              <a:t>Tensor algebra compiler</a:t>
            </a:r>
          </a:p>
          <a:p>
            <a:pPr marL="285750" indent="-182880">
              <a:buFont typeface="Arial" panose="020B0604020202020204" pitchFamily="34" charset="0"/>
              <a:buChar char="•"/>
            </a:pPr>
            <a:r>
              <a:rPr lang="en-US" dirty="0">
                <a:solidFill>
                  <a:schemeClr val="tx2"/>
                </a:solidFill>
              </a:rPr>
              <a:t>Highly efficient sparse operators </a:t>
            </a:r>
          </a:p>
          <a:p>
            <a:pPr marL="742950" lvl="1" indent="-182880">
              <a:buFont typeface="Arial" panose="020B0604020202020204" pitchFamily="34" charset="0"/>
              <a:buChar char="•"/>
            </a:pPr>
            <a:r>
              <a:rPr lang="en-US" sz="1600" dirty="0"/>
              <a:t>Seamless integration of model compression</a:t>
            </a:r>
          </a:p>
          <a:p>
            <a:pPr marL="742950" lvl="1" indent="-182880">
              <a:buFont typeface="Arial" panose="020B0604020202020204" pitchFamily="34" charset="0"/>
              <a:buChar char="•"/>
            </a:pPr>
            <a:r>
              <a:rPr lang="en-US" sz="1600" dirty="0"/>
              <a:t>Adaptive switch between dense and sparse operators</a:t>
            </a:r>
          </a:p>
        </p:txBody>
      </p:sp>
      <p:sp>
        <p:nvSpPr>
          <p:cNvPr id="2" name="Title 1">
            <a:extLst>
              <a:ext uri="{FF2B5EF4-FFF2-40B4-BE49-F238E27FC236}">
                <a16:creationId xmlns:a16="http://schemas.microsoft.com/office/drawing/2014/main" id="{BDB9264F-AA45-466A-B787-4F00FC85E984}"/>
              </a:ext>
            </a:extLst>
          </p:cNvPr>
          <p:cNvSpPr>
            <a:spLocks noGrp="1"/>
          </p:cNvSpPr>
          <p:nvPr>
            <p:ph type="title"/>
          </p:nvPr>
        </p:nvSpPr>
        <p:spPr/>
        <p:txBody>
          <a:bodyPr/>
          <a:lstStyle/>
          <a:p>
            <a:r>
              <a:rPr lang="en-US" dirty="0"/>
              <a:t>Project Wolong (</a:t>
            </a:r>
            <a:r>
              <a:rPr lang="zh-CN" altLang="en-US" dirty="0"/>
              <a:t>卧龙</a:t>
            </a:r>
            <a:r>
              <a:rPr lang="en-US" dirty="0"/>
              <a:t>)</a:t>
            </a:r>
          </a:p>
        </p:txBody>
      </p:sp>
      <p:sp>
        <p:nvSpPr>
          <p:cNvPr id="4" name="Slide Number Placeholder 3">
            <a:extLst>
              <a:ext uri="{FF2B5EF4-FFF2-40B4-BE49-F238E27FC236}">
                <a16:creationId xmlns:a16="http://schemas.microsoft.com/office/drawing/2014/main" id="{258A4C17-1EF8-4248-A1E1-DD1B677B3ADB}"/>
              </a:ext>
            </a:extLst>
          </p:cNvPr>
          <p:cNvSpPr>
            <a:spLocks noGrp="1"/>
          </p:cNvSpPr>
          <p:nvPr>
            <p:ph type="sldNum" sz="quarter" idx="12"/>
          </p:nvPr>
        </p:nvSpPr>
        <p:spPr>
          <a:xfrm>
            <a:off x="9160157" y="6203416"/>
            <a:ext cx="2743200" cy="365125"/>
          </a:xfrm>
        </p:spPr>
        <p:txBody>
          <a:bodyPr/>
          <a:lstStyle/>
          <a:p>
            <a:fld id="{75405F3C-E1F1-4016-982B-CA91284A1E2D}" type="slidenum">
              <a:rPr lang="en-US" smtClean="0"/>
              <a:t>11</a:t>
            </a:fld>
            <a:endParaRPr lang="en-US"/>
          </a:p>
        </p:txBody>
      </p:sp>
      <p:grpSp>
        <p:nvGrpSpPr>
          <p:cNvPr id="19" name="Group 18">
            <a:extLst>
              <a:ext uri="{FF2B5EF4-FFF2-40B4-BE49-F238E27FC236}">
                <a16:creationId xmlns:a16="http://schemas.microsoft.com/office/drawing/2014/main" id="{07405B68-4ECD-4DE3-9B68-575A67ECD35E}"/>
              </a:ext>
            </a:extLst>
          </p:cNvPr>
          <p:cNvGrpSpPr/>
          <p:nvPr/>
        </p:nvGrpSpPr>
        <p:grpSpPr>
          <a:xfrm>
            <a:off x="7898904" y="4826565"/>
            <a:ext cx="3247536" cy="1268075"/>
            <a:chOff x="3381984" y="5851137"/>
            <a:chExt cx="4925440" cy="662401"/>
          </a:xfrm>
        </p:grpSpPr>
        <p:sp>
          <p:nvSpPr>
            <p:cNvPr id="20" name="Rounded Rectangle 32">
              <a:extLst>
                <a:ext uri="{FF2B5EF4-FFF2-40B4-BE49-F238E27FC236}">
                  <a16:creationId xmlns:a16="http://schemas.microsoft.com/office/drawing/2014/main" id="{0D7CA43F-A3C5-4419-8F74-D61DEE22EB74}"/>
                </a:ext>
              </a:extLst>
            </p:cNvPr>
            <p:cNvSpPr/>
            <p:nvPr/>
          </p:nvSpPr>
          <p:spPr>
            <a:xfrm>
              <a:off x="3381984" y="5851137"/>
              <a:ext cx="4925440" cy="662401"/>
            </a:xfrm>
            <a:prstGeom prst="roundRect">
              <a:avLst>
                <a:gd name="adj" fmla="val 803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489DC0F-91DE-46CD-8779-0A0641B8B5A8}"/>
                </a:ext>
              </a:extLst>
            </p:cNvPr>
            <p:cNvSpPr txBox="1"/>
            <p:nvPr/>
          </p:nvSpPr>
          <p:spPr>
            <a:xfrm>
              <a:off x="3381984" y="5867207"/>
              <a:ext cx="4925438" cy="177915"/>
            </a:xfrm>
            <a:prstGeom prst="rect">
              <a:avLst/>
            </a:prstGeom>
            <a:noFill/>
          </p:spPr>
          <p:txBody>
            <a:bodyPr wrap="square" rtlCol="0">
              <a:spAutoFit/>
            </a:bodyPr>
            <a:lstStyle/>
            <a:p>
              <a:pPr algn="ctr"/>
              <a:r>
                <a:rPr lang="en-US" sz="1600" dirty="0"/>
                <a:t>Execution backends</a:t>
              </a:r>
            </a:p>
          </p:txBody>
        </p:sp>
      </p:grpSp>
      <p:grpSp>
        <p:nvGrpSpPr>
          <p:cNvPr id="32" name="Group 31">
            <a:extLst>
              <a:ext uri="{FF2B5EF4-FFF2-40B4-BE49-F238E27FC236}">
                <a16:creationId xmlns:a16="http://schemas.microsoft.com/office/drawing/2014/main" id="{CE7925A5-0998-4E7A-8BA0-CC9619AA0BBD}"/>
              </a:ext>
            </a:extLst>
          </p:cNvPr>
          <p:cNvGrpSpPr/>
          <p:nvPr/>
        </p:nvGrpSpPr>
        <p:grpSpPr>
          <a:xfrm>
            <a:off x="7858125" y="2434878"/>
            <a:ext cx="3301805" cy="872862"/>
            <a:chOff x="4308366" y="2009860"/>
            <a:chExt cx="3230570" cy="811162"/>
          </a:xfrm>
        </p:grpSpPr>
        <p:sp>
          <p:nvSpPr>
            <p:cNvPr id="33" name="Rounded Rectangle 4">
              <a:extLst>
                <a:ext uri="{FF2B5EF4-FFF2-40B4-BE49-F238E27FC236}">
                  <a16:creationId xmlns:a16="http://schemas.microsoft.com/office/drawing/2014/main" id="{A2E424A0-B7EF-4D71-89F8-5F95B6C7908E}"/>
                </a:ext>
              </a:extLst>
            </p:cNvPr>
            <p:cNvSpPr/>
            <p:nvPr/>
          </p:nvSpPr>
          <p:spPr>
            <a:xfrm>
              <a:off x="4348264" y="2052511"/>
              <a:ext cx="3190672" cy="768511"/>
            </a:xfrm>
            <a:prstGeom prst="roundRect">
              <a:avLst>
                <a:gd name="adj" fmla="val 9775"/>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A9E28261-486E-47AF-B313-18CA2A384057}"/>
                </a:ext>
              </a:extLst>
            </p:cNvPr>
            <p:cNvSpPr txBox="1"/>
            <p:nvPr/>
          </p:nvSpPr>
          <p:spPr>
            <a:xfrm>
              <a:off x="4308366" y="2009860"/>
              <a:ext cx="3184876" cy="314623"/>
            </a:xfrm>
            <a:prstGeom prst="rect">
              <a:avLst/>
            </a:prstGeom>
            <a:noFill/>
          </p:spPr>
          <p:txBody>
            <a:bodyPr wrap="square" rtlCol="0">
              <a:spAutoFit/>
            </a:bodyPr>
            <a:lstStyle/>
            <a:p>
              <a:pPr algn="ctr"/>
              <a:r>
                <a:rPr lang="en-US" altLang="zh-CN" sz="1600" dirty="0"/>
                <a:t>Intermediate Representation (</a:t>
              </a:r>
              <a:r>
                <a:rPr lang="en-US" altLang="zh-CN" sz="1600" b="1" dirty="0"/>
                <a:t>IR</a:t>
              </a:r>
              <a:r>
                <a:rPr lang="en-US" altLang="zh-CN" sz="1600" dirty="0"/>
                <a:t>)</a:t>
              </a:r>
              <a:endParaRPr lang="en-US" sz="1600" dirty="0"/>
            </a:p>
          </p:txBody>
        </p:sp>
      </p:grpSp>
      <p:pic>
        <p:nvPicPr>
          <p:cNvPr id="1026" name="Picture 2" descr="Image result for tensorflow">
            <a:extLst>
              <a:ext uri="{FF2B5EF4-FFF2-40B4-BE49-F238E27FC236}">
                <a16:creationId xmlns:a16="http://schemas.microsoft.com/office/drawing/2014/main" id="{C601D07A-8BBE-4CF9-842E-887AC366DE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97" y="1592778"/>
            <a:ext cx="956290" cy="6119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NTK">
            <a:extLst>
              <a:ext uri="{FF2B5EF4-FFF2-40B4-BE49-F238E27FC236}">
                <a16:creationId xmlns:a16="http://schemas.microsoft.com/office/drawing/2014/main" id="{0C27DB62-D392-4697-A920-51C8A63BB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871" y="1562312"/>
            <a:ext cx="1051416" cy="7097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affe2">
            <a:extLst>
              <a:ext uri="{FF2B5EF4-FFF2-40B4-BE49-F238E27FC236}">
                <a16:creationId xmlns:a16="http://schemas.microsoft.com/office/drawing/2014/main" id="{AB75FDEA-D079-47FA-A6B4-9B17B39B2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7571" y="1403581"/>
            <a:ext cx="952500" cy="952500"/>
          </a:xfrm>
          <a:prstGeom prst="rect">
            <a:avLst/>
          </a:prstGeom>
          <a:noFill/>
          <a:extLst>
            <a:ext uri="{909E8E84-426E-40DD-AFC4-6F175D3DCCD1}">
              <a14:hiddenFill xmlns:a14="http://schemas.microsoft.com/office/drawing/2010/main">
                <a:solidFill>
                  <a:srgbClr val="FFFFFF"/>
                </a:solidFill>
              </a14:hiddenFill>
            </a:ext>
          </a:extLst>
        </p:spPr>
      </p:pic>
      <p:grpSp>
        <p:nvGrpSpPr>
          <p:cNvPr id="1051" name="Group 1050">
            <a:extLst>
              <a:ext uri="{FF2B5EF4-FFF2-40B4-BE49-F238E27FC236}">
                <a16:creationId xmlns:a16="http://schemas.microsoft.com/office/drawing/2014/main" id="{882D068A-4F72-41A4-9E84-8BC34DE85B92}"/>
              </a:ext>
            </a:extLst>
          </p:cNvPr>
          <p:cNvGrpSpPr/>
          <p:nvPr/>
        </p:nvGrpSpPr>
        <p:grpSpPr>
          <a:xfrm>
            <a:off x="8882643" y="2792354"/>
            <a:ext cx="1506383" cy="432474"/>
            <a:chOff x="4781022" y="2797723"/>
            <a:chExt cx="1506383" cy="432474"/>
          </a:xfrm>
        </p:grpSpPr>
        <p:sp>
          <p:nvSpPr>
            <p:cNvPr id="35" name="Oval 34">
              <a:extLst>
                <a:ext uri="{FF2B5EF4-FFF2-40B4-BE49-F238E27FC236}">
                  <a16:creationId xmlns:a16="http://schemas.microsoft.com/office/drawing/2014/main" id="{79A5B606-DA63-4B2D-B7CF-1738AB1BF4A4}"/>
                </a:ext>
              </a:extLst>
            </p:cNvPr>
            <p:cNvSpPr/>
            <p:nvPr/>
          </p:nvSpPr>
          <p:spPr>
            <a:xfrm>
              <a:off x="4781022" y="2804133"/>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x</a:t>
              </a:r>
            </a:p>
          </p:txBody>
        </p:sp>
        <p:sp>
          <p:nvSpPr>
            <p:cNvPr id="41" name="Oval 40">
              <a:extLst>
                <a:ext uri="{FF2B5EF4-FFF2-40B4-BE49-F238E27FC236}">
                  <a16:creationId xmlns:a16="http://schemas.microsoft.com/office/drawing/2014/main" id="{47AC7F8C-8090-42A1-ACE6-D8896607E885}"/>
                </a:ext>
              </a:extLst>
            </p:cNvPr>
            <p:cNvSpPr/>
            <p:nvPr/>
          </p:nvSpPr>
          <p:spPr>
            <a:xfrm>
              <a:off x="4782049" y="3028213"/>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w</a:t>
              </a:r>
            </a:p>
          </p:txBody>
        </p:sp>
        <p:sp>
          <p:nvSpPr>
            <p:cNvPr id="42" name="Oval 41">
              <a:extLst>
                <a:ext uri="{FF2B5EF4-FFF2-40B4-BE49-F238E27FC236}">
                  <a16:creationId xmlns:a16="http://schemas.microsoft.com/office/drawing/2014/main" id="{FD1CBD0F-3BD3-461B-A871-0962F4A7385E}"/>
                </a:ext>
              </a:extLst>
            </p:cNvPr>
            <p:cNvSpPr/>
            <p:nvPr/>
          </p:nvSpPr>
          <p:spPr>
            <a:xfrm>
              <a:off x="5194709" y="3028213"/>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b</a:t>
              </a:r>
            </a:p>
          </p:txBody>
        </p:sp>
        <p:sp>
          <p:nvSpPr>
            <p:cNvPr id="43" name="Oval 42">
              <a:extLst>
                <a:ext uri="{FF2B5EF4-FFF2-40B4-BE49-F238E27FC236}">
                  <a16:creationId xmlns:a16="http://schemas.microsoft.com/office/drawing/2014/main" id="{54A2571A-5EC0-4393-864F-F618C13450BE}"/>
                </a:ext>
              </a:extLst>
            </p:cNvPr>
            <p:cNvSpPr/>
            <p:nvPr/>
          </p:nvSpPr>
          <p:spPr>
            <a:xfrm>
              <a:off x="5195307" y="2797723"/>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a:t>
              </a:r>
            </a:p>
          </p:txBody>
        </p:sp>
        <p:cxnSp>
          <p:nvCxnSpPr>
            <p:cNvPr id="37" name="Straight Arrow Connector 36">
              <a:extLst>
                <a:ext uri="{FF2B5EF4-FFF2-40B4-BE49-F238E27FC236}">
                  <a16:creationId xmlns:a16="http://schemas.microsoft.com/office/drawing/2014/main" id="{89E1ACD6-8AE5-4827-B131-89DB12CD1995}"/>
                </a:ext>
              </a:extLst>
            </p:cNvPr>
            <p:cNvCxnSpPr>
              <a:cxnSpLocks/>
              <a:stCxn id="35" idx="6"/>
              <a:endCxn id="43" idx="2"/>
            </p:cNvCxnSpPr>
            <p:nvPr/>
          </p:nvCxnSpPr>
          <p:spPr>
            <a:xfrm flipV="1">
              <a:off x="5028960" y="2898715"/>
              <a:ext cx="166347" cy="641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39" name="Straight Arrow Connector 38">
              <a:extLst>
                <a:ext uri="{FF2B5EF4-FFF2-40B4-BE49-F238E27FC236}">
                  <a16:creationId xmlns:a16="http://schemas.microsoft.com/office/drawing/2014/main" id="{02D485CB-DF18-4777-9874-EB1F068EB0B6}"/>
                </a:ext>
              </a:extLst>
            </p:cNvPr>
            <p:cNvCxnSpPr>
              <a:stCxn id="41" idx="6"/>
              <a:endCxn id="43" idx="3"/>
            </p:cNvCxnSpPr>
            <p:nvPr/>
          </p:nvCxnSpPr>
          <p:spPr>
            <a:xfrm flipV="1">
              <a:off x="5029987" y="2970127"/>
              <a:ext cx="201630" cy="159078"/>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48" name="Oval 47">
              <a:extLst>
                <a:ext uri="{FF2B5EF4-FFF2-40B4-BE49-F238E27FC236}">
                  <a16:creationId xmlns:a16="http://schemas.microsoft.com/office/drawing/2014/main" id="{72E7FBDC-98EE-4DEA-A565-CD9376200BF4}"/>
                </a:ext>
              </a:extLst>
            </p:cNvPr>
            <p:cNvSpPr/>
            <p:nvPr/>
          </p:nvSpPr>
          <p:spPr>
            <a:xfrm>
              <a:off x="5606224" y="2889015"/>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a:t>
              </a:r>
            </a:p>
          </p:txBody>
        </p:sp>
        <p:cxnSp>
          <p:nvCxnSpPr>
            <p:cNvPr id="44" name="Straight Arrow Connector 43">
              <a:extLst>
                <a:ext uri="{FF2B5EF4-FFF2-40B4-BE49-F238E27FC236}">
                  <a16:creationId xmlns:a16="http://schemas.microsoft.com/office/drawing/2014/main" id="{DE18382D-5CC9-4682-9E14-FCADA899126F}"/>
                </a:ext>
              </a:extLst>
            </p:cNvPr>
            <p:cNvCxnSpPr>
              <a:cxnSpLocks/>
              <a:stCxn id="42" idx="6"/>
              <a:endCxn id="48" idx="2"/>
            </p:cNvCxnSpPr>
            <p:nvPr/>
          </p:nvCxnSpPr>
          <p:spPr>
            <a:xfrm flipV="1">
              <a:off x="5442647" y="2990007"/>
              <a:ext cx="163577" cy="139198"/>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46" name="Straight Arrow Connector 45">
              <a:extLst>
                <a:ext uri="{FF2B5EF4-FFF2-40B4-BE49-F238E27FC236}">
                  <a16:creationId xmlns:a16="http://schemas.microsoft.com/office/drawing/2014/main" id="{5B36C08C-7F01-4FD6-8FCA-9A596AF081F0}"/>
                </a:ext>
              </a:extLst>
            </p:cNvPr>
            <p:cNvCxnSpPr>
              <a:cxnSpLocks/>
              <a:stCxn id="43" idx="6"/>
              <a:endCxn id="48" idx="2"/>
            </p:cNvCxnSpPr>
            <p:nvPr/>
          </p:nvCxnSpPr>
          <p:spPr>
            <a:xfrm>
              <a:off x="5443245" y="2898715"/>
              <a:ext cx="162979" cy="9129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53" name="Oval 52">
              <a:extLst>
                <a:ext uri="{FF2B5EF4-FFF2-40B4-BE49-F238E27FC236}">
                  <a16:creationId xmlns:a16="http://schemas.microsoft.com/office/drawing/2014/main" id="{9B0B1149-936F-4368-9018-9A0EBC954DA9}"/>
                </a:ext>
              </a:extLst>
            </p:cNvPr>
            <p:cNvSpPr/>
            <p:nvPr/>
          </p:nvSpPr>
          <p:spPr>
            <a:xfrm>
              <a:off x="6039467" y="2889015"/>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y</a:t>
              </a:r>
            </a:p>
          </p:txBody>
        </p:sp>
        <p:cxnSp>
          <p:nvCxnSpPr>
            <p:cNvPr id="49" name="Straight Arrow Connector 48">
              <a:extLst>
                <a:ext uri="{FF2B5EF4-FFF2-40B4-BE49-F238E27FC236}">
                  <a16:creationId xmlns:a16="http://schemas.microsoft.com/office/drawing/2014/main" id="{010B1D3B-6028-4CCD-A3D4-E34B5ECBC7E7}"/>
                </a:ext>
              </a:extLst>
            </p:cNvPr>
            <p:cNvCxnSpPr>
              <a:stCxn id="48" idx="6"/>
              <a:endCxn id="53" idx="2"/>
            </p:cNvCxnSpPr>
            <p:nvPr/>
          </p:nvCxnSpPr>
          <p:spPr>
            <a:xfrm>
              <a:off x="5854162" y="2990007"/>
              <a:ext cx="185305"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grpSp>
      <p:sp>
        <p:nvSpPr>
          <p:cNvPr id="1052" name="Arrow: Down 1051">
            <a:extLst>
              <a:ext uri="{FF2B5EF4-FFF2-40B4-BE49-F238E27FC236}">
                <a16:creationId xmlns:a16="http://schemas.microsoft.com/office/drawing/2014/main" id="{845128E6-08A8-4AEA-A237-EF18D1786138}"/>
              </a:ext>
            </a:extLst>
          </p:cNvPr>
          <p:cNvSpPr/>
          <p:nvPr/>
        </p:nvSpPr>
        <p:spPr>
          <a:xfrm>
            <a:off x="9387626" y="3353995"/>
            <a:ext cx="287546" cy="187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29ED60A-DA91-4ADD-A8A6-9D95C2786669}"/>
              </a:ext>
            </a:extLst>
          </p:cNvPr>
          <p:cNvGrpSpPr/>
          <p:nvPr/>
        </p:nvGrpSpPr>
        <p:grpSpPr>
          <a:xfrm>
            <a:off x="7898904" y="3632514"/>
            <a:ext cx="3261026" cy="1167597"/>
            <a:chOff x="8170947" y="3794439"/>
            <a:chExt cx="2998293" cy="1167597"/>
          </a:xfrm>
        </p:grpSpPr>
        <p:grpSp>
          <p:nvGrpSpPr>
            <p:cNvPr id="29" name="Group 28">
              <a:extLst>
                <a:ext uri="{FF2B5EF4-FFF2-40B4-BE49-F238E27FC236}">
                  <a16:creationId xmlns:a16="http://schemas.microsoft.com/office/drawing/2014/main" id="{235BC78E-CB6D-4F7D-B715-B96D424B2AE6}"/>
                </a:ext>
              </a:extLst>
            </p:cNvPr>
            <p:cNvGrpSpPr/>
            <p:nvPr/>
          </p:nvGrpSpPr>
          <p:grpSpPr>
            <a:xfrm>
              <a:off x="8170947" y="3794439"/>
              <a:ext cx="2998293" cy="869274"/>
              <a:chOff x="3381984" y="5851137"/>
              <a:chExt cx="4945901" cy="662401"/>
            </a:xfrm>
          </p:grpSpPr>
          <p:sp>
            <p:nvSpPr>
              <p:cNvPr id="30" name="Rounded Rectangle 32">
                <a:extLst>
                  <a:ext uri="{FF2B5EF4-FFF2-40B4-BE49-F238E27FC236}">
                    <a16:creationId xmlns:a16="http://schemas.microsoft.com/office/drawing/2014/main" id="{DAD5DE34-7E51-474C-B6C3-D9EA26C870E2}"/>
                  </a:ext>
                </a:extLst>
              </p:cNvPr>
              <p:cNvSpPr/>
              <p:nvPr/>
            </p:nvSpPr>
            <p:spPr>
              <a:xfrm>
                <a:off x="3381984" y="5851137"/>
                <a:ext cx="4925440" cy="662401"/>
              </a:xfrm>
              <a:prstGeom prst="roundRect">
                <a:avLst>
                  <a:gd name="adj" fmla="val 9882"/>
                </a:avLst>
              </a:prstGeom>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947E3FD5-6851-4C9E-A346-EC83F87FC07E}"/>
                  </a:ext>
                </a:extLst>
              </p:cNvPr>
              <p:cNvSpPr txBox="1"/>
              <p:nvPr/>
            </p:nvSpPr>
            <p:spPr>
              <a:xfrm>
                <a:off x="3402447" y="5967716"/>
                <a:ext cx="4925438" cy="445608"/>
              </a:xfrm>
              <a:prstGeom prst="rect">
                <a:avLst/>
              </a:prstGeom>
              <a:noFill/>
            </p:spPr>
            <p:txBody>
              <a:bodyPr wrap="square" rtlCol="0">
                <a:spAutoFit/>
              </a:bodyPr>
              <a:lstStyle/>
              <a:p>
                <a:pPr algn="ctr"/>
                <a:r>
                  <a:rPr lang="en-US" sz="1600" b="1" dirty="0">
                    <a:solidFill>
                      <a:schemeClr val="bg1"/>
                    </a:solidFill>
                  </a:rPr>
                  <a:t>Wolong Compiler &amp; Optimizer Infrastructure</a:t>
                </a:r>
              </a:p>
            </p:txBody>
          </p:sp>
        </p:grpSp>
        <p:sp>
          <p:nvSpPr>
            <p:cNvPr id="93" name="Arrow: Down 92">
              <a:extLst>
                <a:ext uri="{FF2B5EF4-FFF2-40B4-BE49-F238E27FC236}">
                  <a16:creationId xmlns:a16="http://schemas.microsoft.com/office/drawing/2014/main" id="{D1E3E5F6-5D80-4D86-B628-EFE75D567481}"/>
                </a:ext>
              </a:extLst>
            </p:cNvPr>
            <p:cNvSpPr/>
            <p:nvPr/>
          </p:nvSpPr>
          <p:spPr>
            <a:xfrm>
              <a:off x="9558483" y="4774099"/>
              <a:ext cx="287546" cy="187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2" descr="“cpu”的图片搜索结果">
            <a:extLst>
              <a:ext uri="{FF2B5EF4-FFF2-40B4-BE49-F238E27FC236}">
                <a16:creationId xmlns:a16="http://schemas.microsoft.com/office/drawing/2014/main" id="{F9E796CD-6EA7-4456-A3FF-59A61411EC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9046" y="5187527"/>
            <a:ext cx="760132" cy="7601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PU”的图片搜索结果">
            <a:extLst>
              <a:ext uri="{FF2B5EF4-FFF2-40B4-BE49-F238E27FC236}">
                <a16:creationId xmlns:a16="http://schemas.microsoft.com/office/drawing/2014/main" id="{D251BA38-D934-4938-97BE-2EAC36906B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54576" y="5258750"/>
            <a:ext cx="962983" cy="7267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indows phone”的图片搜索结果">
            <a:extLst>
              <a:ext uri="{FF2B5EF4-FFF2-40B4-BE49-F238E27FC236}">
                <a16:creationId xmlns:a16="http://schemas.microsoft.com/office/drawing/2014/main" id="{97A4032D-3FBA-40DF-9D41-DA288441115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21420" y="5304901"/>
            <a:ext cx="604106" cy="6034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PGA”的图片搜索结果">
            <a:extLst>
              <a:ext uri="{FF2B5EF4-FFF2-40B4-BE49-F238E27FC236}">
                <a16:creationId xmlns:a16="http://schemas.microsoft.com/office/drawing/2014/main" id="{7128CB4D-EC8A-442A-A962-5A4866B292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48210" y="5231139"/>
            <a:ext cx="781985" cy="666643"/>
          </a:xfrm>
          <a:prstGeom prst="rect">
            <a:avLst/>
          </a:prstGeom>
          <a:noFill/>
          <a:extLst>
            <a:ext uri="{909E8E84-426E-40DD-AFC4-6F175D3DCCD1}">
              <a14:hiddenFill xmlns:a14="http://schemas.microsoft.com/office/drawing/2010/main">
                <a:solidFill>
                  <a:srgbClr val="FFFFFF"/>
                </a:solidFill>
              </a14:hiddenFill>
            </a:ext>
          </a:extLst>
        </p:spPr>
      </p:pic>
      <p:sp>
        <p:nvSpPr>
          <p:cNvPr id="47" name="Rounded Rectangle 14">
            <a:extLst>
              <a:ext uri="{FF2B5EF4-FFF2-40B4-BE49-F238E27FC236}">
                <a16:creationId xmlns:a16="http://schemas.microsoft.com/office/drawing/2014/main" id="{BDA8B159-97D9-462E-9D58-DFDD5D02DFAF}"/>
              </a:ext>
            </a:extLst>
          </p:cNvPr>
          <p:cNvSpPr/>
          <p:nvPr/>
        </p:nvSpPr>
        <p:spPr>
          <a:xfrm>
            <a:off x="1501607" y="4205944"/>
            <a:ext cx="5201836" cy="2065757"/>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17BCC8B-C56F-4B61-9F43-A04A85FAA6D3}"/>
              </a:ext>
            </a:extLst>
          </p:cNvPr>
          <p:cNvGrpSpPr/>
          <p:nvPr/>
        </p:nvGrpSpPr>
        <p:grpSpPr>
          <a:xfrm>
            <a:off x="1501607" y="1713515"/>
            <a:ext cx="5201836" cy="2385969"/>
            <a:chOff x="1487539" y="2065209"/>
            <a:chExt cx="5201836" cy="2385969"/>
          </a:xfrm>
        </p:grpSpPr>
        <p:sp>
          <p:nvSpPr>
            <p:cNvPr id="45" name="TextBox 44">
              <a:extLst>
                <a:ext uri="{FF2B5EF4-FFF2-40B4-BE49-F238E27FC236}">
                  <a16:creationId xmlns:a16="http://schemas.microsoft.com/office/drawing/2014/main" id="{4A48B073-AC14-4604-BDFA-4F73AB5966AA}"/>
                </a:ext>
              </a:extLst>
            </p:cNvPr>
            <p:cNvSpPr txBox="1"/>
            <p:nvPr/>
          </p:nvSpPr>
          <p:spPr>
            <a:xfrm>
              <a:off x="1487539" y="2441047"/>
              <a:ext cx="5201836" cy="1661993"/>
            </a:xfrm>
            <a:prstGeom prst="rect">
              <a:avLst/>
            </a:prstGeom>
            <a:noFill/>
          </p:spPr>
          <p:txBody>
            <a:bodyPr wrap="square" rtlCol="0">
              <a:spAutoFit/>
            </a:bodyPr>
            <a:lstStyle/>
            <a:p>
              <a:pPr marL="285750" indent="-182880">
                <a:buFont typeface="Arial" panose="020B0604020202020204" pitchFamily="34" charset="0"/>
                <a:buChar char="•"/>
              </a:pPr>
              <a:r>
                <a:rPr lang="en-US" dirty="0">
                  <a:solidFill>
                    <a:schemeClr val="tx2"/>
                  </a:solidFill>
                </a:rPr>
                <a:t>Fast distributed training over RDMA</a:t>
              </a:r>
            </a:p>
            <a:p>
              <a:pPr marL="742950" lvl="1" indent="-182880">
                <a:buFont typeface="Arial" panose="020B0604020202020204" pitchFamily="34" charset="0"/>
                <a:buChar char="•"/>
              </a:pPr>
              <a:r>
                <a:rPr lang="en-US" sz="1600" dirty="0"/>
                <a:t>Efficient communication through zero-copy</a:t>
              </a:r>
            </a:p>
            <a:p>
              <a:pPr marL="285750" indent="-182880">
                <a:buFont typeface="Arial" panose="020B0604020202020204" pitchFamily="34" charset="0"/>
                <a:buChar char="•"/>
              </a:pPr>
              <a:r>
                <a:rPr lang="en-US" dirty="0">
                  <a:solidFill>
                    <a:schemeClr val="tx2"/>
                  </a:solidFill>
                </a:rPr>
                <a:t>Automatic computation placement across devices and servers</a:t>
              </a:r>
            </a:p>
            <a:p>
              <a:pPr marL="742950" lvl="1" indent="-182880">
                <a:buFont typeface="Arial" panose="020B0604020202020204" pitchFamily="34" charset="0"/>
                <a:buChar char="•"/>
              </a:pPr>
              <a:r>
                <a:rPr lang="en-US" sz="1600" dirty="0"/>
                <a:t>Cost model with static and dynamic information</a:t>
              </a:r>
            </a:p>
          </p:txBody>
        </p:sp>
        <p:sp>
          <p:nvSpPr>
            <p:cNvPr id="38" name="Rounded Rectangle 11">
              <a:extLst>
                <a:ext uri="{FF2B5EF4-FFF2-40B4-BE49-F238E27FC236}">
                  <a16:creationId xmlns:a16="http://schemas.microsoft.com/office/drawing/2014/main" id="{BE5BCDBE-E6BE-4426-994B-17BE67227D1B}"/>
                </a:ext>
              </a:extLst>
            </p:cNvPr>
            <p:cNvSpPr/>
            <p:nvPr/>
          </p:nvSpPr>
          <p:spPr>
            <a:xfrm>
              <a:off x="1487539" y="2065209"/>
              <a:ext cx="5201836" cy="2113687"/>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466A4F7-515E-4B4F-9F23-5526A1E9A4E5}"/>
                </a:ext>
              </a:extLst>
            </p:cNvPr>
            <p:cNvSpPr txBox="1"/>
            <p:nvPr/>
          </p:nvSpPr>
          <p:spPr>
            <a:xfrm>
              <a:off x="1487539" y="2089798"/>
              <a:ext cx="5201836" cy="369332"/>
            </a:xfrm>
            <a:prstGeom prst="rect">
              <a:avLst/>
            </a:prstGeom>
            <a:noFill/>
          </p:spPr>
          <p:txBody>
            <a:bodyPr wrap="square" rtlCol="0">
              <a:spAutoFit/>
            </a:bodyPr>
            <a:lstStyle/>
            <a:p>
              <a:pPr algn="ctr"/>
              <a:r>
                <a:rPr lang="en-US" b="1" dirty="0">
                  <a:solidFill>
                    <a:schemeClr val="tx2"/>
                  </a:solidFill>
                </a:rPr>
                <a:t>Distributed Optimizer:</a:t>
              </a:r>
            </a:p>
          </p:txBody>
        </p:sp>
        <p:sp>
          <p:nvSpPr>
            <p:cNvPr id="50" name="Down Arrow 15">
              <a:extLst>
                <a:ext uri="{FF2B5EF4-FFF2-40B4-BE49-F238E27FC236}">
                  <a16:creationId xmlns:a16="http://schemas.microsoft.com/office/drawing/2014/main" id="{8F24DEB5-F726-4D28-8FC4-BD603EF10536}"/>
                </a:ext>
              </a:extLst>
            </p:cNvPr>
            <p:cNvSpPr/>
            <p:nvPr/>
          </p:nvSpPr>
          <p:spPr>
            <a:xfrm>
              <a:off x="3783906" y="4256625"/>
              <a:ext cx="637238" cy="194553"/>
            </a:xfrm>
            <a:prstGeom prst="downArrow">
              <a:avLst>
                <a:gd name="adj1" fmla="val 50000"/>
                <a:gd name="adj2" fmla="val 48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CD04C1B9-5538-4C4F-92DB-B10B0F1DEEF6}"/>
              </a:ext>
            </a:extLst>
          </p:cNvPr>
          <p:cNvSpPr txBox="1"/>
          <p:nvPr/>
        </p:nvSpPr>
        <p:spPr>
          <a:xfrm>
            <a:off x="1488116" y="4202418"/>
            <a:ext cx="5215327" cy="369332"/>
          </a:xfrm>
          <a:prstGeom prst="rect">
            <a:avLst/>
          </a:prstGeom>
          <a:noFill/>
        </p:spPr>
        <p:txBody>
          <a:bodyPr wrap="square" rtlCol="0">
            <a:spAutoFit/>
          </a:bodyPr>
          <a:lstStyle/>
          <a:p>
            <a:pPr algn="ctr"/>
            <a:r>
              <a:rPr lang="en-US" b="1" dirty="0">
                <a:solidFill>
                  <a:schemeClr val="tx2"/>
                </a:solidFill>
              </a:rPr>
              <a:t>Local Optimizer:</a:t>
            </a:r>
          </a:p>
        </p:txBody>
      </p:sp>
      <p:sp>
        <p:nvSpPr>
          <p:cNvPr id="10" name="Speech Bubble: Rectangle 9">
            <a:extLst>
              <a:ext uri="{FF2B5EF4-FFF2-40B4-BE49-F238E27FC236}">
                <a16:creationId xmlns:a16="http://schemas.microsoft.com/office/drawing/2014/main" id="{DB5B7C4E-FE5F-49D2-A23E-F9E38C477290}"/>
              </a:ext>
            </a:extLst>
          </p:cNvPr>
          <p:cNvSpPr/>
          <p:nvPr/>
        </p:nvSpPr>
        <p:spPr>
          <a:xfrm>
            <a:off x="1266093" y="1562312"/>
            <a:ext cx="5663652" cy="4835815"/>
          </a:xfrm>
          <a:prstGeom prst="wedgeRectCallout">
            <a:avLst>
              <a:gd name="adj1" fmla="val 66019"/>
              <a:gd name="adj2" fmla="val -9"/>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461D6DA-ECC3-4606-A969-BA1F7A015063}"/>
              </a:ext>
            </a:extLst>
          </p:cNvPr>
          <p:cNvSpPr/>
          <p:nvPr/>
        </p:nvSpPr>
        <p:spPr>
          <a:xfrm>
            <a:off x="1266093" y="4099484"/>
            <a:ext cx="5663652" cy="2321470"/>
          </a:xfrm>
          <a:prstGeom prst="rect">
            <a:avLst/>
          </a:prstGeom>
          <a:solidFill>
            <a:schemeClr val="bg1">
              <a:lumMod val="6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21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6496-1345-417A-A7C7-74C15B4BBCEA}"/>
              </a:ext>
            </a:extLst>
          </p:cNvPr>
          <p:cNvSpPr>
            <a:spLocks noGrp="1"/>
          </p:cNvSpPr>
          <p:nvPr>
            <p:ph type="title"/>
          </p:nvPr>
        </p:nvSpPr>
        <p:spPr>
          <a:xfrm>
            <a:off x="838200" y="365125"/>
            <a:ext cx="10515600" cy="1325563"/>
          </a:xfrm>
        </p:spPr>
        <p:txBody>
          <a:bodyPr/>
          <a:lstStyle/>
          <a:p>
            <a:r>
              <a:rPr lang="en-US" dirty="0"/>
              <a:t>RDMA (Remote Direct Memory Access)</a:t>
            </a:r>
          </a:p>
        </p:txBody>
      </p:sp>
      <p:sp>
        <p:nvSpPr>
          <p:cNvPr id="40" name="Content Placeholder 39">
            <a:extLst>
              <a:ext uri="{FF2B5EF4-FFF2-40B4-BE49-F238E27FC236}">
                <a16:creationId xmlns:a16="http://schemas.microsoft.com/office/drawing/2014/main" id="{438594A9-74F1-4A63-B06D-72CFC2F5EF8C}"/>
              </a:ext>
            </a:extLst>
          </p:cNvPr>
          <p:cNvSpPr>
            <a:spLocks noGrp="1"/>
          </p:cNvSpPr>
          <p:nvPr>
            <p:ph idx="1"/>
          </p:nvPr>
        </p:nvSpPr>
        <p:spPr>
          <a:xfrm>
            <a:off x="838200" y="1713094"/>
            <a:ext cx="7160491" cy="4463869"/>
          </a:xfrm>
        </p:spPr>
        <p:txBody>
          <a:bodyPr/>
          <a:lstStyle/>
          <a:p>
            <a:r>
              <a:rPr lang="en-US" dirty="0">
                <a:solidFill>
                  <a:schemeClr val="tx2"/>
                </a:solidFill>
              </a:rPr>
              <a:t>High throughput: 40-100 </a:t>
            </a:r>
            <a:r>
              <a:rPr lang="en-US" dirty="0" err="1">
                <a:solidFill>
                  <a:schemeClr val="tx2"/>
                </a:solidFill>
              </a:rPr>
              <a:t>Gbps</a:t>
            </a:r>
            <a:r>
              <a:rPr lang="en-US" dirty="0">
                <a:solidFill>
                  <a:schemeClr val="tx2"/>
                </a:solidFill>
              </a:rPr>
              <a:t> throughput </a:t>
            </a:r>
          </a:p>
          <a:p>
            <a:r>
              <a:rPr lang="en-US" dirty="0">
                <a:solidFill>
                  <a:schemeClr val="tx2"/>
                </a:solidFill>
              </a:rPr>
              <a:t>Low latency: 1-3 µs latency</a:t>
            </a:r>
          </a:p>
          <a:p>
            <a:endParaRPr lang="en-US" dirty="0">
              <a:solidFill>
                <a:schemeClr val="tx2"/>
              </a:solidFill>
            </a:endParaRPr>
          </a:p>
          <a:p>
            <a:r>
              <a:rPr lang="en-US" dirty="0">
                <a:solidFill>
                  <a:schemeClr val="tx2"/>
                </a:solidFill>
              </a:rPr>
              <a:t>Communication related computation overhead can be significant</a:t>
            </a:r>
          </a:p>
          <a:p>
            <a:r>
              <a:rPr lang="en-US" dirty="0">
                <a:solidFill>
                  <a:schemeClr val="tx2"/>
                </a:solidFill>
              </a:rPr>
              <a:t>Zero-copy communication for extreme efficiency</a:t>
            </a:r>
          </a:p>
          <a:p>
            <a:endParaRPr lang="en-US" dirty="0"/>
          </a:p>
        </p:txBody>
      </p:sp>
      <p:sp>
        <p:nvSpPr>
          <p:cNvPr id="4" name="Slide Number Placeholder 3">
            <a:extLst>
              <a:ext uri="{FF2B5EF4-FFF2-40B4-BE49-F238E27FC236}">
                <a16:creationId xmlns:a16="http://schemas.microsoft.com/office/drawing/2014/main" id="{611C4420-925D-47F0-BA96-AF656937050F}"/>
              </a:ext>
            </a:extLst>
          </p:cNvPr>
          <p:cNvSpPr>
            <a:spLocks noGrp="1"/>
          </p:cNvSpPr>
          <p:nvPr>
            <p:ph type="sldNum" sz="quarter" idx="12"/>
          </p:nvPr>
        </p:nvSpPr>
        <p:spPr>
          <a:xfrm>
            <a:off x="8610600" y="6356350"/>
            <a:ext cx="2743200" cy="365125"/>
          </a:xfrm>
        </p:spPr>
        <p:txBody>
          <a:bodyPr/>
          <a:lstStyle/>
          <a:p>
            <a:fld id="{75405F3C-E1F1-4016-982B-CA91284A1E2D}" type="slidenum">
              <a:rPr lang="en-US" smtClean="0"/>
              <a:t>12</a:t>
            </a:fld>
            <a:endParaRPr lang="en-US"/>
          </a:p>
        </p:txBody>
      </p:sp>
      <p:pic>
        <p:nvPicPr>
          <p:cNvPr id="39" name="Picture 2" descr="http://www.pkssd.com/bbs/data/attachment/portal/201706/04/010656vju62hboiiuznjb9.png">
            <a:extLst>
              <a:ext uri="{FF2B5EF4-FFF2-40B4-BE49-F238E27FC236}">
                <a16:creationId xmlns:a16="http://schemas.microsoft.com/office/drawing/2014/main" id="{89887280-46EA-41DD-8B7A-B178782F19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1" b="-2807"/>
          <a:stretch/>
        </p:blipFill>
        <p:spPr bwMode="auto">
          <a:xfrm>
            <a:off x="7717384" y="2437622"/>
            <a:ext cx="3320066" cy="330523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DFEC74-A024-431D-8B45-7FBFED0380C4}"/>
              </a:ext>
            </a:extLst>
          </p:cNvPr>
          <p:cNvSpPr txBox="1"/>
          <p:nvPr/>
        </p:nvSpPr>
        <p:spPr>
          <a:xfrm>
            <a:off x="8102798" y="-10815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8445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3" end="3"/>
                                            </p:txEl>
                                          </p:spTgt>
                                        </p:tgtEl>
                                        <p:attrNameLst>
                                          <p:attrName>style.visibility</p:attrName>
                                        </p:attrNameLst>
                                      </p:cBhvr>
                                      <p:to>
                                        <p:strVal val="visible"/>
                                      </p:to>
                                    </p:set>
                                    <p:animEffect transition="in" filter="fade">
                                      <p:cBhvr>
                                        <p:cTn id="7" dur="500"/>
                                        <p:tgtEl>
                                          <p:spTgt spid="40">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
                                            <p:txEl>
                                              <p:pRg st="4" end="4"/>
                                            </p:txEl>
                                          </p:spTgt>
                                        </p:tgtEl>
                                        <p:attrNameLst>
                                          <p:attrName>style.visibility</p:attrName>
                                        </p:attrNameLst>
                                      </p:cBhvr>
                                      <p:to>
                                        <p:strVal val="visible"/>
                                      </p:to>
                                    </p:set>
                                    <p:animEffect transition="in" filter="fade">
                                      <p:cBhvr>
                                        <p:cTn id="10" dur="500"/>
                                        <p:tgtEl>
                                          <p:spTgt spid="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D23C-223B-4D55-B471-9C71ABD43B1F}"/>
              </a:ext>
            </a:extLst>
          </p:cNvPr>
          <p:cNvSpPr>
            <a:spLocks noGrp="1"/>
          </p:cNvSpPr>
          <p:nvPr>
            <p:ph type="title"/>
          </p:nvPr>
        </p:nvSpPr>
        <p:spPr/>
        <p:txBody>
          <a:bodyPr/>
          <a:lstStyle/>
          <a:p>
            <a:r>
              <a:rPr lang="en-US" dirty="0"/>
              <a:t>Distributed Optimizer of Wolong</a:t>
            </a:r>
          </a:p>
        </p:txBody>
      </p:sp>
      <p:sp>
        <p:nvSpPr>
          <p:cNvPr id="3" name="Content Placeholder 2">
            <a:extLst>
              <a:ext uri="{FF2B5EF4-FFF2-40B4-BE49-F238E27FC236}">
                <a16:creationId xmlns:a16="http://schemas.microsoft.com/office/drawing/2014/main" id="{EFBE733F-F7CB-4A09-B104-680906AFCF66}"/>
              </a:ext>
            </a:extLst>
          </p:cNvPr>
          <p:cNvSpPr>
            <a:spLocks noGrp="1"/>
          </p:cNvSpPr>
          <p:nvPr>
            <p:ph idx="1"/>
          </p:nvPr>
        </p:nvSpPr>
        <p:spPr/>
        <p:txBody>
          <a:bodyPr/>
          <a:lstStyle/>
          <a:p>
            <a:r>
              <a:rPr lang="en-US" dirty="0">
                <a:solidFill>
                  <a:schemeClr val="tx2"/>
                </a:solidFill>
              </a:rPr>
              <a:t>Optimize distributed DAG to fully utilize the power of RDMA</a:t>
            </a:r>
          </a:p>
        </p:txBody>
      </p:sp>
      <p:sp>
        <p:nvSpPr>
          <p:cNvPr id="119" name="Slide Number Placeholder 3">
            <a:extLst>
              <a:ext uri="{FF2B5EF4-FFF2-40B4-BE49-F238E27FC236}">
                <a16:creationId xmlns:a16="http://schemas.microsoft.com/office/drawing/2014/main" id="{F81446A3-1A6B-47C3-8C01-8AD12154329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405F3C-E1F1-4016-982B-CA91284A1E2D}" type="slidenum">
              <a:rPr lang="en-US" smtClean="0"/>
              <a:pPr/>
              <a:t>13</a:t>
            </a:fld>
            <a:endParaRPr lang="en-US"/>
          </a:p>
        </p:txBody>
      </p:sp>
      <p:sp>
        <p:nvSpPr>
          <p:cNvPr id="120" name="Arrow: Right 119">
            <a:extLst>
              <a:ext uri="{FF2B5EF4-FFF2-40B4-BE49-F238E27FC236}">
                <a16:creationId xmlns:a16="http://schemas.microsoft.com/office/drawing/2014/main" id="{A9CD239C-FA44-4345-86DC-586DE649DD22}"/>
              </a:ext>
            </a:extLst>
          </p:cNvPr>
          <p:cNvSpPr/>
          <p:nvPr/>
        </p:nvSpPr>
        <p:spPr>
          <a:xfrm>
            <a:off x="5772203" y="4865886"/>
            <a:ext cx="622360" cy="404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09D1D381-E1A4-4B2C-AF0E-2AD28C41ABCA}"/>
                  </a:ext>
                </a:extLst>
              </p:cNvPr>
              <p:cNvSpPr txBox="1"/>
              <p:nvPr/>
            </p:nvSpPr>
            <p:spPr>
              <a:xfrm>
                <a:off x="3704139" y="4782386"/>
                <a:ext cx="213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𝑿</m:t>
                      </m:r>
                    </m:oMath>
                  </m:oMathPara>
                </a14:m>
                <a:endParaRPr lang="en-US" b="1" dirty="0"/>
              </a:p>
            </p:txBody>
          </p:sp>
        </mc:Choice>
        <mc:Fallback xmlns="">
          <p:sp>
            <p:nvSpPr>
              <p:cNvPr id="122" name="TextBox 121">
                <a:extLst>
                  <a:ext uri="{FF2B5EF4-FFF2-40B4-BE49-F238E27FC236}">
                    <a16:creationId xmlns:a16="http://schemas.microsoft.com/office/drawing/2014/main" id="{09D1D381-E1A4-4B2C-AF0E-2AD28C41ABCA}"/>
                  </a:ext>
                </a:extLst>
              </p:cNvPr>
              <p:cNvSpPr txBox="1">
                <a:spLocks noRot="1" noChangeAspect="1" noMove="1" noResize="1" noEditPoints="1" noAdjustHandles="1" noChangeArrowheads="1" noChangeShapeType="1" noTextEdit="1"/>
              </p:cNvSpPr>
              <p:nvPr/>
            </p:nvSpPr>
            <p:spPr>
              <a:xfrm>
                <a:off x="3704139" y="4782386"/>
                <a:ext cx="213200" cy="276999"/>
              </a:xfrm>
              <a:prstGeom prst="rect">
                <a:avLst/>
              </a:prstGeom>
              <a:blipFill>
                <a:blip r:embed="rId4"/>
                <a:stretch>
                  <a:fillRect l="-28571" r="-22857"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C504F80F-3752-4F2D-81F5-351B0119865A}"/>
                  </a:ext>
                </a:extLst>
              </p:cNvPr>
              <p:cNvSpPr txBox="1"/>
              <p:nvPr/>
            </p:nvSpPr>
            <p:spPr>
              <a:xfrm>
                <a:off x="3165672" y="4782386"/>
                <a:ext cx="3910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𝑾</m:t>
                          </m:r>
                        </m:e>
                        <m:sub>
                          <m:r>
                            <a:rPr lang="en-US" b="1" i="1" smtClean="0">
                              <a:latin typeface="Cambria Math" panose="02040503050406030204" pitchFamily="18" charset="0"/>
                            </a:rPr>
                            <m:t>𝟏</m:t>
                          </m:r>
                        </m:sub>
                      </m:sSub>
                    </m:oMath>
                  </m:oMathPara>
                </a14:m>
                <a:endParaRPr lang="en-US" b="1" dirty="0"/>
              </a:p>
            </p:txBody>
          </p:sp>
        </mc:Choice>
        <mc:Fallback xmlns="">
          <p:sp>
            <p:nvSpPr>
              <p:cNvPr id="123" name="TextBox 122">
                <a:extLst>
                  <a:ext uri="{FF2B5EF4-FFF2-40B4-BE49-F238E27FC236}">
                    <a16:creationId xmlns:a16="http://schemas.microsoft.com/office/drawing/2014/main" id="{C504F80F-3752-4F2D-81F5-351B0119865A}"/>
                  </a:ext>
                </a:extLst>
              </p:cNvPr>
              <p:cNvSpPr txBox="1">
                <a:spLocks noRot="1" noChangeAspect="1" noMove="1" noResize="1" noEditPoints="1" noAdjustHandles="1" noChangeArrowheads="1" noChangeShapeType="1" noTextEdit="1"/>
              </p:cNvSpPr>
              <p:nvPr/>
            </p:nvSpPr>
            <p:spPr>
              <a:xfrm>
                <a:off x="3165672" y="4782386"/>
                <a:ext cx="391068" cy="276999"/>
              </a:xfrm>
              <a:prstGeom prst="rect">
                <a:avLst/>
              </a:prstGeom>
              <a:blipFill>
                <a:blip r:embed="rId5"/>
                <a:stretch>
                  <a:fillRect l="-12500" r="-7813" b="-22222"/>
                </a:stretch>
              </a:blipFill>
            </p:spPr>
            <p:txBody>
              <a:bodyPr/>
              <a:lstStyle/>
              <a:p>
                <a:r>
                  <a:rPr lang="en-US">
                    <a:noFill/>
                  </a:rPr>
                  <a:t> </a:t>
                </a:r>
              </a:p>
            </p:txBody>
          </p:sp>
        </mc:Fallback>
      </mc:AlternateContent>
      <p:cxnSp>
        <p:nvCxnSpPr>
          <p:cNvPr id="124" name="Straight Connector 123">
            <a:extLst>
              <a:ext uri="{FF2B5EF4-FFF2-40B4-BE49-F238E27FC236}">
                <a16:creationId xmlns:a16="http://schemas.microsoft.com/office/drawing/2014/main" id="{2E6DA778-DA70-4089-AA6C-8137CB5EA57A}"/>
              </a:ext>
            </a:extLst>
          </p:cNvPr>
          <p:cNvCxnSpPr>
            <a:stCxn id="123" idx="0"/>
            <a:endCxn id="144" idx="3"/>
          </p:cNvCxnSpPr>
          <p:nvPr/>
        </p:nvCxnSpPr>
        <p:spPr>
          <a:xfrm flipV="1">
            <a:off x="3361206" y="4670768"/>
            <a:ext cx="101910" cy="11161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37FDA76-65A8-44AA-B67C-8101E677EF06}"/>
              </a:ext>
            </a:extLst>
          </p:cNvPr>
          <p:cNvCxnSpPr>
            <a:stCxn id="122" idx="0"/>
            <a:endCxn id="144" idx="5"/>
          </p:cNvCxnSpPr>
          <p:nvPr/>
        </p:nvCxnSpPr>
        <p:spPr>
          <a:xfrm flipH="1" flipV="1">
            <a:off x="3696893" y="4670768"/>
            <a:ext cx="113846" cy="11161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1AEA8CD-9CCC-4B4D-9331-65ABB364427E}"/>
              </a:ext>
            </a:extLst>
          </p:cNvPr>
          <p:cNvCxnSpPr>
            <a:stCxn id="144" idx="1"/>
            <a:endCxn id="145" idx="4"/>
          </p:cNvCxnSpPr>
          <p:nvPr/>
        </p:nvCxnSpPr>
        <p:spPr>
          <a:xfrm flipH="1" flipV="1">
            <a:off x="3285480" y="4227111"/>
            <a:ext cx="177636" cy="219881"/>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499A54CA-7357-49F8-9D14-CDD9C609A47D}"/>
              </a:ext>
            </a:extLst>
          </p:cNvPr>
          <p:cNvGrpSpPr/>
          <p:nvPr/>
        </p:nvGrpSpPr>
        <p:grpSpPr>
          <a:xfrm>
            <a:off x="3406569" y="3370885"/>
            <a:ext cx="476733" cy="461665"/>
            <a:chOff x="2261112" y="2377058"/>
            <a:chExt cx="476733" cy="461665"/>
          </a:xfrm>
        </p:grpSpPr>
        <p:sp>
          <p:nvSpPr>
            <p:cNvPr id="128" name="TextBox 127">
              <a:extLst>
                <a:ext uri="{FF2B5EF4-FFF2-40B4-BE49-F238E27FC236}">
                  <a16:creationId xmlns:a16="http://schemas.microsoft.com/office/drawing/2014/main" id="{AC5B34BB-3B8C-4623-AF9A-9FAB83124706}"/>
                </a:ext>
              </a:extLst>
            </p:cNvPr>
            <p:cNvSpPr txBox="1"/>
            <p:nvPr/>
          </p:nvSpPr>
          <p:spPr>
            <a:xfrm>
              <a:off x="2261112" y="2377058"/>
              <a:ext cx="476733" cy="461665"/>
            </a:xfrm>
            <a:prstGeom prst="rect">
              <a:avLst/>
            </a:prstGeom>
            <a:noFill/>
          </p:spPr>
          <p:txBody>
            <a:bodyPr wrap="square" rtlCol="0">
              <a:spAutoFit/>
            </a:bodyPr>
            <a:lstStyle/>
            <a:p>
              <a:pPr algn="ctr"/>
              <a:r>
                <a:rPr lang="en-US" sz="2400" dirty="0"/>
                <a:t>*</a:t>
              </a:r>
            </a:p>
          </p:txBody>
        </p:sp>
        <p:sp>
          <p:nvSpPr>
            <p:cNvPr id="129" name="Oval 128">
              <a:extLst>
                <a:ext uri="{FF2B5EF4-FFF2-40B4-BE49-F238E27FC236}">
                  <a16:creationId xmlns:a16="http://schemas.microsoft.com/office/drawing/2014/main" id="{803296D7-E4C9-4F1B-B909-A475245DBA02}"/>
                </a:ext>
              </a:extLst>
            </p:cNvPr>
            <p:cNvSpPr/>
            <p:nvPr/>
          </p:nvSpPr>
          <p:spPr>
            <a:xfrm>
              <a:off x="2329809" y="2395297"/>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a:extLst>
              <a:ext uri="{FF2B5EF4-FFF2-40B4-BE49-F238E27FC236}">
                <a16:creationId xmlns:a16="http://schemas.microsoft.com/office/drawing/2014/main" id="{FBC715CD-C4DF-449A-B3EE-9491F07ED09C}"/>
              </a:ext>
            </a:extLst>
          </p:cNvPr>
          <p:cNvCxnSpPr>
            <a:stCxn id="129" idx="3"/>
            <a:endCxn id="145" idx="0"/>
          </p:cNvCxnSpPr>
          <p:nvPr/>
        </p:nvCxnSpPr>
        <p:spPr>
          <a:xfrm flipH="1">
            <a:off x="3285480" y="3659245"/>
            <a:ext cx="238203" cy="251400"/>
          </a:xfrm>
          <a:prstGeom prst="line">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1AF6675-0D0D-4EDB-8C3A-C89E4DBBF681}"/>
              </a:ext>
            </a:extLst>
          </p:cNvPr>
          <p:cNvCxnSpPr>
            <a:stCxn id="132" idx="0"/>
            <a:endCxn id="129" idx="5"/>
          </p:cNvCxnSpPr>
          <p:nvPr/>
        </p:nvCxnSpPr>
        <p:spPr>
          <a:xfrm flipH="1" flipV="1">
            <a:off x="3757460" y="3659245"/>
            <a:ext cx="203866" cy="27402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74F928D2-9A57-4D2E-8DD4-79B36A481131}"/>
                  </a:ext>
                </a:extLst>
              </p:cNvPr>
              <p:cNvSpPr txBox="1"/>
              <p:nvPr/>
            </p:nvSpPr>
            <p:spPr>
              <a:xfrm>
                <a:off x="3765792" y="3933273"/>
                <a:ext cx="3910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𝑾</m:t>
                          </m:r>
                        </m:e>
                        <m:sub>
                          <m:r>
                            <a:rPr lang="en-US" b="1" i="1" smtClean="0">
                              <a:latin typeface="Cambria Math" panose="02040503050406030204" pitchFamily="18" charset="0"/>
                            </a:rPr>
                            <m:t>𝟐</m:t>
                          </m:r>
                        </m:sub>
                      </m:sSub>
                    </m:oMath>
                  </m:oMathPara>
                </a14:m>
                <a:endParaRPr lang="en-US" b="1" dirty="0"/>
              </a:p>
            </p:txBody>
          </p:sp>
        </mc:Choice>
        <mc:Fallback xmlns="">
          <p:sp>
            <p:nvSpPr>
              <p:cNvPr id="132" name="TextBox 131">
                <a:extLst>
                  <a:ext uri="{FF2B5EF4-FFF2-40B4-BE49-F238E27FC236}">
                    <a16:creationId xmlns:a16="http://schemas.microsoft.com/office/drawing/2014/main" id="{74F928D2-9A57-4D2E-8DD4-79B36A481131}"/>
                  </a:ext>
                </a:extLst>
              </p:cNvPr>
              <p:cNvSpPr txBox="1">
                <a:spLocks noRot="1" noChangeAspect="1" noMove="1" noResize="1" noEditPoints="1" noAdjustHandles="1" noChangeArrowheads="1" noChangeShapeType="1" noTextEdit="1"/>
              </p:cNvSpPr>
              <p:nvPr/>
            </p:nvSpPr>
            <p:spPr>
              <a:xfrm>
                <a:off x="3765792" y="3933273"/>
                <a:ext cx="391068" cy="276999"/>
              </a:xfrm>
              <a:prstGeom prst="rect">
                <a:avLst/>
              </a:prstGeom>
              <a:blipFill>
                <a:blip r:embed="rId6"/>
                <a:stretch>
                  <a:fillRect l="-14063" r="-7813" b="-19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6789632A-7112-4799-9012-E34E9E808C49}"/>
                  </a:ext>
                </a:extLst>
              </p:cNvPr>
              <p:cNvSpPr txBox="1"/>
              <p:nvPr/>
            </p:nvSpPr>
            <p:spPr>
              <a:xfrm>
                <a:off x="3088244" y="3677387"/>
                <a:ext cx="2340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𝑯</m:t>
                      </m:r>
                    </m:oMath>
                  </m:oMathPara>
                </a14:m>
                <a:endParaRPr lang="en-US" b="1" dirty="0"/>
              </a:p>
            </p:txBody>
          </p:sp>
        </mc:Choice>
        <mc:Fallback xmlns="">
          <p:sp>
            <p:nvSpPr>
              <p:cNvPr id="133" name="TextBox 132">
                <a:extLst>
                  <a:ext uri="{FF2B5EF4-FFF2-40B4-BE49-F238E27FC236}">
                    <a16:creationId xmlns:a16="http://schemas.microsoft.com/office/drawing/2014/main" id="{6789632A-7112-4799-9012-E34E9E808C49}"/>
                  </a:ext>
                </a:extLst>
              </p:cNvPr>
              <p:cNvSpPr txBox="1">
                <a:spLocks noRot="1" noChangeAspect="1" noMove="1" noResize="1" noEditPoints="1" noAdjustHandles="1" noChangeArrowheads="1" noChangeShapeType="1" noTextEdit="1"/>
              </p:cNvSpPr>
              <p:nvPr/>
            </p:nvSpPr>
            <p:spPr>
              <a:xfrm>
                <a:off x="3088244" y="3677387"/>
                <a:ext cx="234038" cy="276999"/>
              </a:xfrm>
              <a:prstGeom prst="rect">
                <a:avLst/>
              </a:prstGeom>
              <a:blipFill>
                <a:blip r:embed="rId7"/>
                <a:stretch>
                  <a:fillRect l="-26316" r="-23684"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7D046B3D-86FB-44CA-8BF6-817F5CE36096}"/>
                  </a:ext>
                </a:extLst>
              </p:cNvPr>
              <p:cNvSpPr txBox="1"/>
              <p:nvPr/>
            </p:nvSpPr>
            <p:spPr>
              <a:xfrm>
                <a:off x="3431399" y="3140603"/>
                <a:ext cx="1987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𝒀</m:t>
                      </m:r>
                    </m:oMath>
                  </m:oMathPara>
                </a14:m>
                <a:endParaRPr lang="en-US" b="1" dirty="0"/>
              </a:p>
            </p:txBody>
          </p:sp>
        </mc:Choice>
        <mc:Fallback xmlns="">
          <p:sp>
            <p:nvSpPr>
              <p:cNvPr id="134" name="TextBox 133">
                <a:extLst>
                  <a:ext uri="{FF2B5EF4-FFF2-40B4-BE49-F238E27FC236}">
                    <a16:creationId xmlns:a16="http://schemas.microsoft.com/office/drawing/2014/main" id="{7D046B3D-86FB-44CA-8BF6-817F5CE36096}"/>
                  </a:ext>
                </a:extLst>
              </p:cNvPr>
              <p:cNvSpPr txBox="1">
                <a:spLocks noRot="1" noChangeAspect="1" noMove="1" noResize="1" noEditPoints="1" noAdjustHandles="1" noChangeArrowheads="1" noChangeShapeType="1" noTextEdit="1"/>
              </p:cNvSpPr>
              <p:nvPr/>
            </p:nvSpPr>
            <p:spPr>
              <a:xfrm>
                <a:off x="3431399" y="3140603"/>
                <a:ext cx="198772" cy="276999"/>
              </a:xfrm>
              <a:prstGeom prst="rect">
                <a:avLst/>
              </a:prstGeom>
              <a:blipFill>
                <a:blip r:embed="rId8"/>
                <a:stretch>
                  <a:fillRect l="-30303" r="-24242" b="-10870"/>
                </a:stretch>
              </a:blipFill>
            </p:spPr>
            <p:txBody>
              <a:bodyPr/>
              <a:lstStyle/>
              <a:p>
                <a:r>
                  <a:rPr lang="en-US">
                    <a:noFill/>
                  </a:rPr>
                  <a:t> </a:t>
                </a:r>
              </a:p>
            </p:txBody>
          </p:sp>
        </mc:Fallback>
      </mc:AlternateContent>
      <p:cxnSp>
        <p:nvCxnSpPr>
          <p:cNvPr id="135" name="Straight Connector 134">
            <a:extLst>
              <a:ext uri="{FF2B5EF4-FFF2-40B4-BE49-F238E27FC236}">
                <a16:creationId xmlns:a16="http://schemas.microsoft.com/office/drawing/2014/main" id="{5FA3DB07-06C3-4A13-9C3E-3A0618DD9239}"/>
              </a:ext>
            </a:extLst>
          </p:cNvPr>
          <p:cNvCxnSpPr>
            <a:endCxn id="129" idx="0"/>
          </p:cNvCxnSpPr>
          <p:nvPr/>
        </p:nvCxnSpPr>
        <p:spPr>
          <a:xfrm flipH="1">
            <a:off x="3640572" y="3084870"/>
            <a:ext cx="4363" cy="304254"/>
          </a:xfrm>
          <a:prstGeom prst="line">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A4A2EA7-1CFC-425A-A4E8-1DCB36221654}"/>
              </a:ext>
            </a:extLst>
          </p:cNvPr>
          <p:cNvGrpSpPr/>
          <p:nvPr/>
        </p:nvGrpSpPr>
        <p:grpSpPr>
          <a:xfrm>
            <a:off x="2238701" y="3028594"/>
            <a:ext cx="1391470" cy="931183"/>
            <a:chOff x="2238701" y="3028594"/>
            <a:chExt cx="1391470" cy="931183"/>
          </a:xfrm>
        </p:grpSpPr>
        <p:cxnSp>
          <p:nvCxnSpPr>
            <p:cNvPr id="136" name="Straight Connector 135">
              <a:extLst>
                <a:ext uri="{FF2B5EF4-FFF2-40B4-BE49-F238E27FC236}">
                  <a16:creationId xmlns:a16="http://schemas.microsoft.com/office/drawing/2014/main" id="{0CEE9B56-DC57-4116-82F8-1FD21B3D8AB6}"/>
                </a:ext>
              </a:extLst>
            </p:cNvPr>
            <p:cNvCxnSpPr/>
            <p:nvPr/>
          </p:nvCxnSpPr>
          <p:spPr>
            <a:xfrm>
              <a:off x="3082685" y="3461114"/>
              <a:ext cx="547486" cy="498663"/>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7AEA677A-BE92-4A0D-8443-240C8AFCBFB7}"/>
                </a:ext>
              </a:extLst>
            </p:cNvPr>
            <p:cNvSpPr txBox="1"/>
            <p:nvPr/>
          </p:nvSpPr>
          <p:spPr>
            <a:xfrm>
              <a:off x="2238701" y="3028594"/>
              <a:ext cx="1110679" cy="646331"/>
            </a:xfrm>
            <a:prstGeom prst="rect">
              <a:avLst/>
            </a:prstGeom>
            <a:noFill/>
          </p:spPr>
          <p:txBody>
            <a:bodyPr wrap="square" rtlCol="0">
              <a:spAutoFit/>
            </a:bodyPr>
            <a:lstStyle/>
            <a:p>
              <a:r>
                <a:rPr lang="en-US" dirty="0"/>
                <a:t>Partition graph</a:t>
              </a:r>
            </a:p>
          </p:txBody>
        </p:sp>
      </p:grpSp>
      <p:sp>
        <p:nvSpPr>
          <p:cNvPr id="138" name="TextBox 137">
            <a:extLst>
              <a:ext uri="{FF2B5EF4-FFF2-40B4-BE49-F238E27FC236}">
                <a16:creationId xmlns:a16="http://schemas.microsoft.com/office/drawing/2014/main" id="{0DA7B318-4CCA-4F9B-9574-800F0261B698}"/>
              </a:ext>
            </a:extLst>
          </p:cNvPr>
          <p:cNvSpPr txBox="1"/>
          <p:nvPr/>
        </p:nvSpPr>
        <p:spPr>
          <a:xfrm>
            <a:off x="2788710" y="5976721"/>
            <a:ext cx="1059658" cy="369332"/>
          </a:xfrm>
          <a:prstGeom prst="rect">
            <a:avLst/>
          </a:prstGeom>
          <a:noFill/>
        </p:spPr>
        <p:txBody>
          <a:bodyPr wrap="square" rtlCol="0">
            <a:spAutoFit/>
          </a:bodyPr>
          <a:lstStyle/>
          <a:p>
            <a:r>
              <a:rPr lang="en-US" dirty="0"/>
              <a:t>Server</a:t>
            </a:r>
            <a:r>
              <a:rPr lang="en-US" baseline="-25000" dirty="0"/>
              <a:t>0</a:t>
            </a:r>
          </a:p>
        </p:txBody>
      </p:sp>
      <p:pic>
        <p:nvPicPr>
          <p:cNvPr id="139" name="Content Placeholder 5" descr="Galerie OOo/Informatique-materiel/server_mimooh_01">
            <a:extLst>
              <a:ext uri="{FF2B5EF4-FFF2-40B4-BE49-F238E27FC236}">
                <a16:creationId xmlns:a16="http://schemas.microsoft.com/office/drawing/2014/main" id="{A720AD20-9BFA-46B1-8130-BFCAAA2902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98755" y="5077761"/>
            <a:ext cx="804744" cy="1181929"/>
          </a:xfrm>
          <a:prstGeom prst="rect">
            <a:avLst/>
          </a:prstGeom>
        </p:spPr>
      </p:pic>
      <p:grpSp>
        <p:nvGrpSpPr>
          <p:cNvPr id="5" name="Group 4">
            <a:extLst>
              <a:ext uri="{FF2B5EF4-FFF2-40B4-BE49-F238E27FC236}">
                <a16:creationId xmlns:a16="http://schemas.microsoft.com/office/drawing/2014/main" id="{F5330741-48A2-45CA-AB2D-D5601DFF5856}"/>
              </a:ext>
            </a:extLst>
          </p:cNvPr>
          <p:cNvGrpSpPr/>
          <p:nvPr/>
        </p:nvGrpSpPr>
        <p:grpSpPr>
          <a:xfrm>
            <a:off x="4057738" y="2724554"/>
            <a:ext cx="1368323" cy="1357167"/>
            <a:chOff x="4057738" y="2724554"/>
            <a:chExt cx="1368323" cy="1357167"/>
          </a:xfrm>
        </p:grpSpPr>
        <p:pic>
          <p:nvPicPr>
            <p:cNvPr id="121" name="Picture 120" descr="Pin Curved &lt;strong&gt;Arrow&lt;/strong&gt; P on Pinterest">
              <a:extLst>
                <a:ext uri="{FF2B5EF4-FFF2-40B4-BE49-F238E27FC236}">
                  <a16:creationId xmlns:a16="http://schemas.microsoft.com/office/drawing/2014/main" id="{200ADAA1-9A2C-4FEC-A208-F72324352C7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73560">
              <a:off x="4057738" y="3063614"/>
              <a:ext cx="1147449" cy="1018107"/>
            </a:xfrm>
            <a:prstGeom prst="rect">
              <a:avLst/>
            </a:prstGeom>
          </p:spPr>
        </p:pic>
        <p:sp>
          <p:nvSpPr>
            <p:cNvPr id="140" name="TextBox 139">
              <a:extLst>
                <a:ext uri="{FF2B5EF4-FFF2-40B4-BE49-F238E27FC236}">
                  <a16:creationId xmlns:a16="http://schemas.microsoft.com/office/drawing/2014/main" id="{A7AC3204-931A-44FD-85EF-322AB1B68623}"/>
                </a:ext>
              </a:extLst>
            </p:cNvPr>
            <p:cNvSpPr txBox="1"/>
            <p:nvPr/>
          </p:nvSpPr>
          <p:spPr>
            <a:xfrm>
              <a:off x="4208720" y="2724554"/>
              <a:ext cx="1217341" cy="646331"/>
            </a:xfrm>
            <a:prstGeom prst="rect">
              <a:avLst/>
            </a:prstGeom>
            <a:noFill/>
          </p:spPr>
          <p:txBody>
            <a:bodyPr wrap="square" rtlCol="0">
              <a:spAutoFit/>
            </a:bodyPr>
            <a:lstStyle/>
            <a:p>
              <a:r>
                <a:rPr lang="en-US" dirty="0"/>
                <a:t>Dispatch</a:t>
              </a:r>
            </a:p>
            <a:p>
              <a:r>
                <a:rPr lang="en-US" dirty="0"/>
                <a:t>partitions</a:t>
              </a:r>
            </a:p>
          </p:txBody>
        </p:sp>
      </p:grpSp>
      <p:cxnSp>
        <p:nvCxnSpPr>
          <p:cNvPr id="141" name="Straight Connector 140">
            <a:extLst>
              <a:ext uri="{FF2B5EF4-FFF2-40B4-BE49-F238E27FC236}">
                <a16:creationId xmlns:a16="http://schemas.microsoft.com/office/drawing/2014/main" id="{62517EB0-7B29-4606-B9B5-4314B68CD957}"/>
              </a:ext>
            </a:extLst>
          </p:cNvPr>
          <p:cNvCxnSpPr/>
          <p:nvPr/>
        </p:nvCxnSpPr>
        <p:spPr>
          <a:xfrm>
            <a:off x="6025111" y="2672716"/>
            <a:ext cx="0" cy="368246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8C454B43-C02E-4509-86F8-C7EEFD13BBF7}"/>
              </a:ext>
            </a:extLst>
          </p:cNvPr>
          <p:cNvGrpSpPr/>
          <p:nvPr/>
        </p:nvGrpSpPr>
        <p:grpSpPr>
          <a:xfrm>
            <a:off x="3346002" y="4382408"/>
            <a:ext cx="476733" cy="461665"/>
            <a:chOff x="2261112" y="2377058"/>
            <a:chExt cx="476733" cy="461665"/>
          </a:xfrm>
        </p:grpSpPr>
        <p:sp>
          <p:nvSpPr>
            <p:cNvPr id="143" name="TextBox 142">
              <a:extLst>
                <a:ext uri="{FF2B5EF4-FFF2-40B4-BE49-F238E27FC236}">
                  <a16:creationId xmlns:a16="http://schemas.microsoft.com/office/drawing/2014/main" id="{A2D54A25-5D29-4F5D-B01A-BD39171FAF26}"/>
                </a:ext>
              </a:extLst>
            </p:cNvPr>
            <p:cNvSpPr txBox="1"/>
            <p:nvPr/>
          </p:nvSpPr>
          <p:spPr>
            <a:xfrm>
              <a:off x="2261112" y="2377058"/>
              <a:ext cx="476733" cy="461665"/>
            </a:xfrm>
            <a:prstGeom prst="rect">
              <a:avLst/>
            </a:prstGeom>
            <a:noFill/>
          </p:spPr>
          <p:txBody>
            <a:bodyPr wrap="square" rtlCol="0">
              <a:spAutoFit/>
            </a:bodyPr>
            <a:lstStyle/>
            <a:p>
              <a:pPr algn="ctr"/>
              <a:r>
                <a:rPr lang="en-US" sz="2400" dirty="0"/>
                <a:t>*</a:t>
              </a:r>
            </a:p>
          </p:txBody>
        </p:sp>
        <p:sp>
          <p:nvSpPr>
            <p:cNvPr id="144" name="Oval 143">
              <a:extLst>
                <a:ext uri="{FF2B5EF4-FFF2-40B4-BE49-F238E27FC236}">
                  <a16:creationId xmlns:a16="http://schemas.microsoft.com/office/drawing/2014/main" id="{90D04210-50FA-4B1A-8017-9B0D229B911E}"/>
                </a:ext>
              </a:extLst>
            </p:cNvPr>
            <p:cNvSpPr/>
            <p:nvPr/>
          </p:nvSpPr>
          <p:spPr>
            <a:xfrm>
              <a:off x="2329809" y="2395297"/>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Oval 144">
            <a:extLst>
              <a:ext uri="{FF2B5EF4-FFF2-40B4-BE49-F238E27FC236}">
                <a16:creationId xmlns:a16="http://schemas.microsoft.com/office/drawing/2014/main" id="{73CBD0F8-9C0B-4C33-B843-40B95886962B}"/>
              </a:ext>
            </a:extLst>
          </p:cNvPr>
          <p:cNvSpPr/>
          <p:nvPr/>
        </p:nvSpPr>
        <p:spPr>
          <a:xfrm>
            <a:off x="3120174" y="3910645"/>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5DF6DA28-CE7D-4964-950C-F770F640E515}"/>
                  </a:ext>
                </a:extLst>
              </p:cNvPr>
              <p:cNvSpPr txBox="1"/>
              <p:nvPr/>
            </p:nvSpPr>
            <p:spPr>
              <a:xfrm>
                <a:off x="3201127" y="3927442"/>
                <a:ext cx="1987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146" name="TextBox 145">
                <a:extLst>
                  <a:ext uri="{FF2B5EF4-FFF2-40B4-BE49-F238E27FC236}">
                    <a16:creationId xmlns:a16="http://schemas.microsoft.com/office/drawing/2014/main" id="{5DF6DA28-CE7D-4964-950C-F770F640E515}"/>
                  </a:ext>
                </a:extLst>
              </p:cNvPr>
              <p:cNvSpPr txBox="1">
                <a:spLocks noRot="1" noChangeAspect="1" noMove="1" noResize="1" noEditPoints="1" noAdjustHandles="1" noChangeArrowheads="1" noChangeShapeType="1" noTextEdit="1"/>
              </p:cNvSpPr>
              <p:nvPr/>
            </p:nvSpPr>
            <p:spPr>
              <a:xfrm>
                <a:off x="3201127" y="3927442"/>
                <a:ext cx="198772" cy="276999"/>
              </a:xfrm>
              <a:prstGeom prst="rect">
                <a:avLst/>
              </a:prstGeom>
              <a:blipFill>
                <a:blip r:embed="rId11"/>
                <a:stretch>
                  <a:fillRect l="-18182" r="-15152"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94E50AAA-E1A7-4CA3-9793-B23457BFA5E6}"/>
                  </a:ext>
                </a:extLst>
              </p:cNvPr>
              <p:cNvSpPr txBox="1"/>
              <p:nvPr/>
            </p:nvSpPr>
            <p:spPr>
              <a:xfrm>
                <a:off x="7534208" y="4786296"/>
                <a:ext cx="213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𝑿</m:t>
                      </m:r>
                    </m:oMath>
                  </m:oMathPara>
                </a14:m>
                <a:endParaRPr lang="en-US" b="1" dirty="0"/>
              </a:p>
            </p:txBody>
          </p:sp>
        </mc:Choice>
        <mc:Fallback xmlns="">
          <p:sp>
            <p:nvSpPr>
              <p:cNvPr id="147" name="TextBox 146">
                <a:extLst>
                  <a:ext uri="{FF2B5EF4-FFF2-40B4-BE49-F238E27FC236}">
                    <a16:creationId xmlns:a16="http://schemas.microsoft.com/office/drawing/2014/main" id="{94E50AAA-E1A7-4CA3-9793-B23457BFA5E6}"/>
                  </a:ext>
                </a:extLst>
              </p:cNvPr>
              <p:cNvSpPr txBox="1">
                <a:spLocks noRot="1" noChangeAspect="1" noMove="1" noResize="1" noEditPoints="1" noAdjustHandles="1" noChangeArrowheads="1" noChangeShapeType="1" noTextEdit="1"/>
              </p:cNvSpPr>
              <p:nvPr/>
            </p:nvSpPr>
            <p:spPr>
              <a:xfrm>
                <a:off x="7534208" y="4786296"/>
                <a:ext cx="213200" cy="276999"/>
              </a:xfrm>
              <a:prstGeom prst="rect">
                <a:avLst/>
              </a:prstGeom>
              <a:blipFill>
                <a:blip r:embed="rId12"/>
                <a:stretch>
                  <a:fillRect l="-28571" r="-22857"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E1631C6A-BB32-4F4E-87B8-3DDCD26C409A}"/>
                  </a:ext>
                </a:extLst>
              </p:cNvPr>
              <p:cNvSpPr txBox="1"/>
              <p:nvPr/>
            </p:nvSpPr>
            <p:spPr>
              <a:xfrm>
                <a:off x="6995741" y="4786296"/>
                <a:ext cx="3910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𝑾</m:t>
                          </m:r>
                        </m:e>
                        <m:sub>
                          <m:r>
                            <a:rPr lang="en-US" b="1" i="1" smtClean="0">
                              <a:latin typeface="Cambria Math" panose="02040503050406030204" pitchFamily="18" charset="0"/>
                            </a:rPr>
                            <m:t>𝟏</m:t>
                          </m:r>
                        </m:sub>
                      </m:sSub>
                    </m:oMath>
                  </m:oMathPara>
                </a14:m>
                <a:endParaRPr lang="en-US" b="1" dirty="0"/>
              </a:p>
            </p:txBody>
          </p:sp>
        </mc:Choice>
        <mc:Fallback xmlns="">
          <p:sp>
            <p:nvSpPr>
              <p:cNvPr id="148" name="TextBox 147">
                <a:extLst>
                  <a:ext uri="{FF2B5EF4-FFF2-40B4-BE49-F238E27FC236}">
                    <a16:creationId xmlns:a16="http://schemas.microsoft.com/office/drawing/2014/main" id="{E1631C6A-BB32-4F4E-87B8-3DDCD26C409A}"/>
                  </a:ext>
                </a:extLst>
              </p:cNvPr>
              <p:cNvSpPr txBox="1">
                <a:spLocks noRot="1" noChangeAspect="1" noMove="1" noResize="1" noEditPoints="1" noAdjustHandles="1" noChangeArrowheads="1" noChangeShapeType="1" noTextEdit="1"/>
              </p:cNvSpPr>
              <p:nvPr/>
            </p:nvSpPr>
            <p:spPr>
              <a:xfrm>
                <a:off x="6995741" y="4786296"/>
                <a:ext cx="391068" cy="276999"/>
              </a:xfrm>
              <a:prstGeom prst="rect">
                <a:avLst/>
              </a:prstGeom>
              <a:blipFill>
                <a:blip r:embed="rId13"/>
                <a:stretch>
                  <a:fillRect l="-14063" r="-7813" b="-19565"/>
                </a:stretch>
              </a:blipFill>
            </p:spPr>
            <p:txBody>
              <a:bodyPr/>
              <a:lstStyle/>
              <a:p>
                <a:r>
                  <a:rPr lang="en-US">
                    <a:noFill/>
                  </a:rPr>
                  <a:t> </a:t>
                </a:r>
              </a:p>
            </p:txBody>
          </p:sp>
        </mc:Fallback>
      </mc:AlternateContent>
      <p:cxnSp>
        <p:nvCxnSpPr>
          <p:cNvPr id="149" name="Straight Connector 148">
            <a:extLst>
              <a:ext uri="{FF2B5EF4-FFF2-40B4-BE49-F238E27FC236}">
                <a16:creationId xmlns:a16="http://schemas.microsoft.com/office/drawing/2014/main" id="{E23AA5D5-D006-4342-93FD-AC2CE6F74851}"/>
              </a:ext>
            </a:extLst>
          </p:cNvPr>
          <p:cNvCxnSpPr>
            <a:stCxn id="148" idx="0"/>
            <a:endCxn id="164" idx="3"/>
          </p:cNvCxnSpPr>
          <p:nvPr/>
        </p:nvCxnSpPr>
        <p:spPr>
          <a:xfrm flipV="1">
            <a:off x="7191275" y="4674678"/>
            <a:ext cx="101910" cy="11161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F085638-5C17-4DE0-AFC2-14FACF9A0416}"/>
              </a:ext>
            </a:extLst>
          </p:cNvPr>
          <p:cNvCxnSpPr>
            <a:stCxn id="147" idx="0"/>
            <a:endCxn id="164" idx="5"/>
          </p:cNvCxnSpPr>
          <p:nvPr/>
        </p:nvCxnSpPr>
        <p:spPr>
          <a:xfrm flipH="1" flipV="1">
            <a:off x="7526962" y="4674678"/>
            <a:ext cx="113846" cy="11161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34D9828-D408-4530-9C1A-A01589DED6CA}"/>
              </a:ext>
            </a:extLst>
          </p:cNvPr>
          <p:cNvCxnSpPr>
            <a:stCxn id="164" idx="1"/>
            <a:endCxn id="165" idx="4"/>
          </p:cNvCxnSpPr>
          <p:nvPr/>
        </p:nvCxnSpPr>
        <p:spPr>
          <a:xfrm flipH="1" flipV="1">
            <a:off x="7115549" y="4231021"/>
            <a:ext cx="177636" cy="219881"/>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AF3BEDD7-FF07-4AFA-BB26-5BA778628F91}"/>
              </a:ext>
            </a:extLst>
          </p:cNvPr>
          <p:cNvGrpSpPr/>
          <p:nvPr/>
        </p:nvGrpSpPr>
        <p:grpSpPr>
          <a:xfrm>
            <a:off x="9256909" y="3882789"/>
            <a:ext cx="476733" cy="461665"/>
            <a:chOff x="2261112" y="2377058"/>
            <a:chExt cx="476733" cy="461665"/>
          </a:xfrm>
        </p:grpSpPr>
        <p:sp>
          <p:nvSpPr>
            <p:cNvPr id="153" name="TextBox 152">
              <a:extLst>
                <a:ext uri="{FF2B5EF4-FFF2-40B4-BE49-F238E27FC236}">
                  <a16:creationId xmlns:a16="http://schemas.microsoft.com/office/drawing/2014/main" id="{D01015EA-23B1-41D3-8497-5ACC13EE6A11}"/>
                </a:ext>
              </a:extLst>
            </p:cNvPr>
            <p:cNvSpPr txBox="1"/>
            <p:nvPr/>
          </p:nvSpPr>
          <p:spPr>
            <a:xfrm>
              <a:off x="2261112" y="2377058"/>
              <a:ext cx="476733" cy="461665"/>
            </a:xfrm>
            <a:prstGeom prst="rect">
              <a:avLst/>
            </a:prstGeom>
            <a:noFill/>
          </p:spPr>
          <p:txBody>
            <a:bodyPr wrap="square" rtlCol="0">
              <a:spAutoFit/>
            </a:bodyPr>
            <a:lstStyle/>
            <a:p>
              <a:pPr algn="ctr"/>
              <a:r>
                <a:rPr lang="en-US" sz="2400" dirty="0"/>
                <a:t>*</a:t>
              </a:r>
            </a:p>
          </p:txBody>
        </p:sp>
        <p:sp>
          <p:nvSpPr>
            <p:cNvPr id="154" name="Oval 153">
              <a:extLst>
                <a:ext uri="{FF2B5EF4-FFF2-40B4-BE49-F238E27FC236}">
                  <a16:creationId xmlns:a16="http://schemas.microsoft.com/office/drawing/2014/main" id="{D7312440-EC80-463D-9415-4FB4557977C8}"/>
                </a:ext>
              </a:extLst>
            </p:cNvPr>
            <p:cNvSpPr/>
            <p:nvPr/>
          </p:nvSpPr>
          <p:spPr>
            <a:xfrm>
              <a:off x="2329809" y="2395297"/>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5" name="Straight Connector 154">
            <a:extLst>
              <a:ext uri="{FF2B5EF4-FFF2-40B4-BE49-F238E27FC236}">
                <a16:creationId xmlns:a16="http://schemas.microsoft.com/office/drawing/2014/main" id="{1768691A-17CD-45BE-A464-09F4286FE642}"/>
              </a:ext>
            </a:extLst>
          </p:cNvPr>
          <p:cNvCxnSpPr>
            <a:stCxn id="169" idx="3"/>
            <a:endCxn id="165" idx="0"/>
          </p:cNvCxnSpPr>
          <p:nvPr/>
        </p:nvCxnSpPr>
        <p:spPr>
          <a:xfrm flipH="1">
            <a:off x="7115549" y="3667140"/>
            <a:ext cx="223526" cy="247415"/>
          </a:xfrm>
          <a:prstGeom prst="line">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7D9AEF5-0CD9-4483-A963-503259BF14B1}"/>
              </a:ext>
            </a:extLst>
          </p:cNvPr>
          <p:cNvCxnSpPr>
            <a:stCxn id="157" idx="0"/>
            <a:endCxn id="154" idx="5"/>
          </p:cNvCxnSpPr>
          <p:nvPr/>
        </p:nvCxnSpPr>
        <p:spPr>
          <a:xfrm flipH="1" flipV="1">
            <a:off x="9607800" y="4171149"/>
            <a:ext cx="203866" cy="27402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96E3A3B6-1C44-47AD-9E3C-C2A77E9C0D3B}"/>
                  </a:ext>
                </a:extLst>
              </p:cNvPr>
              <p:cNvSpPr txBox="1"/>
              <p:nvPr/>
            </p:nvSpPr>
            <p:spPr>
              <a:xfrm>
                <a:off x="9616132" y="4445177"/>
                <a:ext cx="3910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𝑾</m:t>
                          </m:r>
                        </m:e>
                        <m:sub>
                          <m:r>
                            <a:rPr lang="en-US" b="1" i="1" smtClean="0">
                              <a:latin typeface="Cambria Math" panose="02040503050406030204" pitchFamily="18" charset="0"/>
                            </a:rPr>
                            <m:t>𝟐</m:t>
                          </m:r>
                        </m:sub>
                      </m:sSub>
                    </m:oMath>
                  </m:oMathPara>
                </a14:m>
                <a:endParaRPr lang="en-US" b="1" dirty="0"/>
              </a:p>
            </p:txBody>
          </p:sp>
        </mc:Choice>
        <mc:Fallback xmlns="">
          <p:sp>
            <p:nvSpPr>
              <p:cNvPr id="157" name="TextBox 156">
                <a:extLst>
                  <a:ext uri="{FF2B5EF4-FFF2-40B4-BE49-F238E27FC236}">
                    <a16:creationId xmlns:a16="http://schemas.microsoft.com/office/drawing/2014/main" id="{96E3A3B6-1C44-47AD-9E3C-C2A77E9C0D3B}"/>
                  </a:ext>
                </a:extLst>
              </p:cNvPr>
              <p:cNvSpPr txBox="1">
                <a:spLocks noRot="1" noChangeAspect="1" noMove="1" noResize="1" noEditPoints="1" noAdjustHandles="1" noChangeArrowheads="1" noChangeShapeType="1" noTextEdit="1"/>
              </p:cNvSpPr>
              <p:nvPr/>
            </p:nvSpPr>
            <p:spPr>
              <a:xfrm>
                <a:off x="9616132" y="4445177"/>
                <a:ext cx="391068" cy="276999"/>
              </a:xfrm>
              <a:prstGeom prst="rect">
                <a:avLst/>
              </a:prstGeom>
              <a:blipFill>
                <a:blip r:embed="rId14"/>
                <a:stretch>
                  <a:fillRect l="-12308" r="-6154" b="-19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3063BCA4-AAAA-4753-B18F-B98F9ECC016A}"/>
                  </a:ext>
                </a:extLst>
              </p:cNvPr>
              <p:cNvSpPr txBox="1"/>
              <p:nvPr/>
            </p:nvSpPr>
            <p:spPr>
              <a:xfrm>
                <a:off x="6918313" y="3681297"/>
                <a:ext cx="2340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𝑯</m:t>
                      </m:r>
                    </m:oMath>
                  </m:oMathPara>
                </a14:m>
                <a:endParaRPr lang="en-US" b="1" dirty="0"/>
              </a:p>
            </p:txBody>
          </p:sp>
        </mc:Choice>
        <mc:Fallback xmlns="">
          <p:sp>
            <p:nvSpPr>
              <p:cNvPr id="158" name="TextBox 157">
                <a:extLst>
                  <a:ext uri="{FF2B5EF4-FFF2-40B4-BE49-F238E27FC236}">
                    <a16:creationId xmlns:a16="http://schemas.microsoft.com/office/drawing/2014/main" id="{3063BCA4-AAAA-4753-B18F-B98F9ECC016A}"/>
                  </a:ext>
                </a:extLst>
              </p:cNvPr>
              <p:cNvSpPr txBox="1">
                <a:spLocks noRot="1" noChangeAspect="1" noMove="1" noResize="1" noEditPoints="1" noAdjustHandles="1" noChangeArrowheads="1" noChangeShapeType="1" noTextEdit="1"/>
              </p:cNvSpPr>
              <p:nvPr/>
            </p:nvSpPr>
            <p:spPr>
              <a:xfrm>
                <a:off x="6918313" y="3681297"/>
                <a:ext cx="234038" cy="276999"/>
              </a:xfrm>
              <a:prstGeom prst="rect">
                <a:avLst/>
              </a:prstGeom>
              <a:blipFill>
                <a:blip r:embed="rId15"/>
                <a:stretch>
                  <a:fillRect l="-26316" r="-2368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TextBox 158">
                <a:extLst>
                  <a:ext uri="{FF2B5EF4-FFF2-40B4-BE49-F238E27FC236}">
                    <a16:creationId xmlns:a16="http://schemas.microsoft.com/office/drawing/2014/main" id="{95013E35-9366-429D-93BA-0B4C58DEBE1F}"/>
                  </a:ext>
                </a:extLst>
              </p:cNvPr>
              <p:cNvSpPr txBox="1"/>
              <p:nvPr/>
            </p:nvSpPr>
            <p:spPr>
              <a:xfrm>
                <a:off x="9281739" y="3652507"/>
                <a:ext cx="1987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𝒀</m:t>
                      </m:r>
                    </m:oMath>
                  </m:oMathPara>
                </a14:m>
                <a:endParaRPr lang="en-US" b="1" dirty="0"/>
              </a:p>
            </p:txBody>
          </p:sp>
        </mc:Choice>
        <mc:Fallback xmlns="">
          <p:sp>
            <p:nvSpPr>
              <p:cNvPr id="159" name="TextBox 158">
                <a:extLst>
                  <a:ext uri="{FF2B5EF4-FFF2-40B4-BE49-F238E27FC236}">
                    <a16:creationId xmlns:a16="http://schemas.microsoft.com/office/drawing/2014/main" id="{95013E35-9366-429D-93BA-0B4C58DEBE1F}"/>
                  </a:ext>
                </a:extLst>
              </p:cNvPr>
              <p:cNvSpPr txBox="1">
                <a:spLocks noRot="1" noChangeAspect="1" noMove="1" noResize="1" noEditPoints="1" noAdjustHandles="1" noChangeArrowheads="1" noChangeShapeType="1" noTextEdit="1"/>
              </p:cNvSpPr>
              <p:nvPr/>
            </p:nvSpPr>
            <p:spPr>
              <a:xfrm>
                <a:off x="9281739" y="3652507"/>
                <a:ext cx="198772" cy="276999"/>
              </a:xfrm>
              <a:prstGeom prst="rect">
                <a:avLst/>
              </a:prstGeom>
              <a:blipFill>
                <a:blip r:embed="rId16"/>
                <a:stretch>
                  <a:fillRect l="-31250" r="-28125" b="-10870"/>
                </a:stretch>
              </a:blipFill>
            </p:spPr>
            <p:txBody>
              <a:bodyPr/>
              <a:lstStyle/>
              <a:p>
                <a:r>
                  <a:rPr lang="en-US">
                    <a:noFill/>
                  </a:rPr>
                  <a:t> </a:t>
                </a:r>
              </a:p>
            </p:txBody>
          </p:sp>
        </mc:Fallback>
      </mc:AlternateContent>
      <p:cxnSp>
        <p:nvCxnSpPr>
          <p:cNvPr id="160" name="Straight Connector 159">
            <a:extLst>
              <a:ext uri="{FF2B5EF4-FFF2-40B4-BE49-F238E27FC236}">
                <a16:creationId xmlns:a16="http://schemas.microsoft.com/office/drawing/2014/main" id="{0277EB48-5F0B-4022-BC5E-B356AEBD5BDC}"/>
              </a:ext>
            </a:extLst>
          </p:cNvPr>
          <p:cNvCxnSpPr>
            <a:endCxn id="154" idx="0"/>
          </p:cNvCxnSpPr>
          <p:nvPr/>
        </p:nvCxnSpPr>
        <p:spPr>
          <a:xfrm flipH="1">
            <a:off x="9490912" y="3596774"/>
            <a:ext cx="4363" cy="304254"/>
          </a:xfrm>
          <a:prstGeom prst="line">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8B87B4DA-8D8E-41EA-ACBC-99904BCAADB2}"/>
              </a:ext>
            </a:extLst>
          </p:cNvPr>
          <p:cNvSpPr txBox="1"/>
          <p:nvPr/>
        </p:nvSpPr>
        <p:spPr>
          <a:xfrm>
            <a:off x="7039483" y="5858991"/>
            <a:ext cx="971446" cy="369332"/>
          </a:xfrm>
          <a:prstGeom prst="rect">
            <a:avLst/>
          </a:prstGeom>
          <a:noFill/>
        </p:spPr>
        <p:txBody>
          <a:bodyPr wrap="square" rtlCol="0">
            <a:spAutoFit/>
          </a:bodyPr>
          <a:lstStyle/>
          <a:p>
            <a:r>
              <a:rPr lang="en-US" dirty="0"/>
              <a:t>Server</a:t>
            </a:r>
            <a:r>
              <a:rPr lang="en-US" baseline="-25000" dirty="0"/>
              <a:t>0</a:t>
            </a:r>
          </a:p>
        </p:txBody>
      </p:sp>
      <p:grpSp>
        <p:nvGrpSpPr>
          <p:cNvPr id="162" name="Group 161">
            <a:extLst>
              <a:ext uri="{FF2B5EF4-FFF2-40B4-BE49-F238E27FC236}">
                <a16:creationId xmlns:a16="http://schemas.microsoft.com/office/drawing/2014/main" id="{4D6FA97E-8540-41C7-A097-60C2FBE1C55B}"/>
              </a:ext>
            </a:extLst>
          </p:cNvPr>
          <p:cNvGrpSpPr/>
          <p:nvPr/>
        </p:nvGrpSpPr>
        <p:grpSpPr>
          <a:xfrm>
            <a:off x="7176071" y="4386318"/>
            <a:ext cx="476733" cy="461665"/>
            <a:chOff x="2261112" y="2377058"/>
            <a:chExt cx="476733" cy="461665"/>
          </a:xfrm>
        </p:grpSpPr>
        <p:sp>
          <p:nvSpPr>
            <p:cNvPr id="163" name="TextBox 162">
              <a:extLst>
                <a:ext uri="{FF2B5EF4-FFF2-40B4-BE49-F238E27FC236}">
                  <a16:creationId xmlns:a16="http://schemas.microsoft.com/office/drawing/2014/main" id="{FBD28F6A-0187-4F4D-99D7-89B7E7986282}"/>
                </a:ext>
              </a:extLst>
            </p:cNvPr>
            <p:cNvSpPr txBox="1"/>
            <p:nvPr/>
          </p:nvSpPr>
          <p:spPr>
            <a:xfrm>
              <a:off x="2261112" y="2377058"/>
              <a:ext cx="476733" cy="461665"/>
            </a:xfrm>
            <a:prstGeom prst="rect">
              <a:avLst/>
            </a:prstGeom>
            <a:noFill/>
          </p:spPr>
          <p:txBody>
            <a:bodyPr wrap="square" rtlCol="0">
              <a:spAutoFit/>
            </a:bodyPr>
            <a:lstStyle/>
            <a:p>
              <a:pPr algn="ctr"/>
              <a:r>
                <a:rPr lang="en-US" sz="2400" dirty="0"/>
                <a:t>*</a:t>
              </a:r>
            </a:p>
          </p:txBody>
        </p:sp>
        <p:sp>
          <p:nvSpPr>
            <p:cNvPr id="164" name="Oval 163">
              <a:extLst>
                <a:ext uri="{FF2B5EF4-FFF2-40B4-BE49-F238E27FC236}">
                  <a16:creationId xmlns:a16="http://schemas.microsoft.com/office/drawing/2014/main" id="{D5941DAA-440F-4FE9-81BD-479DB800FE9A}"/>
                </a:ext>
              </a:extLst>
            </p:cNvPr>
            <p:cNvSpPr/>
            <p:nvPr/>
          </p:nvSpPr>
          <p:spPr>
            <a:xfrm>
              <a:off x="2329809" y="2395297"/>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Oval 164">
            <a:extLst>
              <a:ext uri="{FF2B5EF4-FFF2-40B4-BE49-F238E27FC236}">
                <a16:creationId xmlns:a16="http://schemas.microsoft.com/office/drawing/2014/main" id="{222C27DE-342F-4BCF-AE0A-735753B25E0F}"/>
              </a:ext>
            </a:extLst>
          </p:cNvPr>
          <p:cNvSpPr/>
          <p:nvPr/>
        </p:nvSpPr>
        <p:spPr>
          <a:xfrm>
            <a:off x="6950243" y="3914555"/>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949F0D7D-F482-4EB5-B9A0-FFE63F7694D5}"/>
                  </a:ext>
                </a:extLst>
              </p:cNvPr>
              <p:cNvSpPr txBox="1"/>
              <p:nvPr/>
            </p:nvSpPr>
            <p:spPr>
              <a:xfrm>
                <a:off x="7031196" y="3931352"/>
                <a:ext cx="1987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166" name="TextBox 165">
                <a:extLst>
                  <a:ext uri="{FF2B5EF4-FFF2-40B4-BE49-F238E27FC236}">
                    <a16:creationId xmlns:a16="http://schemas.microsoft.com/office/drawing/2014/main" id="{949F0D7D-F482-4EB5-B9A0-FFE63F7694D5}"/>
                  </a:ext>
                </a:extLst>
              </p:cNvPr>
              <p:cNvSpPr txBox="1">
                <a:spLocks noRot="1" noChangeAspect="1" noMove="1" noResize="1" noEditPoints="1" noAdjustHandles="1" noChangeArrowheads="1" noChangeShapeType="1" noTextEdit="1"/>
              </p:cNvSpPr>
              <p:nvPr/>
            </p:nvSpPr>
            <p:spPr>
              <a:xfrm>
                <a:off x="7031196" y="3931352"/>
                <a:ext cx="198772" cy="276999"/>
              </a:xfrm>
              <a:prstGeom prst="rect">
                <a:avLst/>
              </a:prstGeom>
              <a:blipFill>
                <a:blip r:embed="rId17"/>
                <a:stretch>
                  <a:fillRect l="-18182" r="-15152" b="-4444"/>
                </a:stretch>
              </a:blipFill>
            </p:spPr>
            <p:txBody>
              <a:bodyPr/>
              <a:lstStyle/>
              <a:p>
                <a:r>
                  <a:rPr lang="en-US">
                    <a:noFill/>
                  </a:rPr>
                  <a:t> </a:t>
                </a:r>
              </a:p>
            </p:txBody>
          </p:sp>
        </mc:Fallback>
      </mc:AlternateContent>
      <p:sp>
        <p:nvSpPr>
          <p:cNvPr id="167" name="TextBox 166">
            <a:extLst>
              <a:ext uri="{FF2B5EF4-FFF2-40B4-BE49-F238E27FC236}">
                <a16:creationId xmlns:a16="http://schemas.microsoft.com/office/drawing/2014/main" id="{63080A03-9599-41D9-BDF3-92DBC77C2C80}"/>
              </a:ext>
            </a:extLst>
          </p:cNvPr>
          <p:cNvSpPr txBox="1"/>
          <p:nvPr/>
        </p:nvSpPr>
        <p:spPr>
          <a:xfrm>
            <a:off x="4887018" y="4531815"/>
            <a:ext cx="990693" cy="369332"/>
          </a:xfrm>
          <a:prstGeom prst="rect">
            <a:avLst/>
          </a:prstGeom>
          <a:noFill/>
        </p:spPr>
        <p:txBody>
          <a:bodyPr wrap="square" rtlCol="0">
            <a:spAutoFit/>
          </a:bodyPr>
          <a:lstStyle/>
          <a:p>
            <a:r>
              <a:rPr lang="en-US" dirty="0"/>
              <a:t>Server</a:t>
            </a:r>
            <a:r>
              <a:rPr lang="en-US" baseline="-25000" dirty="0"/>
              <a:t>1</a:t>
            </a:r>
          </a:p>
        </p:txBody>
      </p:sp>
      <p:sp>
        <p:nvSpPr>
          <p:cNvPr id="168" name="TextBox 167">
            <a:extLst>
              <a:ext uri="{FF2B5EF4-FFF2-40B4-BE49-F238E27FC236}">
                <a16:creationId xmlns:a16="http://schemas.microsoft.com/office/drawing/2014/main" id="{03DC7037-E0A3-4D79-8C5D-DE6F3BFA0A3D}"/>
              </a:ext>
            </a:extLst>
          </p:cNvPr>
          <p:cNvSpPr txBox="1"/>
          <p:nvPr/>
        </p:nvSpPr>
        <p:spPr>
          <a:xfrm>
            <a:off x="9061476" y="5857308"/>
            <a:ext cx="1053697" cy="369332"/>
          </a:xfrm>
          <a:prstGeom prst="rect">
            <a:avLst/>
          </a:prstGeom>
          <a:noFill/>
        </p:spPr>
        <p:txBody>
          <a:bodyPr wrap="square" rtlCol="0">
            <a:spAutoFit/>
          </a:bodyPr>
          <a:lstStyle/>
          <a:p>
            <a:r>
              <a:rPr lang="en-US" dirty="0"/>
              <a:t>Server</a:t>
            </a:r>
            <a:r>
              <a:rPr lang="en-US" baseline="-25000" dirty="0"/>
              <a:t>1</a:t>
            </a:r>
          </a:p>
        </p:txBody>
      </p:sp>
      <p:grpSp>
        <p:nvGrpSpPr>
          <p:cNvPr id="12" name="Group 11">
            <a:extLst>
              <a:ext uri="{FF2B5EF4-FFF2-40B4-BE49-F238E27FC236}">
                <a16:creationId xmlns:a16="http://schemas.microsoft.com/office/drawing/2014/main" id="{371413E0-DDEA-44F1-93BB-6345D56B38B8}"/>
              </a:ext>
            </a:extLst>
          </p:cNvPr>
          <p:cNvGrpSpPr/>
          <p:nvPr/>
        </p:nvGrpSpPr>
        <p:grpSpPr>
          <a:xfrm>
            <a:off x="7223039" y="3375292"/>
            <a:ext cx="748420" cy="338554"/>
            <a:chOff x="7223039" y="3375292"/>
            <a:chExt cx="748420" cy="338554"/>
          </a:xfrm>
        </p:grpSpPr>
        <p:sp>
          <p:nvSpPr>
            <p:cNvPr id="169" name="Oval 168">
              <a:extLst>
                <a:ext uri="{FF2B5EF4-FFF2-40B4-BE49-F238E27FC236}">
                  <a16:creationId xmlns:a16="http://schemas.microsoft.com/office/drawing/2014/main" id="{EF9C426A-E7E9-4808-A711-9CF667E90B9B}"/>
                </a:ext>
              </a:extLst>
            </p:cNvPr>
            <p:cNvSpPr/>
            <p:nvPr/>
          </p:nvSpPr>
          <p:spPr>
            <a:xfrm>
              <a:off x="7253822" y="3397019"/>
              <a:ext cx="582142" cy="316466"/>
            </a:xfrm>
            <a:prstGeom prst="ellipse">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a:extLst>
                <a:ext uri="{FF2B5EF4-FFF2-40B4-BE49-F238E27FC236}">
                  <a16:creationId xmlns:a16="http://schemas.microsoft.com/office/drawing/2014/main" id="{FBD47A33-948F-4F17-9D26-654ADBB862DE}"/>
                </a:ext>
              </a:extLst>
            </p:cNvPr>
            <p:cNvSpPr txBox="1"/>
            <p:nvPr/>
          </p:nvSpPr>
          <p:spPr>
            <a:xfrm>
              <a:off x="7223039" y="3375292"/>
              <a:ext cx="748420" cy="338554"/>
            </a:xfrm>
            <a:prstGeom prst="rect">
              <a:avLst/>
            </a:prstGeom>
            <a:noFill/>
          </p:spPr>
          <p:txBody>
            <a:bodyPr wrap="square" rtlCol="0">
              <a:spAutoFit/>
            </a:bodyPr>
            <a:lstStyle/>
            <a:p>
              <a:r>
                <a:rPr lang="en-US" sz="1600" dirty="0"/>
                <a:t>Send</a:t>
              </a:r>
            </a:p>
          </p:txBody>
        </p:sp>
      </p:grpSp>
      <p:grpSp>
        <p:nvGrpSpPr>
          <p:cNvPr id="13" name="Group 12">
            <a:extLst>
              <a:ext uri="{FF2B5EF4-FFF2-40B4-BE49-F238E27FC236}">
                <a16:creationId xmlns:a16="http://schemas.microsoft.com/office/drawing/2014/main" id="{10B4ACED-3F11-4C7C-B558-46568A450A26}"/>
              </a:ext>
            </a:extLst>
          </p:cNvPr>
          <p:cNvGrpSpPr/>
          <p:nvPr/>
        </p:nvGrpSpPr>
        <p:grpSpPr>
          <a:xfrm>
            <a:off x="8836352" y="4389884"/>
            <a:ext cx="671707" cy="338554"/>
            <a:chOff x="8836352" y="4389884"/>
            <a:chExt cx="671707" cy="338554"/>
          </a:xfrm>
        </p:grpSpPr>
        <p:sp>
          <p:nvSpPr>
            <p:cNvPr id="171" name="Oval 170">
              <a:extLst>
                <a:ext uri="{FF2B5EF4-FFF2-40B4-BE49-F238E27FC236}">
                  <a16:creationId xmlns:a16="http://schemas.microsoft.com/office/drawing/2014/main" id="{E3E6ACAE-4105-440A-B4B4-AB0B7247BF7C}"/>
                </a:ext>
              </a:extLst>
            </p:cNvPr>
            <p:cNvSpPr/>
            <p:nvPr/>
          </p:nvSpPr>
          <p:spPr>
            <a:xfrm>
              <a:off x="8842713" y="4403292"/>
              <a:ext cx="582142" cy="316466"/>
            </a:xfrm>
            <a:prstGeom prst="ellipse">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976914E9-D9A5-4D65-B321-9233266D76E2}"/>
                </a:ext>
              </a:extLst>
            </p:cNvPr>
            <p:cNvSpPr txBox="1"/>
            <p:nvPr/>
          </p:nvSpPr>
          <p:spPr>
            <a:xfrm>
              <a:off x="8836352" y="4389884"/>
              <a:ext cx="671707" cy="338554"/>
            </a:xfrm>
            <a:prstGeom prst="rect">
              <a:avLst/>
            </a:prstGeom>
            <a:noFill/>
          </p:spPr>
          <p:txBody>
            <a:bodyPr wrap="square" rtlCol="0">
              <a:spAutoFit/>
            </a:bodyPr>
            <a:lstStyle/>
            <a:p>
              <a:r>
                <a:rPr lang="en-US" sz="1600" dirty="0" err="1"/>
                <a:t>Recv</a:t>
              </a:r>
              <a:endParaRPr lang="en-US" sz="1600" dirty="0"/>
            </a:p>
          </p:txBody>
        </p:sp>
      </p:grpSp>
      <p:cxnSp>
        <p:nvCxnSpPr>
          <p:cNvPr id="173" name="Straight Connector 172">
            <a:extLst>
              <a:ext uri="{FF2B5EF4-FFF2-40B4-BE49-F238E27FC236}">
                <a16:creationId xmlns:a16="http://schemas.microsoft.com/office/drawing/2014/main" id="{EE7ECCE8-71F8-410A-810A-46A4FF6AA3C2}"/>
              </a:ext>
            </a:extLst>
          </p:cNvPr>
          <p:cNvCxnSpPr>
            <a:stCxn id="171" idx="0"/>
            <a:endCxn id="154" idx="3"/>
          </p:cNvCxnSpPr>
          <p:nvPr/>
        </p:nvCxnSpPr>
        <p:spPr>
          <a:xfrm flipV="1">
            <a:off x="9133784" y="4171149"/>
            <a:ext cx="240239" cy="232143"/>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5" name="Content Placeholder 5" descr="Galerie OOo/Informatique-materiel/server_mimooh_01">
            <a:extLst>
              <a:ext uri="{FF2B5EF4-FFF2-40B4-BE49-F238E27FC236}">
                <a16:creationId xmlns:a16="http://schemas.microsoft.com/office/drawing/2014/main" id="{73A9041B-9AD3-4AE0-9F53-E08E0151D9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81613" y="3631180"/>
            <a:ext cx="804744" cy="1181929"/>
          </a:xfrm>
          <a:prstGeom prst="rect">
            <a:avLst/>
          </a:prstGeom>
        </p:spPr>
      </p:pic>
      <p:pic>
        <p:nvPicPr>
          <p:cNvPr id="176" name="Content Placeholder 5" descr="Galerie OOo/Informatique-materiel/server_mimooh_01">
            <a:extLst>
              <a:ext uri="{FF2B5EF4-FFF2-40B4-BE49-F238E27FC236}">
                <a16:creationId xmlns:a16="http://schemas.microsoft.com/office/drawing/2014/main" id="{D982D379-B085-462B-891B-0953268819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38419" y="4961913"/>
            <a:ext cx="804744" cy="1181929"/>
          </a:xfrm>
          <a:prstGeom prst="rect">
            <a:avLst/>
          </a:prstGeom>
        </p:spPr>
      </p:pic>
      <p:pic>
        <p:nvPicPr>
          <p:cNvPr id="177" name="Content Placeholder 5" descr="Galerie OOo/Informatique-materiel/server_mimooh_01">
            <a:extLst>
              <a:ext uri="{FF2B5EF4-FFF2-40B4-BE49-F238E27FC236}">
                <a16:creationId xmlns:a16="http://schemas.microsoft.com/office/drawing/2014/main" id="{669A2567-C8FB-423C-AFCF-7E29D1EB98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7738" y="4955513"/>
            <a:ext cx="804744" cy="1181929"/>
          </a:xfrm>
          <a:prstGeom prst="rect">
            <a:avLst/>
          </a:prstGeom>
        </p:spPr>
      </p:pic>
      <p:sp>
        <p:nvSpPr>
          <p:cNvPr id="178" name="Rectangle: Rounded Corners 177">
            <a:extLst>
              <a:ext uri="{FF2B5EF4-FFF2-40B4-BE49-F238E27FC236}">
                <a16:creationId xmlns:a16="http://schemas.microsoft.com/office/drawing/2014/main" id="{66317901-B509-4025-A974-DB66A061303D}"/>
              </a:ext>
            </a:extLst>
          </p:cNvPr>
          <p:cNvSpPr/>
          <p:nvPr/>
        </p:nvSpPr>
        <p:spPr>
          <a:xfrm>
            <a:off x="2169271" y="2912861"/>
            <a:ext cx="1998289" cy="2207491"/>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CF90A535-FC29-4001-8B05-E432AE77ADC0}"/>
              </a:ext>
            </a:extLst>
          </p:cNvPr>
          <p:cNvSpPr txBox="1"/>
          <p:nvPr/>
        </p:nvSpPr>
        <p:spPr>
          <a:xfrm>
            <a:off x="2163474" y="2353994"/>
            <a:ext cx="1612691" cy="369332"/>
          </a:xfrm>
          <a:prstGeom prst="rect">
            <a:avLst/>
          </a:prstGeom>
          <a:noFill/>
        </p:spPr>
        <p:txBody>
          <a:bodyPr wrap="square" rtlCol="0">
            <a:spAutoFit/>
          </a:bodyPr>
          <a:lstStyle/>
          <a:p>
            <a:r>
              <a:rPr lang="en-US" dirty="0"/>
              <a:t>Global  graph optimizer</a:t>
            </a:r>
          </a:p>
        </p:txBody>
      </p:sp>
      <p:sp>
        <p:nvSpPr>
          <p:cNvPr id="180" name="Rectangle: Rounded Corners 179">
            <a:extLst>
              <a:ext uri="{FF2B5EF4-FFF2-40B4-BE49-F238E27FC236}">
                <a16:creationId xmlns:a16="http://schemas.microsoft.com/office/drawing/2014/main" id="{C69FA438-080E-4C71-A29E-890E643C8A35}"/>
              </a:ext>
            </a:extLst>
          </p:cNvPr>
          <p:cNvSpPr/>
          <p:nvPr/>
        </p:nvSpPr>
        <p:spPr>
          <a:xfrm>
            <a:off x="6785609" y="3226897"/>
            <a:ext cx="1232713" cy="1877353"/>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Rounded Corners 181">
            <a:extLst>
              <a:ext uri="{FF2B5EF4-FFF2-40B4-BE49-F238E27FC236}">
                <a16:creationId xmlns:a16="http://schemas.microsoft.com/office/drawing/2014/main" id="{B892D4DA-B8E3-4C60-BABC-12CB8FEF5287}"/>
              </a:ext>
            </a:extLst>
          </p:cNvPr>
          <p:cNvSpPr/>
          <p:nvPr/>
        </p:nvSpPr>
        <p:spPr>
          <a:xfrm>
            <a:off x="8778910" y="3228715"/>
            <a:ext cx="1232713" cy="1877353"/>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00CC43B2-B0C5-4EAB-A79D-5AB0BBB3E621}"/>
              </a:ext>
            </a:extLst>
          </p:cNvPr>
          <p:cNvCxnSpPr>
            <a:endCxn id="172" idx="1"/>
          </p:cNvCxnSpPr>
          <p:nvPr/>
        </p:nvCxnSpPr>
        <p:spPr>
          <a:xfrm>
            <a:off x="7846427" y="3555533"/>
            <a:ext cx="989925" cy="1003628"/>
          </a:xfrm>
          <a:prstGeom prst="straightConnector1">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8462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47" grpId="0"/>
      <p:bldP spid="148" grpId="0"/>
      <p:bldP spid="157" grpId="0"/>
      <p:bldP spid="158" grpId="0"/>
      <p:bldP spid="159" grpId="0"/>
      <p:bldP spid="161" grpId="0"/>
      <p:bldP spid="165" grpId="0" animBg="1"/>
      <p:bldP spid="166" grpId="0"/>
      <p:bldP spid="168" grpId="0"/>
      <p:bldP spid="180" grpId="0" animBg="1"/>
      <p:bldP spid="1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10">
            <a:extLst>
              <a:ext uri="{FF2B5EF4-FFF2-40B4-BE49-F238E27FC236}">
                <a16:creationId xmlns:a16="http://schemas.microsoft.com/office/drawing/2014/main" id="{7E2D83E0-651E-4911-AC1A-E1DEF0E7A66B}"/>
              </a:ext>
            </a:extLst>
          </p:cNvPr>
          <p:cNvSpPr/>
          <p:nvPr/>
        </p:nvSpPr>
        <p:spPr>
          <a:xfrm>
            <a:off x="9481017" y="4581525"/>
            <a:ext cx="1977696" cy="755494"/>
          </a:xfrm>
          <a:prstGeom prst="roundRect">
            <a:avLst>
              <a:gd name="adj" fmla="val 3726"/>
            </a:avLst>
          </a:prstGeom>
          <a:solidFill>
            <a:schemeClr val="bg1">
              <a:lumMod val="85000"/>
            </a:schemeClr>
          </a:solidFill>
          <a:ln>
            <a:solidFill>
              <a:schemeClr val="bg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8" name="Rounded Rectangle 10">
            <a:extLst>
              <a:ext uri="{FF2B5EF4-FFF2-40B4-BE49-F238E27FC236}">
                <a16:creationId xmlns:a16="http://schemas.microsoft.com/office/drawing/2014/main" id="{96F69A41-F19C-452A-BD41-0E35352F4882}"/>
              </a:ext>
            </a:extLst>
          </p:cNvPr>
          <p:cNvSpPr/>
          <p:nvPr/>
        </p:nvSpPr>
        <p:spPr>
          <a:xfrm>
            <a:off x="7133699" y="4580079"/>
            <a:ext cx="2007342" cy="756939"/>
          </a:xfrm>
          <a:prstGeom prst="roundRect">
            <a:avLst>
              <a:gd name="adj" fmla="val 3726"/>
            </a:avLst>
          </a:prstGeom>
          <a:solidFill>
            <a:schemeClr val="bg1">
              <a:lumMod val="85000"/>
            </a:schemeClr>
          </a:solidFill>
          <a:ln>
            <a:solidFill>
              <a:schemeClr val="bg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36606685-62F6-45F3-BA14-9D28CB90687A}"/>
              </a:ext>
            </a:extLst>
          </p:cNvPr>
          <p:cNvSpPr>
            <a:spLocks noGrp="1"/>
          </p:cNvSpPr>
          <p:nvPr>
            <p:ph type="title"/>
          </p:nvPr>
        </p:nvSpPr>
        <p:spPr>
          <a:xfrm>
            <a:off x="838200" y="365125"/>
            <a:ext cx="10915650" cy="1325563"/>
          </a:xfrm>
        </p:spPr>
        <p:txBody>
          <a:bodyPr>
            <a:normAutofit/>
          </a:bodyPr>
          <a:lstStyle/>
          <a:p>
            <a:r>
              <a:rPr lang="en-US" sz="4000" dirty="0"/>
              <a:t>RDMA-based RPC in Existing Frameworks</a:t>
            </a:r>
          </a:p>
        </p:txBody>
      </p:sp>
      <p:sp>
        <p:nvSpPr>
          <p:cNvPr id="59" name="Content Placeholder 58">
            <a:extLst>
              <a:ext uri="{FF2B5EF4-FFF2-40B4-BE49-F238E27FC236}">
                <a16:creationId xmlns:a16="http://schemas.microsoft.com/office/drawing/2014/main" id="{FAD0F073-A480-48B7-BD19-D2D164836753}"/>
              </a:ext>
            </a:extLst>
          </p:cNvPr>
          <p:cNvSpPr>
            <a:spLocks noGrp="1"/>
          </p:cNvSpPr>
          <p:nvPr>
            <p:ph idx="1"/>
          </p:nvPr>
        </p:nvSpPr>
        <p:spPr>
          <a:xfrm>
            <a:off x="838200" y="1494971"/>
            <a:ext cx="6206480" cy="4681992"/>
          </a:xfrm>
        </p:spPr>
        <p:txBody>
          <a:bodyPr/>
          <a:lstStyle/>
          <a:p>
            <a:r>
              <a:rPr lang="en-US" dirty="0">
                <a:solidFill>
                  <a:schemeClr val="tx2"/>
                </a:solidFill>
              </a:rPr>
              <a:t>Issues of general message passing library (e.g., RPC)</a:t>
            </a:r>
          </a:p>
          <a:p>
            <a:pPr lvl="1"/>
            <a:r>
              <a:rPr lang="en-US" dirty="0"/>
              <a:t>Designed for dynamic data structure</a:t>
            </a:r>
            <a:endParaRPr lang="en-GB" dirty="0"/>
          </a:p>
          <a:p>
            <a:pPr lvl="1"/>
            <a:r>
              <a:rPr lang="en-GB" dirty="0"/>
              <a:t>Unaware of data placement and size</a:t>
            </a:r>
          </a:p>
          <a:p>
            <a:pPr lvl="1"/>
            <a:r>
              <a:rPr lang="en-GB" dirty="0"/>
              <a:t>Extra memory copy comes from data serialization and packet split/merge</a:t>
            </a:r>
            <a:endParaRPr lang="en-GB" sz="2800" dirty="0">
              <a:solidFill>
                <a:schemeClr val="tx2"/>
              </a:solidFill>
            </a:endParaRPr>
          </a:p>
          <a:p>
            <a:pPr lvl="1"/>
            <a:endParaRPr lang="en-GB" dirty="0"/>
          </a:p>
          <a:p>
            <a:pPr lvl="1"/>
            <a:endParaRPr lang="en-US" dirty="0"/>
          </a:p>
        </p:txBody>
      </p:sp>
      <p:sp>
        <p:nvSpPr>
          <p:cNvPr id="4" name="Slide Number Placeholder 3">
            <a:extLst>
              <a:ext uri="{FF2B5EF4-FFF2-40B4-BE49-F238E27FC236}">
                <a16:creationId xmlns:a16="http://schemas.microsoft.com/office/drawing/2014/main" id="{95BFDF4F-765A-465A-9DC7-6A763F933F66}"/>
              </a:ext>
            </a:extLst>
          </p:cNvPr>
          <p:cNvSpPr>
            <a:spLocks noGrp="1"/>
          </p:cNvSpPr>
          <p:nvPr>
            <p:ph type="sldNum" sz="quarter" idx="12"/>
          </p:nvPr>
        </p:nvSpPr>
        <p:spPr>
          <a:xfrm>
            <a:off x="8610600" y="6127750"/>
            <a:ext cx="2743200" cy="365125"/>
          </a:xfrm>
        </p:spPr>
        <p:txBody>
          <a:bodyPr/>
          <a:lstStyle/>
          <a:p>
            <a:fld id="{75405F3C-E1F1-4016-982B-CA91284A1E2D}" type="slidenum">
              <a:rPr lang="en-US" smtClean="0"/>
              <a:t>14</a:t>
            </a:fld>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FAE46F5-5F38-4806-AFBF-E580629928A6}"/>
                  </a:ext>
                </a:extLst>
              </p:cNvPr>
              <p:cNvSpPr txBox="1"/>
              <p:nvPr/>
            </p:nvSpPr>
            <p:spPr>
              <a:xfrm>
                <a:off x="8209734" y="2921274"/>
                <a:ext cx="213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𝑿</m:t>
                      </m:r>
                    </m:oMath>
                  </m:oMathPara>
                </a14:m>
                <a:endParaRPr lang="en-US" b="1" dirty="0"/>
              </a:p>
            </p:txBody>
          </p:sp>
        </mc:Choice>
        <mc:Fallback xmlns="">
          <p:sp>
            <p:nvSpPr>
              <p:cNvPr id="26" name="TextBox 25">
                <a:extLst>
                  <a:ext uri="{FF2B5EF4-FFF2-40B4-BE49-F238E27FC236}">
                    <a16:creationId xmlns:a16="http://schemas.microsoft.com/office/drawing/2014/main" id="{AFAE46F5-5F38-4806-AFBF-E580629928A6}"/>
                  </a:ext>
                </a:extLst>
              </p:cNvPr>
              <p:cNvSpPr txBox="1">
                <a:spLocks noRot="1" noChangeAspect="1" noMove="1" noResize="1" noEditPoints="1" noAdjustHandles="1" noChangeArrowheads="1" noChangeShapeType="1" noTextEdit="1"/>
              </p:cNvSpPr>
              <p:nvPr/>
            </p:nvSpPr>
            <p:spPr>
              <a:xfrm>
                <a:off x="8209734" y="2921274"/>
                <a:ext cx="213200" cy="276999"/>
              </a:xfrm>
              <a:prstGeom prst="rect">
                <a:avLst/>
              </a:prstGeom>
              <a:blipFill>
                <a:blip r:embed="rId3"/>
                <a:stretch>
                  <a:fillRect l="-28571" r="-22857"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A28FC4F-3851-4AA5-AE0D-EA765EC10D88}"/>
                  </a:ext>
                </a:extLst>
              </p:cNvPr>
              <p:cNvSpPr txBox="1"/>
              <p:nvPr/>
            </p:nvSpPr>
            <p:spPr>
              <a:xfrm>
                <a:off x="7660960" y="2921274"/>
                <a:ext cx="3910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𝑾</m:t>
                          </m:r>
                        </m:e>
                        <m:sub>
                          <m:r>
                            <a:rPr lang="en-US" b="1" i="1" smtClean="0">
                              <a:latin typeface="Cambria Math" panose="02040503050406030204" pitchFamily="18" charset="0"/>
                            </a:rPr>
                            <m:t>𝟏</m:t>
                          </m:r>
                        </m:sub>
                      </m:sSub>
                    </m:oMath>
                  </m:oMathPara>
                </a14:m>
                <a:endParaRPr lang="en-US" b="1" dirty="0"/>
              </a:p>
            </p:txBody>
          </p:sp>
        </mc:Choice>
        <mc:Fallback xmlns="">
          <p:sp>
            <p:nvSpPr>
              <p:cNvPr id="27" name="TextBox 26">
                <a:extLst>
                  <a:ext uri="{FF2B5EF4-FFF2-40B4-BE49-F238E27FC236}">
                    <a16:creationId xmlns:a16="http://schemas.microsoft.com/office/drawing/2014/main" id="{1A28FC4F-3851-4AA5-AE0D-EA765EC10D88}"/>
                  </a:ext>
                </a:extLst>
              </p:cNvPr>
              <p:cNvSpPr txBox="1">
                <a:spLocks noRot="1" noChangeAspect="1" noMove="1" noResize="1" noEditPoints="1" noAdjustHandles="1" noChangeArrowheads="1" noChangeShapeType="1" noTextEdit="1"/>
              </p:cNvSpPr>
              <p:nvPr/>
            </p:nvSpPr>
            <p:spPr>
              <a:xfrm>
                <a:off x="7660960" y="2921274"/>
                <a:ext cx="391068" cy="276999"/>
              </a:xfrm>
              <a:prstGeom prst="rect">
                <a:avLst/>
              </a:prstGeom>
              <a:blipFill>
                <a:blip r:embed="rId4"/>
                <a:stretch>
                  <a:fillRect l="-14063" r="-7813" b="-19565"/>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4147EA0C-4AFA-4399-BBFE-3D6A0EF727C5}"/>
              </a:ext>
            </a:extLst>
          </p:cNvPr>
          <p:cNvCxnSpPr>
            <a:stCxn id="27" idx="0"/>
            <a:endCxn id="43" idx="3"/>
          </p:cNvCxnSpPr>
          <p:nvPr/>
        </p:nvCxnSpPr>
        <p:spPr>
          <a:xfrm flipV="1">
            <a:off x="7856494" y="2836501"/>
            <a:ext cx="118762" cy="84773"/>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D231F8-8CC8-49D1-A999-B70C2EF6CA08}"/>
              </a:ext>
            </a:extLst>
          </p:cNvPr>
          <p:cNvCxnSpPr>
            <a:stCxn id="26" idx="0"/>
            <a:endCxn id="43" idx="5"/>
          </p:cNvCxnSpPr>
          <p:nvPr/>
        </p:nvCxnSpPr>
        <p:spPr>
          <a:xfrm flipH="1" flipV="1">
            <a:off x="8209033" y="2836501"/>
            <a:ext cx="107301" cy="84773"/>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7BF04B-C4B8-48F6-87CC-13CADA3490F4}"/>
              </a:ext>
            </a:extLst>
          </p:cNvPr>
          <p:cNvCxnSpPr>
            <a:cxnSpLocks/>
          </p:cNvCxnSpPr>
          <p:nvPr/>
        </p:nvCxnSpPr>
        <p:spPr>
          <a:xfrm flipH="1" flipV="1">
            <a:off x="7874546" y="2485757"/>
            <a:ext cx="91001" cy="118354"/>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F0E5FD6-9FCF-46C3-8807-ECAA48F4FABE}"/>
              </a:ext>
            </a:extLst>
          </p:cNvPr>
          <p:cNvGrpSpPr/>
          <p:nvPr/>
        </p:nvGrpSpPr>
        <p:grpSpPr>
          <a:xfrm>
            <a:off x="10203360" y="2217549"/>
            <a:ext cx="476733" cy="461665"/>
            <a:chOff x="2261112" y="2377058"/>
            <a:chExt cx="476733" cy="461665"/>
          </a:xfrm>
        </p:grpSpPr>
        <p:sp>
          <p:nvSpPr>
            <p:cNvPr id="32" name="TextBox 31">
              <a:extLst>
                <a:ext uri="{FF2B5EF4-FFF2-40B4-BE49-F238E27FC236}">
                  <a16:creationId xmlns:a16="http://schemas.microsoft.com/office/drawing/2014/main" id="{0396C93C-1F07-42E1-9ED8-62C24C1E8537}"/>
                </a:ext>
              </a:extLst>
            </p:cNvPr>
            <p:cNvSpPr txBox="1"/>
            <p:nvPr/>
          </p:nvSpPr>
          <p:spPr>
            <a:xfrm>
              <a:off x="2261112" y="2377058"/>
              <a:ext cx="476733" cy="461665"/>
            </a:xfrm>
            <a:prstGeom prst="rect">
              <a:avLst/>
            </a:prstGeom>
            <a:noFill/>
          </p:spPr>
          <p:txBody>
            <a:bodyPr wrap="square" rtlCol="0">
              <a:spAutoFit/>
            </a:bodyPr>
            <a:lstStyle/>
            <a:p>
              <a:pPr algn="ctr"/>
              <a:r>
                <a:rPr lang="en-US" sz="2400" dirty="0"/>
                <a:t>*</a:t>
              </a:r>
            </a:p>
          </p:txBody>
        </p:sp>
        <p:sp>
          <p:nvSpPr>
            <p:cNvPr id="33" name="Oval 32">
              <a:extLst>
                <a:ext uri="{FF2B5EF4-FFF2-40B4-BE49-F238E27FC236}">
                  <a16:creationId xmlns:a16="http://schemas.microsoft.com/office/drawing/2014/main" id="{BAAADA47-B91A-4F14-A519-58A4A4A90EE1}"/>
                </a:ext>
              </a:extLst>
            </p:cNvPr>
            <p:cNvSpPr/>
            <p:nvPr/>
          </p:nvSpPr>
          <p:spPr>
            <a:xfrm>
              <a:off x="2329809" y="2395297"/>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Connector 33">
            <a:extLst>
              <a:ext uri="{FF2B5EF4-FFF2-40B4-BE49-F238E27FC236}">
                <a16:creationId xmlns:a16="http://schemas.microsoft.com/office/drawing/2014/main" id="{18BF100D-4F33-4A8C-85B2-C0DFBE5D39D7}"/>
              </a:ext>
            </a:extLst>
          </p:cNvPr>
          <p:cNvCxnSpPr>
            <a:cxnSpLocks/>
            <a:stCxn id="49" idx="1"/>
            <a:endCxn id="44" idx="0"/>
          </p:cNvCxnSpPr>
          <p:nvPr/>
        </p:nvCxnSpPr>
        <p:spPr>
          <a:xfrm flipH="1">
            <a:off x="7746892" y="2128807"/>
            <a:ext cx="328001" cy="80268"/>
          </a:xfrm>
          <a:prstGeom prst="line">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FAD5385-AF51-403D-968A-1AA36DFE277B}"/>
              </a:ext>
            </a:extLst>
          </p:cNvPr>
          <p:cNvCxnSpPr>
            <a:stCxn id="36" idx="0"/>
            <a:endCxn id="33" idx="5"/>
          </p:cNvCxnSpPr>
          <p:nvPr/>
        </p:nvCxnSpPr>
        <p:spPr>
          <a:xfrm flipH="1" flipV="1">
            <a:off x="10554251" y="2505909"/>
            <a:ext cx="203866" cy="27402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20539A1-72BE-488B-B2ED-DD4545AB5FC1}"/>
                  </a:ext>
                </a:extLst>
              </p:cNvPr>
              <p:cNvSpPr txBox="1"/>
              <p:nvPr/>
            </p:nvSpPr>
            <p:spPr>
              <a:xfrm>
                <a:off x="10562583" y="2779937"/>
                <a:ext cx="3910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𝑾</m:t>
                          </m:r>
                        </m:e>
                        <m:sub>
                          <m:r>
                            <a:rPr lang="en-US" b="1" i="1" smtClean="0">
                              <a:latin typeface="Cambria Math" panose="02040503050406030204" pitchFamily="18" charset="0"/>
                            </a:rPr>
                            <m:t>𝟐</m:t>
                          </m:r>
                        </m:sub>
                      </m:sSub>
                    </m:oMath>
                  </m:oMathPara>
                </a14:m>
                <a:endParaRPr lang="en-US" b="1" dirty="0"/>
              </a:p>
            </p:txBody>
          </p:sp>
        </mc:Choice>
        <mc:Fallback xmlns="">
          <p:sp>
            <p:nvSpPr>
              <p:cNvPr id="36" name="TextBox 35">
                <a:extLst>
                  <a:ext uri="{FF2B5EF4-FFF2-40B4-BE49-F238E27FC236}">
                    <a16:creationId xmlns:a16="http://schemas.microsoft.com/office/drawing/2014/main" id="{620539A1-72BE-488B-B2ED-DD4545AB5FC1}"/>
                  </a:ext>
                </a:extLst>
              </p:cNvPr>
              <p:cNvSpPr txBox="1">
                <a:spLocks noRot="1" noChangeAspect="1" noMove="1" noResize="1" noEditPoints="1" noAdjustHandles="1" noChangeArrowheads="1" noChangeShapeType="1" noTextEdit="1"/>
              </p:cNvSpPr>
              <p:nvPr/>
            </p:nvSpPr>
            <p:spPr>
              <a:xfrm>
                <a:off x="10562583" y="2779937"/>
                <a:ext cx="391068" cy="276999"/>
              </a:xfrm>
              <a:prstGeom prst="rect">
                <a:avLst/>
              </a:prstGeom>
              <a:blipFill>
                <a:blip r:embed="rId5"/>
                <a:stretch>
                  <a:fillRect l="-14063" r="-781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49026D6-768C-4597-9048-D0750547ED63}"/>
                  </a:ext>
                </a:extLst>
              </p:cNvPr>
              <p:cNvSpPr txBox="1"/>
              <p:nvPr/>
            </p:nvSpPr>
            <p:spPr>
              <a:xfrm>
                <a:off x="7662620" y="1933343"/>
                <a:ext cx="2340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𝑯</m:t>
                      </m:r>
                    </m:oMath>
                  </m:oMathPara>
                </a14:m>
                <a:endParaRPr lang="en-US" b="1" dirty="0"/>
              </a:p>
            </p:txBody>
          </p:sp>
        </mc:Choice>
        <mc:Fallback xmlns="">
          <p:sp>
            <p:nvSpPr>
              <p:cNvPr id="37" name="TextBox 36">
                <a:extLst>
                  <a:ext uri="{FF2B5EF4-FFF2-40B4-BE49-F238E27FC236}">
                    <a16:creationId xmlns:a16="http://schemas.microsoft.com/office/drawing/2014/main" id="{649026D6-768C-4597-9048-D0750547ED63}"/>
                  </a:ext>
                </a:extLst>
              </p:cNvPr>
              <p:cNvSpPr txBox="1">
                <a:spLocks noRot="1" noChangeAspect="1" noMove="1" noResize="1" noEditPoints="1" noAdjustHandles="1" noChangeArrowheads="1" noChangeShapeType="1" noTextEdit="1"/>
              </p:cNvSpPr>
              <p:nvPr/>
            </p:nvSpPr>
            <p:spPr>
              <a:xfrm>
                <a:off x="7662620" y="1933343"/>
                <a:ext cx="234038" cy="276999"/>
              </a:xfrm>
              <a:prstGeom prst="rect">
                <a:avLst/>
              </a:prstGeom>
              <a:blipFill>
                <a:blip r:embed="rId6"/>
                <a:stretch>
                  <a:fillRect l="-26316" r="-23684"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D81ACA9-4C95-4663-9DC2-FC71839E1EC3}"/>
                  </a:ext>
                </a:extLst>
              </p:cNvPr>
              <p:cNvSpPr txBox="1"/>
              <p:nvPr/>
            </p:nvSpPr>
            <p:spPr>
              <a:xfrm>
                <a:off x="10228190" y="1987267"/>
                <a:ext cx="1987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𝒀</m:t>
                      </m:r>
                    </m:oMath>
                  </m:oMathPara>
                </a14:m>
                <a:endParaRPr lang="en-US" b="1" dirty="0"/>
              </a:p>
            </p:txBody>
          </p:sp>
        </mc:Choice>
        <mc:Fallback xmlns="">
          <p:sp>
            <p:nvSpPr>
              <p:cNvPr id="38" name="TextBox 37">
                <a:extLst>
                  <a:ext uri="{FF2B5EF4-FFF2-40B4-BE49-F238E27FC236}">
                    <a16:creationId xmlns:a16="http://schemas.microsoft.com/office/drawing/2014/main" id="{AD81ACA9-4C95-4663-9DC2-FC71839E1EC3}"/>
                  </a:ext>
                </a:extLst>
              </p:cNvPr>
              <p:cNvSpPr txBox="1">
                <a:spLocks noRot="1" noChangeAspect="1" noMove="1" noResize="1" noEditPoints="1" noAdjustHandles="1" noChangeArrowheads="1" noChangeShapeType="1" noTextEdit="1"/>
              </p:cNvSpPr>
              <p:nvPr/>
            </p:nvSpPr>
            <p:spPr>
              <a:xfrm>
                <a:off x="10228190" y="1987267"/>
                <a:ext cx="198772" cy="276999"/>
              </a:xfrm>
              <a:prstGeom prst="rect">
                <a:avLst/>
              </a:prstGeom>
              <a:blipFill>
                <a:blip r:embed="rId7"/>
                <a:stretch>
                  <a:fillRect l="-31250" r="-28125" b="-11111"/>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965649AC-54C4-4D62-83EC-60F3A76E386B}"/>
              </a:ext>
            </a:extLst>
          </p:cNvPr>
          <p:cNvCxnSpPr>
            <a:endCxn id="33" idx="0"/>
          </p:cNvCxnSpPr>
          <p:nvPr/>
        </p:nvCxnSpPr>
        <p:spPr>
          <a:xfrm flipH="1">
            <a:off x="10437363" y="1931534"/>
            <a:ext cx="4363" cy="304254"/>
          </a:xfrm>
          <a:prstGeom prst="line">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E5131EA-06D4-46A3-8A99-D719388A1194}"/>
              </a:ext>
            </a:extLst>
          </p:cNvPr>
          <p:cNvSpPr txBox="1"/>
          <p:nvPr/>
        </p:nvSpPr>
        <p:spPr>
          <a:xfrm>
            <a:off x="7747956" y="5949438"/>
            <a:ext cx="971446" cy="338554"/>
          </a:xfrm>
          <a:prstGeom prst="rect">
            <a:avLst/>
          </a:prstGeom>
          <a:noFill/>
        </p:spPr>
        <p:txBody>
          <a:bodyPr wrap="square" rtlCol="0">
            <a:spAutoFit/>
          </a:bodyPr>
          <a:lstStyle/>
          <a:p>
            <a:r>
              <a:rPr lang="en-US" sz="1600" dirty="0"/>
              <a:t>Server</a:t>
            </a:r>
            <a:r>
              <a:rPr lang="en-US" sz="1600" baseline="-25000" dirty="0"/>
              <a:t>0</a:t>
            </a:r>
          </a:p>
        </p:txBody>
      </p:sp>
      <p:grpSp>
        <p:nvGrpSpPr>
          <p:cNvPr id="41" name="Group 40">
            <a:extLst>
              <a:ext uri="{FF2B5EF4-FFF2-40B4-BE49-F238E27FC236}">
                <a16:creationId xmlns:a16="http://schemas.microsoft.com/office/drawing/2014/main" id="{1C18C1BD-5B1E-4E3F-9B49-6B00ABA8E5BB}"/>
              </a:ext>
            </a:extLst>
          </p:cNvPr>
          <p:cNvGrpSpPr/>
          <p:nvPr/>
        </p:nvGrpSpPr>
        <p:grpSpPr>
          <a:xfrm>
            <a:off x="7858142" y="2548141"/>
            <a:ext cx="476733" cy="461665"/>
            <a:chOff x="2261112" y="2377058"/>
            <a:chExt cx="476733" cy="461665"/>
          </a:xfrm>
        </p:grpSpPr>
        <p:sp>
          <p:nvSpPr>
            <p:cNvPr id="42" name="TextBox 41">
              <a:extLst>
                <a:ext uri="{FF2B5EF4-FFF2-40B4-BE49-F238E27FC236}">
                  <a16:creationId xmlns:a16="http://schemas.microsoft.com/office/drawing/2014/main" id="{0C60A5AC-F9B5-4DB7-9033-2FDAA9B32F58}"/>
                </a:ext>
              </a:extLst>
            </p:cNvPr>
            <p:cNvSpPr txBox="1"/>
            <p:nvPr/>
          </p:nvSpPr>
          <p:spPr>
            <a:xfrm>
              <a:off x="2261112" y="2377058"/>
              <a:ext cx="476733" cy="461665"/>
            </a:xfrm>
            <a:prstGeom prst="rect">
              <a:avLst/>
            </a:prstGeom>
            <a:noFill/>
          </p:spPr>
          <p:txBody>
            <a:bodyPr wrap="square" rtlCol="0">
              <a:spAutoFit/>
            </a:bodyPr>
            <a:lstStyle/>
            <a:p>
              <a:pPr algn="ctr"/>
              <a:r>
                <a:rPr lang="en-US" sz="2400" dirty="0"/>
                <a:t>*</a:t>
              </a:r>
            </a:p>
          </p:txBody>
        </p:sp>
        <p:sp>
          <p:nvSpPr>
            <p:cNvPr id="43" name="Oval 42">
              <a:extLst>
                <a:ext uri="{FF2B5EF4-FFF2-40B4-BE49-F238E27FC236}">
                  <a16:creationId xmlns:a16="http://schemas.microsoft.com/office/drawing/2014/main" id="{016459A9-9431-4BA6-873B-D8CA290FBB81}"/>
                </a:ext>
              </a:extLst>
            </p:cNvPr>
            <p:cNvSpPr/>
            <p:nvPr/>
          </p:nvSpPr>
          <p:spPr>
            <a:xfrm>
              <a:off x="2329809" y="2395297"/>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a:extLst>
              <a:ext uri="{FF2B5EF4-FFF2-40B4-BE49-F238E27FC236}">
                <a16:creationId xmlns:a16="http://schemas.microsoft.com/office/drawing/2014/main" id="{9965A954-5021-4A58-AB72-6DA7B1DFB70B}"/>
              </a:ext>
            </a:extLst>
          </p:cNvPr>
          <p:cNvSpPr/>
          <p:nvPr/>
        </p:nvSpPr>
        <p:spPr>
          <a:xfrm>
            <a:off x="7581586" y="2209075"/>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D64C159-16E9-455C-BCB1-29FA7BF761A9}"/>
                  </a:ext>
                </a:extLst>
              </p:cNvPr>
              <p:cNvSpPr txBox="1"/>
              <p:nvPr/>
            </p:nvSpPr>
            <p:spPr>
              <a:xfrm>
                <a:off x="7662539" y="2225872"/>
                <a:ext cx="1987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45" name="TextBox 44">
                <a:extLst>
                  <a:ext uri="{FF2B5EF4-FFF2-40B4-BE49-F238E27FC236}">
                    <a16:creationId xmlns:a16="http://schemas.microsoft.com/office/drawing/2014/main" id="{7D64C159-16E9-455C-BCB1-29FA7BF761A9}"/>
                  </a:ext>
                </a:extLst>
              </p:cNvPr>
              <p:cNvSpPr txBox="1">
                <a:spLocks noRot="1" noChangeAspect="1" noMove="1" noResize="1" noEditPoints="1" noAdjustHandles="1" noChangeArrowheads="1" noChangeShapeType="1" noTextEdit="1"/>
              </p:cNvSpPr>
              <p:nvPr/>
            </p:nvSpPr>
            <p:spPr>
              <a:xfrm>
                <a:off x="7662539" y="2225872"/>
                <a:ext cx="198772" cy="276999"/>
              </a:xfrm>
              <a:prstGeom prst="rect">
                <a:avLst/>
              </a:prstGeom>
              <a:blipFill>
                <a:blip r:embed="rId8"/>
                <a:stretch>
                  <a:fillRect l="-18182" r="-15152" b="-2174"/>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4CFD3F62-3B01-45E7-910E-0CB6071E3C97}"/>
              </a:ext>
            </a:extLst>
          </p:cNvPr>
          <p:cNvSpPr txBox="1"/>
          <p:nvPr/>
        </p:nvSpPr>
        <p:spPr>
          <a:xfrm>
            <a:off x="10034797" y="6023308"/>
            <a:ext cx="1053697" cy="338554"/>
          </a:xfrm>
          <a:prstGeom prst="rect">
            <a:avLst/>
          </a:prstGeom>
          <a:noFill/>
        </p:spPr>
        <p:txBody>
          <a:bodyPr wrap="square" rtlCol="0">
            <a:spAutoFit/>
          </a:bodyPr>
          <a:lstStyle/>
          <a:p>
            <a:r>
              <a:rPr lang="en-US" sz="1600" dirty="0"/>
              <a:t>Server</a:t>
            </a:r>
            <a:r>
              <a:rPr lang="en-US" sz="1600" baseline="-25000" dirty="0"/>
              <a:t>1</a:t>
            </a:r>
          </a:p>
        </p:txBody>
      </p:sp>
      <p:grpSp>
        <p:nvGrpSpPr>
          <p:cNvPr id="47" name="Group 46">
            <a:extLst>
              <a:ext uri="{FF2B5EF4-FFF2-40B4-BE49-F238E27FC236}">
                <a16:creationId xmlns:a16="http://schemas.microsoft.com/office/drawing/2014/main" id="{27D3909B-88E0-46A2-8FB8-19484E56F69D}"/>
              </a:ext>
            </a:extLst>
          </p:cNvPr>
          <p:cNvGrpSpPr/>
          <p:nvPr/>
        </p:nvGrpSpPr>
        <p:grpSpPr>
          <a:xfrm>
            <a:off x="8074893" y="1959530"/>
            <a:ext cx="748420" cy="338554"/>
            <a:chOff x="7223039" y="3375292"/>
            <a:chExt cx="748420" cy="338554"/>
          </a:xfrm>
        </p:grpSpPr>
        <p:sp>
          <p:nvSpPr>
            <p:cNvPr id="48" name="Oval 47">
              <a:extLst>
                <a:ext uri="{FF2B5EF4-FFF2-40B4-BE49-F238E27FC236}">
                  <a16:creationId xmlns:a16="http://schemas.microsoft.com/office/drawing/2014/main" id="{0130CC68-A4E2-46AF-9066-617A1FBD230C}"/>
                </a:ext>
              </a:extLst>
            </p:cNvPr>
            <p:cNvSpPr/>
            <p:nvPr/>
          </p:nvSpPr>
          <p:spPr>
            <a:xfrm>
              <a:off x="7253822" y="3397019"/>
              <a:ext cx="582142" cy="316466"/>
            </a:xfrm>
            <a:prstGeom prst="ellipse">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EDA5151-FD2E-4ACF-9641-EB6C6E49CF6C}"/>
                </a:ext>
              </a:extLst>
            </p:cNvPr>
            <p:cNvSpPr txBox="1"/>
            <p:nvPr/>
          </p:nvSpPr>
          <p:spPr>
            <a:xfrm>
              <a:off x="7223039" y="3375292"/>
              <a:ext cx="748420" cy="338554"/>
            </a:xfrm>
            <a:prstGeom prst="rect">
              <a:avLst/>
            </a:prstGeom>
            <a:noFill/>
          </p:spPr>
          <p:txBody>
            <a:bodyPr wrap="square" rtlCol="0">
              <a:spAutoFit/>
            </a:bodyPr>
            <a:lstStyle/>
            <a:p>
              <a:r>
                <a:rPr lang="en-US" sz="1600" dirty="0"/>
                <a:t>Send</a:t>
              </a:r>
            </a:p>
          </p:txBody>
        </p:sp>
      </p:grpSp>
      <p:grpSp>
        <p:nvGrpSpPr>
          <p:cNvPr id="50" name="Group 49">
            <a:extLst>
              <a:ext uri="{FF2B5EF4-FFF2-40B4-BE49-F238E27FC236}">
                <a16:creationId xmlns:a16="http://schemas.microsoft.com/office/drawing/2014/main" id="{0ED11F33-CED5-444A-A9A5-5ED8899D61D2}"/>
              </a:ext>
            </a:extLst>
          </p:cNvPr>
          <p:cNvGrpSpPr/>
          <p:nvPr/>
        </p:nvGrpSpPr>
        <p:grpSpPr>
          <a:xfrm>
            <a:off x="9782803" y="2724644"/>
            <a:ext cx="671707" cy="338554"/>
            <a:chOff x="8836352" y="4389884"/>
            <a:chExt cx="671707" cy="338554"/>
          </a:xfrm>
        </p:grpSpPr>
        <p:sp>
          <p:nvSpPr>
            <p:cNvPr id="51" name="Oval 50">
              <a:extLst>
                <a:ext uri="{FF2B5EF4-FFF2-40B4-BE49-F238E27FC236}">
                  <a16:creationId xmlns:a16="http://schemas.microsoft.com/office/drawing/2014/main" id="{4D3689F8-2ADF-46E0-AB64-9068529610F5}"/>
                </a:ext>
              </a:extLst>
            </p:cNvPr>
            <p:cNvSpPr/>
            <p:nvPr/>
          </p:nvSpPr>
          <p:spPr>
            <a:xfrm>
              <a:off x="8842713" y="4403292"/>
              <a:ext cx="582142" cy="316466"/>
            </a:xfrm>
            <a:prstGeom prst="ellipse">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52DC0D5-C47C-41F2-B6E6-DBD6BD7E8CA4}"/>
                </a:ext>
              </a:extLst>
            </p:cNvPr>
            <p:cNvSpPr txBox="1"/>
            <p:nvPr/>
          </p:nvSpPr>
          <p:spPr>
            <a:xfrm>
              <a:off x="8836352" y="4389884"/>
              <a:ext cx="671707" cy="338554"/>
            </a:xfrm>
            <a:prstGeom prst="rect">
              <a:avLst/>
            </a:prstGeom>
            <a:noFill/>
          </p:spPr>
          <p:txBody>
            <a:bodyPr wrap="square" rtlCol="0">
              <a:spAutoFit/>
            </a:bodyPr>
            <a:lstStyle/>
            <a:p>
              <a:r>
                <a:rPr lang="en-US" sz="1600" dirty="0" err="1"/>
                <a:t>Recv</a:t>
              </a:r>
              <a:endParaRPr lang="en-US" sz="1600" dirty="0"/>
            </a:p>
          </p:txBody>
        </p:sp>
      </p:grpSp>
      <p:cxnSp>
        <p:nvCxnSpPr>
          <p:cNvPr id="53" name="Straight Connector 52">
            <a:extLst>
              <a:ext uri="{FF2B5EF4-FFF2-40B4-BE49-F238E27FC236}">
                <a16:creationId xmlns:a16="http://schemas.microsoft.com/office/drawing/2014/main" id="{5FF88FC0-7073-4BC1-AAFB-57C5E841124E}"/>
              </a:ext>
            </a:extLst>
          </p:cNvPr>
          <p:cNvCxnSpPr>
            <a:stCxn id="51" idx="0"/>
            <a:endCxn id="33" idx="3"/>
          </p:cNvCxnSpPr>
          <p:nvPr/>
        </p:nvCxnSpPr>
        <p:spPr>
          <a:xfrm flipV="1">
            <a:off x="10080235" y="2505909"/>
            <a:ext cx="240239" cy="232143"/>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Content Placeholder 5" descr="Galerie OOo/Informatique-materiel/server_mimooh_01">
            <a:extLst>
              <a:ext uri="{FF2B5EF4-FFF2-40B4-BE49-F238E27FC236}">
                <a16:creationId xmlns:a16="http://schemas.microsoft.com/office/drawing/2014/main" id="{1F8210D2-E747-4A81-94EA-5F56502C25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6892" y="5269566"/>
            <a:ext cx="804744" cy="964723"/>
          </a:xfrm>
          <a:prstGeom prst="rect">
            <a:avLst/>
          </a:prstGeom>
        </p:spPr>
      </p:pic>
      <p:pic>
        <p:nvPicPr>
          <p:cNvPr id="55" name="Content Placeholder 5" descr="Galerie OOo/Informatique-materiel/server_mimooh_01">
            <a:extLst>
              <a:ext uri="{FF2B5EF4-FFF2-40B4-BE49-F238E27FC236}">
                <a16:creationId xmlns:a16="http://schemas.microsoft.com/office/drawing/2014/main" id="{BB9BF70E-94E9-490E-A916-77A26E0B17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4467" y="5337018"/>
            <a:ext cx="804744" cy="964723"/>
          </a:xfrm>
          <a:prstGeom prst="rect">
            <a:avLst/>
          </a:prstGeom>
        </p:spPr>
      </p:pic>
      <p:sp>
        <p:nvSpPr>
          <p:cNvPr id="56" name="Rectangle: Rounded Corners 55">
            <a:extLst>
              <a:ext uri="{FF2B5EF4-FFF2-40B4-BE49-F238E27FC236}">
                <a16:creationId xmlns:a16="http://schemas.microsoft.com/office/drawing/2014/main" id="{C8BABE57-3F5D-4D35-BB7C-C7E043AB6294}"/>
              </a:ext>
            </a:extLst>
          </p:cNvPr>
          <p:cNvSpPr/>
          <p:nvPr/>
        </p:nvSpPr>
        <p:spPr>
          <a:xfrm>
            <a:off x="7422293" y="1821518"/>
            <a:ext cx="1359831" cy="1361225"/>
          </a:xfrm>
          <a:prstGeom prst="roundRect">
            <a:avLst>
              <a:gd name="adj" fmla="val 6460"/>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2B72C20D-EE51-4621-AE12-820E595E9B1B}"/>
              </a:ext>
            </a:extLst>
          </p:cNvPr>
          <p:cNvSpPr/>
          <p:nvPr/>
        </p:nvSpPr>
        <p:spPr>
          <a:xfrm>
            <a:off x="9725361" y="1821518"/>
            <a:ext cx="1359831" cy="1361225"/>
          </a:xfrm>
          <a:prstGeom prst="roundRect">
            <a:avLst>
              <a:gd name="adj" fmla="val 5471"/>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a16="http://schemas.microsoft.com/office/drawing/2014/main" id="{DF8B09D8-0D21-43EF-8DC4-52AACF072DA5}"/>
              </a:ext>
            </a:extLst>
          </p:cNvPr>
          <p:cNvCxnSpPr>
            <a:cxnSpLocks/>
            <a:endCxn id="52" idx="1"/>
          </p:cNvCxnSpPr>
          <p:nvPr/>
        </p:nvCxnSpPr>
        <p:spPr>
          <a:xfrm>
            <a:off x="8687818" y="2217549"/>
            <a:ext cx="1094985" cy="676372"/>
          </a:xfrm>
          <a:prstGeom prst="straightConnector1">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68" name="Rounded Rectangle 10">
            <a:extLst>
              <a:ext uri="{FF2B5EF4-FFF2-40B4-BE49-F238E27FC236}">
                <a16:creationId xmlns:a16="http://schemas.microsoft.com/office/drawing/2014/main" id="{E5ECE466-9DA6-4058-A746-31771BA4F815}"/>
              </a:ext>
            </a:extLst>
          </p:cNvPr>
          <p:cNvSpPr/>
          <p:nvPr/>
        </p:nvSpPr>
        <p:spPr>
          <a:xfrm>
            <a:off x="7132634" y="3628613"/>
            <a:ext cx="2008406" cy="636974"/>
          </a:xfrm>
          <a:prstGeom prst="roundRect">
            <a:avLst>
              <a:gd name="adj" fmla="val 3726"/>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4" name="Rounded Rectangle 11">
            <a:extLst>
              <a:ext uri="{FF2B5EF4-FFF2-40B4-BE49-F238E27FC236}">
                <a16:creationId xmlns:a16="http://schemas.microsoft.com/office/drawing/2014/main" id="{19722307-14B9-43BA-A4FB-3B08A2FDD489}"/>
              </a:ext>
            </a:extLst>
          </p:cNvPr>
          <p:cNvSpPr/>
          <p:nvPr/>
        </p:nvSpPr>
        <p:spPr>
          <a:xfrm>
            <a:off x="9450307" y="3625766"/>
            <a:ext cx="2008406" cy="636973"/>
          </a:xfrm>
          <a:prstGeom prst="roundRect">
            <a:avLst>
              <a:gd name="adj" fmla="val 3726"/>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0" name="Rounded Rectangle 19">
            <a:extLst>
              <a:ext uri="{FF2B5EF4-FFF2-40B4-BE49-F238E27FC236}">
                <a16:creationId xmlns:a16="http://schemas.microsoft.com/office/drawing/2014/main" id="{96C37E63-892E-4415-8018-74D10DAB936A}"/>
              </a:ext>
            </a:extLst>
          </p:cNvPr>
          <p:cNvSpPr/>
          <p:nvPr/>
        </p:nvSpPr>
        <p:spPr>
          <a:xfrm>
            <a:off x="8236928" y="3960725"/>
            <a:ext cx="424350" cy="205340"/>
          </a:xfrm>
          <a:prstGeom prst="round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t</a:t>
            </a:r>
            <a:endParaRPr lang="en-US" dirty="0">
              <a:solidFill>
                <a:schemeClr val="tx1"/>
              </a:solidFill>
            </a:endParaRPr>
          </a:p>
        </p:txBody>
      </p:sp>
      <p:sp>
        <p:nvSpPr>
          <p:cNvPr id="84" name="Rectangle 83">
            <a:extLst>
              <a:ext uri="{FF2B5EF4-FFF2-40B4-BE49-F238E27FC236}">
                <a16:creationId xmlns:a16="http://schemas.microsoft.com/office/drawing/2014/main" id="{9F0BD132-2FB5-4F68-99DB-6ABAEB3542E1}"/>
              </a:ext>
            </a:extLst>
          </p:cNvPr>
          <p:cNvSpPr/>
          <p:nvPr/>
        </p:nvSpPr>
        <p:spPr>
          <a:xfrm>
            <a:off x="7096558" y="4526763"/>
            <a:ext cx="1726755" cy="276999"/>
          </a:xfrm>
          <a:prstGeom prst="rect">
            <a:avLst/>
          </a:prstGeom>
        </p:spPr>
        <p:txBody>
          <a:bodyPr wrap="none">
            <a:spAutoFit/>
          </a:bodyPr>
          <a:lstStyle/>
          <a:p>
            <a:r>
              <a:rPr lang="en-US" altLang="zh-CN" sz="1200" b="1" dirty="0">
                <a:solidFill>
                  <a:schemeClr val="bg2">
                    <a:lumMod val="25000"/>
                  </a:schemeClr>
                </a:solidFill>
              </a:rPr>
              <a:t>RPC managed buffer </a:t>
            </a:r>
            <a:endParaRPr lang="en-US" sz="1400" b="1" dirty="0"/>
          </a:p>
        </p:txBody>
      </p:sp>
      <p:grpSp>
        <p:nvGrpSpPr>
          <p:cNvPr id="6" name="Group 5">
            <a:extLst>
              <a:ext uri="{FF2B5EF4-FFF2-40B4-BE49-F238E27FC236}">
                <a16:creationId xmlns:a16="http://schemas.microsoft.com/office/drawing/2014/main" id="{3DB11F8A-D606-46A9-85AE-95FD2FF2ECB6}"/>
              </a:ext>
            </a:extLst>
          </p:cNvPr>
          <p:cNvGrpSpPr/>
          <p:nvPr/>
        </p:nvGrpSpPr>
        <p:grpSpPr>
          <a:xfrm>
            <a:off x="8178675" y="4985313"/>
            <a:ext cx="768628" cy="190591"/>
            <a:chOff x="8178675" y="4985313"/>
            <a:chExt cx="768628" cy="190591"/>
          </a:xfrm>
        </p:grpSpPr>
        <p:sp>
          <p:nvSpPr>
            <p:cNvPr id="87" name="Rectangle 86">
              <a:extLst>
                <a:ext uri="{FF2B5EF4-FFF2-40B4-BE49-F238E27FC236}">
                  <a16:creationId xmlns:a16="http://schemas.microsoft.com/office/drawing/2014/main" id="{00528762-E975-4BEF-A987-F3A5D5B12F17}"/>
                </a:ext>
              </a:extLst>
            </p:cNvPr>
            <p:cNvSpPr/>
            <p:nvPr/>
          </p:nvSpPr>
          <p:spPr>
            <a:xfrm>
              <a:off x="8178675" y="4985313"/>
              <a:ext cx="768628" cy="1905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19">
              <a:extLst>
                <a:ext uri="{FF2B5EF4-FFF2-40B4-BE49-F238E27FC236}">
                  <a16:creationId xmlns:a16="http://schemas.microsoft.com/office/drawing/2014/main" id="{CB2A944F-8405-4BFC-AA4B-7157A740BA47}"/>
                </a:ext>
              </a:extLst>
            </p:cNvPr>
            <p:cNvSpPr/>
            <p:nvPr/>
          </p:nvSpPr>
          <p:spPr>
            <a:xfrm>
              <a:off x="8747769" y="4995696"/>
              <a:ext cx="190732" cy="161925"/>
            </a:xfrm>
            <a:prstGeom prst="roundRect">
              <a:avLst/>
            </a:prstGeom>
            <a:solidFill>
              <a:schemeClr val="accent4">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89" name="Rounded Rectangle 19">
              <a:extLst>
                <a:ext uri="{FF2B5EF4-FFF2-40B4-BE49-F238E27FC236}">
                  <a16:creationId xmlns:a16="http://schemas.microsoft.com/office/drawing/2014/main" id="{771CE34F-1C12-4FC6-B207-354C2DCA83BE}"/>
                </a:ext>
              </a:extLst>
            </p:cNvPr>
            <p:cNvSpPr/>
            <p:nvPr/>
          </p:nvSpPr>
          <p:spPr>
            <a:xfrm>
              <a:off x="8388925" y="4995696"/>
              <a:ext cx="343918" cy="161925"/>
            </a:xfrm>
            <a:prstGeom prst="roundRect">
              <a:avLst/>
            </a:prstGeom>
            <a:solidFill>
              <a:schemeClr val="accent4">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grpSp>
      <p:sp>
        <p:nvSpPr>
          <p:cNvPr id="99" name="Rectangle 98">
            <a:extLst>
              <a:ext uri="{FF2B5EF4-FFF2-40B4-BE49-F238E27FC236}">
                <a16:creationId xmlns:a16="http://schemas.microsoft.com/office/drawing/2014/main" id="{42A06A7A-BFAE-4038-9373-5A03784175E8}"/>
              </a:ext>
            </a:extLst>
          </p:cNvPr>
          <p:cNvSpPr/>
          <p:nvPr/>
        </p:nvSpPr>
        <p:spPr>
          <a:xfrm>
            <a:off x="9445047" y="4547827"/>
            <a:ext cx="1726755" cy="276999"/>
          </a:xfrm>
          <a:prstGeom prst="rect">
            <a:avLst/>
          </a:prstGeom>
        </p:spPr>
        <p:txBody>
          <a:bodyPr wrap="none">
            <a:spAutoFit/>
          </a:bodyPr>
          <a:lstStyle/>
          <a:p>
            <a:r>
              <a:rPr lang="en-US" altLang="zh-CN" sz="1200" b="1" dirty="0">
                <a:solidFill>
                  <a:schemeClr val="bg2">
                    <a:lumMod val="25000"/>
                  </a:schemeClr>
                </a:solidFill>
              </a:rPr>
              <a:t>RPC managed buffer </a:t>
            </a:r>
            <a:endParaRPr lang="en-US" sz="1400" b="1" dirty="0"/>
          </a:p>
        </p:txBody>
      </p:sp>
      <p:sp>
        <p:nvSpPr>
          <p:cNvPr id="101" name="Rectangle 100">
            <a:extLst>
              <a:ext uri="{FF2B5EF4-FFF2-40B4-BE49-F238E27FC236}">
                <a16:creationId xmlns:a16="http://schemas.microsoft.com/office/drawing/2014/main" id="{2250D78A-B8D8-4E7A-9331-DC840F41BF2F}"/>
              </a:ext>
            </a:extLst>
          </p:cNvPr>
          <p:cNvSpPr/>
          <p:nvPr/>
        </p:nvSpPr>
        <p:spPr>
          <a:xfrm>
            <a:off x="7113524" y="3622474"/>
            <a:ext cx="1671996" cy="276999"/>
          </a:xfrm>
          <a:prstGeom prst="rect">
            <a:avLst/>
          </a:prstGeom>
        </p:spPr>
        <p:txBody>
          <a:bodyPr wrap="none">
            <a:spAutoFit/>
          </a:bodyPr>
          <a:lstStyle/>
          <a:p>
            <a:r>
              <a:rPr lang="en-US" altLang="zh-CN" sz="1200" b="1" dirty="0">
                <a:solidFill>
                  <a:schemeClr val="bg2">
                    <a:lumMod val="25000"/>
                  </a:schemeClr>
                </a:solidFill>
              </a:rPr>
              <a:t>Application memory</a:t>
            </a:r>
            <a:endParaRPr lang="en-US" sz="1400" b="1" dirty="0"/>
          </a:p>
        </p:txBody>
      </p:sp>
      <p:sp>
        <p:nvSpPr>
          <p:cNvPr id="102" name="Rectangle 101">
            <a:extLst>
              <a:ext uri="{FF2B5EF4-FFF2-40B4-BE49-F238E27FC236}">
                <a16:creationId xmlns:a16="http://schemas.microsoft.com/office/drawing/2014/main" id="{3B3D2A60-4CF4-4947-BB4C-2FFEEE982972}"/>
              </a:ext>
            </a:extLst>
          </p:cNvPr>
          <p:cNvSpPr/>
          <p:nvPr/>
        </p:nvSpPr>
        <p:spPr>
          <a:xfrm>
            <a:off x="9436059" y="3622619"/>
            <a:ext cx="1671996" cy="276999"/>
          </a:xfrm>
          <a:prstGeom prst="rect">
            <a:avLst/>
          </a:prstGeom>
        </p:spPr>
        <p:txBody>
          <a:bodyPr wrap="none">
            <a:spAutoFit/>
          </a:bodyPr>
          <a:lstStyle/>
          <a:p>
            <a:r>
              <a:rPr lang="en-US" altLang="zh-CN" sz="1200" b="1" dirty="0">
                <a:solidFill>
                  <a:schemeClr val="bg2">
                    <a:lumMod val="25000"/>
                  </a:schemeClr>
                </a:solidFill>
              </a:rPr>
              <a:t>Application memory</a:t>
            </a:r>
            <a:endParaRPr lang="en-US" sz="1400" b="1" dirty="0"/>
          </a:p>
        </p:txBody>
      </p:sp>
      <p:cxnSp>
        <p:nvCxnSpPr>
          <p:cNvPr id="104" name="Straight Arrow Connector 103">
            <a:extLst>
              <a:ext uri="{FF2B5EF4-FFF2-40B4-BE49-F238E27FC236}">
                <a16:creationId xmlns:a16="http://schemas.microsoft.com/office/drawing/2014/main" id="{F3DE04BF-8B54-4646-A570-4E5BE0929574}"/>
              </a:ext>
            </a:extLst>
          </p:cNvPr>
          <p:cNvCxnSpPr>
            <a:cxnSpLocks/>
            <a:stCxn id="49" idx="2"/>
            <a:endCxn id="80" idx="0"/>
          </p:cNvCxnSpPr>
          <p:nvPr/>
        </p:nvCxnSpPr>
        <p:spPr>
          <a:xfrm>
            <a:off x="8449103" y="2298084"/>
            <a:ext cx="0" cy="166264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7" name="Group 6">
            <a:extLst>
              <a:ext uri="{FF2B5EF4-FFF2-40B4-BE49-F238E27FC236}">
                <a16:creationId xmlns:a16="http://schemas.microsoft.com/office/drawing/2014/main" id="{6EBD7B91-E10A-41BC-A721-F0F73A2BB3CE}"/>
              </a:ext>
            </a:extLst>
          </p:cNvPr>
          <p:cNvGrpSpPr/>
          <p:nvPr/>
        </p:nvGrpSpPr>
        <p:grpSpPr>
          <a:xfrm>
            <a:off x="8204151" y="4166065"/>
            <a:ext cx="244952" cy="991555"/>
            <a:chOff x="8204151" y="4166065"/>
            <a:chExt cx="244952" cy="991555"/>
          </a:xfrm>
        </p:grpSpPr>
        <p:sp>
          <p:nvSpPr>
            <p:cNvPr id="90" name="Rounded Rectangle 19">
              <a:extLst>
                <a:ext uri="{FF2B5EF4-FFF2-40B4-BE49-F238E27FC236}">
                  <a16:creationId xmlns:a16="http://schemas.microsoft.com/office/drawing/2014/main" id="{761D0E76-37C8-451B-A454-70B8B7FFA7BD}"/>
                </a:ext>
              </a:extLst>
            </p:cNvPr>
            <p:cNvSpPr/>
            <p:nvPr/>
          </p:nvSpPr>
          <p:spPr>
            <a:xfrm>
              <a:off x="8204151" y="4995695"/>
              <a:ext cx="158207" cy="161925"/>
            </a:xfrm>
            <a:prstGeom prst="round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dirty="0">
                  <a:solidFill>
                    <a:schemeClr val="tx1"/>
                  </a:solidFill>
                </a:rPr>
                <a:t>t</a:t>
              </a:r>
            </a:p>
          </p:txBody>
        </p:sp>
        <p:cxnSp>
          <p:nvCxnSpPr>
            <p:cNvPr id="109" name="Straight Arrow Connector 108">
              <a:extLst>
                <a:ext uri="{FF2B5EF4-FFF2-40B4-BE49-F238E27FC236}">
                  <a16:creationId xmlns:a16="http://schemas.microsoft.com/office/drawing/2014/main" id="{092B2317-92CF-47F0-8998-9FA01408A54A}"/>
                </a:ext>
              </a:extLst>
            </p:cNvPr>
            <p:cNvCxnSpPr>
              <a:stCxn id="80" idx="2"/>
              <a:endCxn id="90" idx="0"/>
            </p:cNvCxnSpPr>
            <p:nvPr/>
          </p:nvCxnSpPr>
          <p:spPr>
            <a:xfrm flipH="1">
              <a:off x="8283255" y="4166065"/>
              <a:ext cx="165848" cy="8296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8" name="Group 7">
            <a:extLst>
              <a:ext uri="{FF2B5EF4-FFF2-40B4-BE49-F238E27FC236}">
                <a16:creationId xmlns:a16="http://schemas.microsoft.com/office/drawing/2014/main" id="{15BDD5E2-7C4B-4722-9867-D1A42852CB10}"/>
              </a:ext>
            </a:extLst>
          </p:cNvPr>
          <p:cNvGrpSpPr/>
          <p:nvPr/>
        </p:nvGrpSpPr>
        <p:grpSpPr>
          <a:xfrm>
            <a:off x="7354902" y="4166065"/>
            <a:ext cx="1094201" cy="1009839"/>
            <a:chOff x="7354902" y="4166065"/>
            <a:chExt cx="1094201" cy="1009839"/>
          </a:xfrm>
        </p:grpSpPr>
        <p:sp>
          <p:nvSpPr>
            <p:cNvPr id="93" name="Rectangle 92">
              <a:extLst>
                <a:ext uri="{FF2B5EF4-FFF2-40B4-BE49-F238E27FC236}">
                  <a16:creationId xmlns:a16="http://schemas.microsoft.com/office/drawing/2014/main" id="{721A02DB-E699-4698-874C-57E42FC9F702}"/>
                </a:ext>
              </a:extLst>
            </p:cNvPr>
            <p:cNvSpPr/>
            <p:nvPr/>
          </p:nvSpPr>
          <p:spPr>
            <a:xfrm>
              <a:off x="7354902" y="4985313"/>
              <a:ext cx="768628" cy="1905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19">
              <a:extLst>
                <a:ext uri="{FF2B5EF4-FFF2-40B4-BE49-F238E27FC236}">
                  <a16:creationId xmlns:a16="http://schemas.microsoft.com/office/drawing/2014/main" id="{19388AC1-3513-4A9B-9AD8-D4DA0D2C6D3C}"/>
                </a:ext>
              </a:extLst>
            </p:cNvPr>
            <p:cNvSpPr/>
            <p:nvPr/>
          </p:nvSpPr>
          <p:spPr>
            <a:xfrm>
              <a:off x="7884683" y="4995695"/>
              <a:ext cx="223477" cy="161925"/>
            </a:xfrm>
            <a:prstGeom prst="round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dirty="0">
                  <a:solidFill>
                    <a:schemeClr val="tx1"/>
                  </a:solidFill>
                </a:rPr>
                <a:t>t</a:t>
              </a:r>
            </a:p>
          </p:txBody>
        </p:sp>
        <p:cxnSp>
          <p:nvCxnSpPr>
            <p:cNvPr id="111" name="Straight Arrow Connector 110">
              <a:extLst>
                <a:ext uri="{FF2B5EF4-FFF2-40B4-BE49-F238E27FC236}">
                  <a16:creationId xmlns:a16="http://schemas.microsoft.com/office/drawing/2014/main" id="{59C55FEC-3060-48D0-8BEF-9EF28158709B}"/>
                </a:ext>
              </a:extLst>
            </p:cNvPr>
            <p:cNvCxnSpPr>
              <a:cxnSpLocks/>
              <a:stCxn id="80" idx="2"/>
              <a:endCxn id="91" idx="0"/>
            </p:cNvCxnSpPr>
            <p:nvPr/>
          </p:nvCxnSpPr>
          <p:spPr>
            <a:xfrm flipH="1">
              <a:off x="7996422" y="4166065"/>
              <a:ext cx="452681" cy="8296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9" name="Group 8">
            <a:extLst>
              <a:ext uri="{FF2B5EF4-FFF2-40B4-BE49-F238E27FC236}">
                <a16:creationId xmlns:a16="http://schemas.microsoft.com/office/drawing/2014/main" id="{2143E36B-8F09-4330-B79F-E982F8149A6C}"/>
              </a:ext>
            </a:extLst>
          </p:cNvPr>
          <p:cNvGrpSpPr/>
          <p:nvPr/>
        </p:nvGrpSpPr>
        <p:grpSpPr>
          <a:xfrm>
            <a:off x="8562988" y="4985312"/>
            <a:ext cx="1832746" cy="190592"/>
            <a:chOff x="8562988" y="4985312"/>
            <a:chExt cx="1832746" cy="190592"/>
          </a:xfrm>
        </p:grpSpPr>
        <p:sp>
          <p:nvSpPr>
            <p:cNvPr id="94" name="Rectangle 93">
              <a:extLst>
                <a:ext uri="{FF2B5EF4-FFF2-40B4-BE49-F238E27FC236}">
                  <a16:creationId xmlns:a16="http://schemas.microsoft.com/office/drawing/2014/main" id="{EBF0427A-37DB-4070-B8E3-A5DF207057B9}"/>
                </a:ext>
              </a:extLst>
            </p:cNvPr>
            <p:cNvSpPr/>
            <p:nvPr/>
          </p:nvSpPr>
          <p:spPr>
            <a:xfrm>
              <a:off x="9627106" y="4985312"/>
              <a:ext cx="768628" cy="1905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19">
              <a:extLst>
                <a:ext uri="{FF2B5EF4-FFF2-40B4-BE49-F238E27FC236}">
                  <a16:creationId xmlns:a16="http://schemas.microsoft.com/office/drawing/2014/main" id="{BE6CBAFC-B04F-4B1A-B56C-46D170778894}"/>
                </a:ext>
              </a:extLst>
            </p:cNvPr>
            <p:cNvSpPr/>
            <p:nvPr/>
          </p:nvSpPr>
          <p:spPr>
            <a:xfrm>
              <a:off x="10196200" y="4995695"/>
              <a:ext cx="190732" cy="161925"/>
            </a:xfrm>
            <a:prstGeom prst="roundRect">
              <a:avLst/>
            </a:prstGeom>
            <a:solidFill>
              <a:schemeClr val="accent4">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96" name="Rounded Rectangle 19">
              <a:extLst>
                <a:ext uri="{FF2B5EF4-FFF2-40B4-BE49-F238E27FC236}">
                  <a16:creationId xmlns:a16="http://schemas.microsoft.com/office/drawing/2014/main" id="{B01B54EC-AE88-40A3-AD88-30433359360D}"/>
                </a:ext>
              </a:extLst>
            </p:cNvPr>
            <p:cNvSpPr/>
            <p:nvPr/>
          </p:nvSpPr>
          <p:spPr>
            <a:xfrm>
              <a:off x="9837356" y="4995695"/>
              <a:ext cx="343918" cy="161925"/>
            </a:xfrm>
            <a:prstGeom prst="roundRect">
              <a:avLst/>
            </a:prstGeom>
            <a:solidFill>
              <a:schemeClr val="accent4">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97" name="Rounded Rectangle 19">
              <a:extLst>
                <a:ext uri="{FF2B5EF4-FFF2-40B4-BE49-F238E27FC236}">
                  <a16:creationId xmlns:a16="http://schemas.microsoft.com/office/drawing/2014/main" id="{ED916A71-77C1-4059-B550-D81C6E9D6D0B}"/>
                </a:ext>
              </a:extLst>
            </p:cNvPr>
            <p:cNvSpPr/>
            <p:nvPr/>
          </p:nvSpPr>
          <p:spPr>
            <a:xfrm>
              <a:off x="9652582" y="4995694"/>
              <a:ext cx="158207" cy="161925"/>
            </a:xfrm>
            <a:prstGeom prst="round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dirty="0">
                  <a:solidFill>
                    <a:schemeClr val="tx1"/>
                  </a:solidFill>
                </a:rPr>
                <a:t>t</a:t>
              </a:r>
            </a:p>
          </p:txBody>
        </p:sp>
        <p:cxnSp>
          <p:nvCxnSpPr>
            <p:cNvPr id="113" name="Connector: Elbow 112">
              <a:extLst>
                <a:ext uri="{FF2B5EF4-FFF2-40B4-BE49-F238E27FC236}">
                  <a16:creationId xmlns:a16="http://schemas.microsoft.com/office/drawing/2014/main" id="{D27F20E0-20DE-468F-B321-5D185138B44E}"/>
                </a:ext>
              </a:extLst>
            </p:cNvPr>
            <p:cNvCxnSpPr>
              <a:stCxn id="87" idx="2"/>
              <a:endCxn id="94" idx="2"/>
            </p:cNvCxnSpPr>
            <p:nvPr/>
          </p:nvCxnSpPr>
          <p:spPr>
            <a:xfrm rot="5400000" flipH="1" flipV="1">
              <a:off x="9287203" y="4451688"/>
              <a:ext cx="1" cy="1448431"/>
            </a:xfrm>
            <a:prstGeom prst="bentConnector3">
              <a:avLst>
                <a:gd name="adj1" fmla="val -22860000000"/>
              </a:avLst>
            </a:prstGeom>
            <a:ln>
              <a:tailEnd type="triangle"/>
            </a:ln>
          </p:spPr>
          <p:style>
            <a:lnRef idx="3">
              <a:schemeClr val="dk1"/>
            </a:lnRef>
            <a:fillRef idx="0">
              <a:schemeClr val="dk1"/>
            </a:fillRef>
            <a:effectRef idx="2">
              <a:schemeClr val="dk1"/>
            </a:effectRef>
            <a:fontRef idx="minor">
              <a:schemeClr val="tx1"/>
            </a:fontRef>
          </p:style>
        </p:cxnSp>
      </p:grpSp>
      <p:grpSp>
        <p:nvGrpSpPr>
          <p:cNvPr id="10" name="Group 9">
            <a:extLst>
              <a:ext uri="{FF2B5EF4-FFF2-40B4-BE49-F238E27FC236}">
                <a16:creationId xmlns:a16="http://schemas.microsoft.com/office/drawing/2014/main" id="{365C9293-87F9-4140-B72F-1C8AF73AFC4D}"/>
              </a:ext>
            </a:extLst>
          </p:cNvPr>
          <p:cNvGrpSpPr/>
          <p:nvPr/>
        </p:nvGrpSpPr>
        <p:grpSpPr>
          <a:xfrm>
            <a:off x="9731686" y="3063198"/>
            <a:ext cx="599146" cy="1932496"/>
            <a:chOff x="9731686" y="3063198"/>
            <a:chExt cx="599146" cy="1932496"/>
          </a:xfrm>
        </p:grpSpPr>
        <p:sp>
          <p:nvSpPr>
            <p:cNvPr id="85" name="Rounded Rectangle 19">
              <a:extLst>
                <a:ext uri="{FF2B5EF4-FFF2-40B4-BE49-F238E27FC236}">
                  <a16:creationId xmlns:a16="http://schemas.microsoft.com/office/drawing/2014/main" id="{97EED4A6-4656-4250-A5A9-4B56D730E2C4}"/>
                </a:ext>
              </a:extLst>
            </p:cNvPr>
            <p:cNvSpPr/>
            <p:nvPr/>
          </p:nvSpPr>
          <p:spPr>
            <a:xfrm>
              <a:off x="9906482" y="3952739"/>
              <a:ext cx="424350" cy="205894"/>
            </a:xfrm>
            <a:prstGeom prst="round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t</a:t>
              </a:r>
              <a:endParaRPr lang="en-US" dirty="0">
                <a:solidFill>
                  <a:schemeClr val="tx1"/>
                </a:solidFill>
              </a:endParaRPr>
            </a:p>
          </p:txBody>
        </p:sp>
        <p:cxnSp>
          <p:nvCxnSpPr>
            <p:cNvPr id="115" name="Straight Arrow Connector 114">
              <a:extLst>
                <a:ext uri="{FF2B5EF4-FFF2-40B4-BE49-F238E27FC236}">
                  <a16:creationId xmlns:a16="http://schemas.microsoft.com/office/drawing/2014/main" id="{AF64374A-CBE9-4EA7-B03E-301ADB586375}"/>
                </a:ext>
              </a:extLst>
            </p:cNvPr>
            <p:cNvCxnSpPr>
              <a:stCxn id="97" idx="0"/>
              <a:endCxn id="85" idx="2"/>
            </p:cNvCxnSpPr>
            <p:nvPr/>
          </p:nvCxnSpPr>
          <p:spPr>
            <a:xfrm flipV="1">
              <a:off x="9731686" y="4158633"/>
              <a:ext cx="386971" cy="8370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7" name="Straight Arrow Connector 116">
              <a:extLst>
                <a:ext uri="{FF2B5EF4-FFF2-40B4-BE49-F238E27FC236}">
                  <a16:creationId xmlns:a16="http://schemas.microsoft.com/office/drawing/2014/main" id="{73FB78FC-70B7-4610-ABAA-5F17715CA56F}"/>
                </a:ext>
              </a:extLst>
            </p:cNvPr>
            <p:cNvCxnSpPr>
              <a:stCxn id="85" idx="0"/>
              <a:endCxn id="52" idx="2"/>
            </p:cNvCxnSpPr>
            <p:nvPr/>
          </p:nvCxnSpPr>
          <p:spPr>
            <a:xfrm flipV="1">
              <a:off x="10118657" y="3063198"/>
              <a:ext cx="0" cy="88954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grpSp>
        <p:nvGrpSpPr>
          <p:cNvPr id="11" name="Group 10">
            <a:extLst>
              <a:ext uri="{FF2B5EF4-FFF2-40B4-BE49-F238E27FC236}">
                <a16:creationId xmlns:a16="http://schemas.microsoft.com/office/drawing/2014/main" id="{C7D9120C-9B31-40DF-AD1C-40D2E73DC531}"/>
              </a:ext>
            </a:extLst>
          </p:cNvPr>
          <p:cNvGrpSpPr/>
          <p:nvPr/>
        </p:nvGrpSpPr>
        <p:grpSpPr>
          <a:xfrm>
            <a:off x="1465432" y="3960725"/>
            <a:ext cx="4477794" cy="2621050"/>
            <a:chOff x="1465432" y="3960725"/>
            <a:chExt cx="4477794" cy="2621050"/>
          </a:xfrm>
        </p:grpSpPr>
        <p:graphicFrame>
          <p:nvGraphicFramePr>
            <p:cNvPr id="64" name="Chart 63">
              <a:extLst>
                <a:ext uri="{FF2B5EF4-FFF2-40B4-BE49-F238E27FC236}">
                  <a16:creationId xmlns:a16="http://schemas.microsoft.com/office/drawing/2014/main" id="{991A5625-0B5C-4D54-9C29-40164A4F236E}"/>
                </a:ext>
              </a:extLst>
            </p:cNvPr>
            <p:cNvGraphicFramePr>
              <a:graphicFrameLocks/>
            </p:cNvGraphicFramePr>
            <p:nvPr>
              <p:extLst/>
            </p:nvPr>
          </p:nvGraphicFramePr>
          <p:xfrm>
            <a:off x="1465432" y="3960725"/>
            <a:ext cx="4464511" cy="2621050"/>
          </p:xfrm>
          <a:graphic>
            <a:graphicData uri="http://schemas.openxmlformats.org/drawingml/2006/chart">
              <c:chart xmlns:c="http://schemas.openxmlformats.org/drawingml/2006/chart" xmlns:r="http://schemas.openxmlformats.org/officeDocument/2006/relationships" r:id="rId10"/>
            </a:graphicData>
          </a:graphic>
        </p:graphicFrame>
        <p:sp>
          <p:nvSpPr>
            <p:cNvPr id="3" name="TextBox 2">
              <a:extLst>
                <a:ext uri="{FF2B5EF4-FFF2-40B4-BE49-F238E27FC236}">
                  <a16:creationId xmlns:a16="http://schemas.microsoft.com/office/drawing/2014/main" id="{3BCF1132-9098-40E1-B22B-4C256B18EE31}"/>
                </a:ext>
              </a:extLst>
            </p:cNvPr>
            <p:cNvSpPr txBox="1"/>
            <p:nvPr/>
          </p:nvSpPr>
          <p:spPr>
            <a:xfrm>
              <a:off x="5364221" y="4640159"/>
              <a:ext cx="579005" cy="369332"/>
            </a:xfrm>
            <a:prstGeom prst="rect">
              <a:avLst/>
            </a:prstGeom>
            <a:noFill/>
          </p:spPr>
          <p:txBody>
            <a:bodyPr wrap="none" rtlCol="0">
              <a:spAutoFit/>
            </a:bodyPr>
            <a:lstStyle/>
            <a:p>
              <a:r>
                <a:rPr lang="en-US" b="1" dirty="0"/>
                <a:t>10x</a:t>
              </a:r>
            </a:p>
          </p:txBody>
        </p:sp>
      </p:grpSp>
    </p:spTree>
    <p:extLst>
      <p:ext uri="{BB962C8B-B14F-4D97-AF65-F5344CB8AC3E}">
        <p14:creationId xmlns:p14="http://schemas.microsoft.com/office/powerpoint/2010/main" val="401097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up)">
                                      <p:cBhvr>
                                        <p:cTn id="7" dur="500"/>
                                        <p:tgtEl>
                                          <p:spTgt spid="9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wipe(up)">
                                      <p:cBhvr>
                                        <p:cTn id="10" dur="500"/>
                                        <p:tgtEl>
                                          <p:spTgt spid="8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wipe(up)">
                                      <p:cBhvr>
                                        <p:cTn id="13" dur="500"/>
                                        <p:tgtEl>
                                          <p:spTgt spid="9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wipe(up)">
                                      <p:cBhvr>
                                        <p:cTn id="16" dur="5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wipe(up)">
                                      <p:cBhvr>
                                        <p:cTn id="26" dur="500"/>
                                        <p:tgtEl>
                                          <p:spTgt spid="10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98" grpId="0" animBg="1"/>
      <p:bldP spid="84"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15600" cy="1325563"/>
          </a:xfrm>
        </p:spPr>
        <p:txBody>
          <a:bodyPr>
            <a:normAutofit/>
          </a:bodyPr>
          <a:lstStyle/>
          <a:p>
            <a:r>
              <a:rPr lang="en-GB" sz="4000" dirty="0"/>
              <a:t>Opportunities when deep-learning meets RDMA</a:t>
            </a:r>
          </a:p>
        </p:txBody>
      </p:sp>
      <p:sp>
        <p:nvSpPr>
          <p:cNvPr id="11" name="Content Placeholder 2"/>
          <p:cNvSpPr>
            <a:spLocks noGrp="1"/>
          </p:cNvSpPr>
          <p:nvPr>
            <p:ph idx="1"/>
          </p:nvPr>
        </p:nvSpPr>
        <p:spPr/>
        <p:txBody>
          <a:bodyPr>
            <a:normAutofit fontScale="85000" lnSpcReduction="20000"/>
          </a:bodyPr>
          <a:lstStyle/>
          <a:p>
            <a:r>
              <a:rPr lang="en-US" altLang="zh-CN" sz="3200" dirty="0">
                <a:solidFill>
                  <a:schemeClr val="tx2"/>
                </a:solidFill>
              </a:rPr>
              <a:t>One-side RDMA R/W; GPU-Direct RDMA</a:t>
            </a:r>
          </a:p>
          <a:p>
            <a:pPr lvl="1"/>
            <a:r>
              <a:rPr lang="en-US" altLang="zh-CN" sz="2800" dirty="0"/>
              <a:t>Efficient memory copy between host and device memory across servers</a:t>
            </a:r>
          </a:p>
          <a:p>
            <a:pPr lvl="1"/>
            <a:r>
              <a:rPr lang="en-US" altLang="zh-CN" sz="2800" dirty="0"/>
              <a:t>Enables to manage global memory similar to local one</a:t>
            </a:r>
          </a:p>
          <a:p>
            <a:pPr lvl="1">
              <a:buFontTx/>
              <a:buChar char="-"/>
            </a:pPr>
            <a:endParaRPr lang="en-US" altLang="zh-CN" sz="2800" dirty="0"/>
          </a:p>
          <a:p>
            <a:r>
              <a:rPr lang="en-GB" altLang="zh-CN" sz="3200" dirty="0">
                <a:solidFill>
                  <a:schemeClr val="tx2"/>
                </a:solidFill>
              </a:rPr>
              <a:t>Many data operated and transferred are dense tensors</a:t>
            </a:r>
          </a:p>
          <a:p>
            <a:pPr lvl="1"/>
            <a:r>
              <a:rPr lang="en-GB" altLang="zh-CN" sz="2800" dirty="0"/>
              <a:t>Do NOT require variant data serialization/deserialization</a:t>
            </a:r>
          </a:p>
          <a:p>
            <a:pPr lvl="1"/>
            <a:r>
              <a:rPr lang="en-GB" altLang="zh-CN" sz="2800" dirty="0"/>
              <a:t>Do NOT require extra batching since access pattern is already sequential</a:t>
            </a:r>
          </a:p>
          <a:p>
            <a:pPr lvl="1">
              <a:buFontTx/>
              <a:buChar char="-"/>
            </a:pPr>
            <a:endParaRPr lang="en-GB" altLang="zh-CN" sz="2800" dirty="0"/>
          </a:p>
          <a:p>
            <a:r>
              <a:rPr lang="en-GB" altLang="zh-CN" sz="3200" dirty="0">
                <a:solidFill>
                  <a:schemeClr val="tx2"/>
                </a:solidFill>
              </a:rPr>
              <a:t>Many runtime information can be decided statically</a:t>
            </a:r>
          </a:p>
          <a:p>
            <a:pPr lvl="1"/>
            <a:r>
              <a:rPr lang="en-GB" altLang="zh-CN" sz="2800" dirty="0"/>
              <a:t>Workload patterns are repeated across mini-batches in iterative way</a:t>
            </a:r>
          </a:p>
          <a:p>
            <a:pPr lvl="1"/>
            <a:r>
              <a:rPr lang="en-GB" altLang="zh-CN" sz="2800" dirty="0"/>
              <a:t>Shape and placement of tensors can be known beforehand</a:t>
            </a:r>
          </a:p>
          <a:p>
            <a:pPr lvl="1">
              <a:buFontTx/>
              <a:buChar char="-"/>
            </a:pPr>
            <a:endParaRPr lang="en-GB" altLang="zh-CN" sz="2800" dirty="0"/>
          </a:p>
        </p:txBody>
      </p:sp>
      <p:sp>
        <p:nvSpPr>
          <p:cNvPr id="4" name="Slide Number Placeholder 3"/>
          <p:cNvSpPr>
            <a:spLocks noGrp="1"/>
          </p:cNvSpPr>
          <p:nvPr>
            <p:ph type="sldNum" sz="quarter" idx="12"/>
          </p:nvPr>
        </p:nvSpPr>
        <p:spPr/>
        <p:txBody>
          <a:bodyPr/>
          <a:lstStyle/>
          <a:p>
            <a:fld id="{75405F3C-E1F1-4016-982B-CA91284A1E2D}" type="slidenum">
              <a:rPr lang="en-US" smtClean="0"/>
              <a:t>15</a:t>
            </a:fld>
            <a:endParaRPr lang="en-US"/>
          </a:p>
        </p:txBody>
      </p:sp>
    </p:spTree>
    <p:extLst>
      <p:ext uri="{BB962C8B-B14F-4D97-AF65-F5344CB8AC3E}">
        <p14:creationId xmlns:p14="http://schemas.microsoft.com/office/powerpoint/2010/main" val="425843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142">
            <a:extLst>
              <a:ext uri="{FF2B5EF4-FFF2-40B4-BE49-F238E27FC236}">
                <a16:creationId xmlns:a16="http://schemas.microsoft.com/office/drawing/2014/main" id="{A7D55005-1C91-4DC7-B854-DBE6AE4C69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907876" y="4096818"/>
            <a:ext cx="505553" cy="455914"/>
          </a:xfrm>
          <a:prstGeom prst="rect">
            <a:avLst/>
          </a:prstGeom>
        </p:spPr>
      </p:pic>
      <p:sp>
        <p:nvSpPr>
          <p:cNvPr id="2" name="Title 1">
            <a:extLst>
              <a:ext uri="{FF2B5EF4-FFF2-40B4-BE49-F238E27FC236}">
                <a16:creationId xmlns:a16="http://schemas.microsoft.com/office/drawing/2014/main" id="{02C9D23C-223B-4D55-B471-9C71ABD43B1F}"/>
              </a:ext>
            </a:extLst>
          </p:cNvPr>
          <p:cNvSpPr>
            <a:spLocks noGrp="1"/>
          </p:cNvSpPr>
          <p:nvPr>
            <p:ph type="title"/>
          </p:nvPr>
        </p:nvSpPr>
        <p:spPr/>
        <p:txBody>
          <a:bodyPr/>
          <a:lstStyle/>
          <a:p>
            <a:r>
              <a:rPr lang="en-US" dirty="0"/>
              <a:t>Distributed Optimizer of Wolong</a:t>
            </a:r>
          </a:p>
        </p:txBody>
      </p:sp>
      <p:sp>
        <p:nvSpPr>
          <p:cNvPr id="3" name="Content Placeholder 2">
            <a:extLst>
              <a:ext uri="{FF2B5EF4-FFF2-40B4-BE49-F238E27FC236}">
                <a16:creationId xmlns:a16="http://schemas.microsoft.com/office/drawing/2014/main" id="{EFBE733F-F7CB-4A09-B104-680906AFCF66}"/>
              </a:ext>
            </a:extLst>
          </p:cNvPr>
          <p:cNvSpPr>
            <a:spLocks noGrp="1"/>
          </p:cNvSpPr>
          <p:nvPr>
            <p:ph idx="1"/>
          </p:nvPr>
        </p:nvSpPr>
        <p:spPr>
          <a:xfrm>
            <a:off x="838200" y="1574800"/>
            <a:ext cx="10515600" cy="4602163"/>
          </a:xfrm>
        </p:spPr>
        <p:txBody>
          <a:bodyPr/>
          <a:lstStyle/>
          <a:p>
            <a:r>
              <a:rPr lang="en-US" dirty="0">
                <a:solidFill>
                  <a:schemeClr val="tx2"/>
                </a:solidFill>
              </a:rPr>
              <a:t>Transfer statically placed tensor through one-side RDMA write</a:t>
            </a:r>
          </a:p>
          <a:p>
            <a:pPr lvl="1"/>
            <a:r>
              <a:rPr lang="en-US" dirty="0"/>
              <a:t>Phase I: graph analyzing</a:t>
            </a:r>
          </a:p>
          <a:p>
            <a:pPr lvl="1"/>
            <a:r>
              <a:rPr lang="en-US" dirty="0"/>
              <a:t>Phase II: graph execution</a:t>
            </a:r>
            <a:endParaRPr lang="en-US" sz="2000" dirty="0"/>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169295C1-DFA0-431C-9759-908D9A0025E2}"/>
                  </a:ext>
                </a:extLst>
              </p:cNvPr>
              <p:cNvSpPr txBox="1"/>
              <p:nvPr/>
            </p:nvSpPr>
            <p:spPr>
              <a:xfrm>
                <a:off x="1830189" y="4649943"/>
                <a:ext cx="2132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𝑿</m:t>
                      </m:r>
                    </m:oMath>
                  </m:oMathPara>
                </a14:m>
                <a:endParaRPr lang="en-US" b="1" dirty="0"/>
              </a:p>
            </p:txBody>
          </p:sp>
        </mc:Choice>
        <mc:Fallback xmlns="">
          <p:sp>
            <p:nvSpPr>
              <p:cNvPr id="82" name="TextBox 81">
                <a:extLst>
                  <a:ext uri="{FF2B5EF4-FFF2-40B4-BE49-F238E27FC236}">
                    <a16:creationId xmlns:a16="http://schemas.microsoft.com/office/drawing/2014/main" id="{169295C1-DFA0-431C-9759-908D9A0025E2}"/>
                  </a:ext>
                </a:extLst>
              </p:cNvPr>
              <p:cNvSpPr txBox="1">
                <a:spLocks noRot="1" noChangeAspect="1" noMove="1" noResize="1" noEditPoints="1" noAdjustHandles="1" noChangeArrowheads="1" noChangeShapeType="1" noTextEdit="1"/>
              </p:cNvSpPr>
              <p:nvPr/>
            </p:nvSpPr>
            <p:spPr>
              <a:xfrm>
                <a:off x="1830189" y="4649943"/>
                <a:ext cx="213200" cy="276999"/>
              </a:xfrm>
              <a:prstGeom prst="rect">
                <a:avLst/>
              </a:prstGeom>
              <a:blipFill>
                <a:blip r:embed="rId4"/>
                <a:stretch>
                  <a:fillRect l="-25714" r="-2571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E6D52A37-BB48-4A05-98D8-37605EB58670}"/>
                  </a:ext>
                </a:extLst>
              </p:cNvPr>
              <p:cNvSpPr txBox="1"/>
              <p:nvPr/>
            </p:nvSpPr>
            <p:spPr>
              <a:xfrm>
                <a:off x="1291722" y="4649943"/>
                <a:ext cx="39106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𝑾</m:t>
                          </m:r>
                        </m:e>
                        <m:sub>
                          <m:r>
                            <a:rPr lang="en-US" b="1" i="1" smtClean="0">
                              <a:latin typeface="Cambria Math" panose="02040503050406030204" pitchFamily="18" charset="0"/>
                            </a:rPr>
                            <m:t>𝟏</m:t>
                          </m:r>
                        </m:sub>
                      </m:sSub>
                    </m:oMath>
                  </m:oMathPara>
                </a14:m>
                <a:endParaRPr lang="en-US" b="1" dirty="0"/>
              </a:p>
            </p:txBody>
          </p:sp>
        </mc:Choice>
        <mc:Fallback xmlns="">
          <p:sp>
            <p:nvSpPr>
              <p:cNvPr id="83" name="TextBox 82">
                <a:extLst>
                  <a:ext uri="{FF2B5EF4-FFF2-40B4-BE49-F238E27FC236}">
                    <a16:creationId xmlns:a16="http://schemas.microsoft.com/office/drawing/2014/main" id="{E6D52A37-BB48-4A05-98D8-37605EB58670}"/>
                  </a:ext>
                </a:extLst>
              </p:cNvPr>
              <p:cNvSpPr txBox="1">
                <a:spLocks noRot="1" noChangeAspect="1" noMove="1" noResize="1" noEditPoints="1" noAdjustHandles="1" noChangeArrowheads="1" noChangeShapeType="1" noTextEdit="1"/>
              </p:cNvSpPr>
              <p:nvPr/>
            </p:nvSpPr>
            <p:spPr>
              <a:xfrm>
                <a:off x="1291722" y="4649943"/>
                <a:ext cx="391068" cy="276999"/>
              </a:xfrm>
              <a:prstGeom prst="rect">
                <a:avLst/>
              </a:prstGeom>
              <a:blipFill>
                <a:blip r:embed="rId5"/>
                <a:stretch>
                  <a:fillRect l="-14063" r="-7813" b="-22222"/>
                </a:stretch>
              </a:blipFill>
            </p:spPr>
            <p:txBody>
              <a:bodyPr/>
              <a:lstStyle/>
              <a:p>
                <a:r>
                  <a:rPr lang="en-US">
                    <a:noFill/>
                  </a:rPr>
                  <a:t> </a:t>
                </a:r>
              </a:p>
            </p:txBody>
          </p:sp>
        </mc:Fallback>
      </mc:AlternateContent>
      <p:cxnSp>
        <p:nvCxnSpPr>
          <p:cNvPr id="84" name="Straight Connector 83">
            <a:extLst>
              <a:ext uri="{FF2B5EF4-FFF2-40B4-BE49-F238E27FC236}">
                <a16:creationId xmlns:a16="http://schemas.microsoft.com/office/drawing/2014/main" id="{91F21016-380D-4C31-A676-59BD15CF2BBE}"/>
              </a:ext>
            </a:extLst>
          </p:cNvPr>
          <p:cNvCxnSpPr>
            <a:stCxn id="83" idx="0"/>
            <a:endCxn id="99" idx="3"/>
          </p:cNvCxnSpPr>
          <p:nvPr/>
        </p:nvCxnSpPr>
        <p:spPr>
          <a:xfrm flipV="1">
            <a:off x="1487256" y="4538325"/>
            <a:ext cx="101910" cy="11161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9C7C688-3075-4557-B3D7-3182C6F02D76}"/>
              </a:ext>
            </a:extLst>
          </p:cNvPr>
          <p:cNvCxnSpPr>
            <a:stCxn id="82" idx="0"/>
            <a:endCxn id="99" idx="5"/>
          </p:cNvCxnSpPr>
          <p:nvPr/>
        </p:nvCxnSpPr>
        <p:spPr>
          <a:xfrm flipH="1" flipV="1">
            <a:off x="1822943" y="4538325"/>
            <a:ext cx="113846" cy="11161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C1636CC-79B4-4FE2-8011-14A9203C93D3}"/>
              </a:ext>
            </a:extLst>
          </p:cNvPr>
          <p:cNvCxnSpPr>
            <a:stCxn id="99" idx="1"/>
            <a:endCxn id="100" idx="4"/>
          </p:cNvCxnSpPr>
          <p:nvPr/>
        </p:nvCxnSpPr>
        <p:spPr>
          <a:xfrm flipH="1" flipV="1">
            <a:off x="1411530" y="4094668"/>
            <a:ext cx="177636" cy="219881"/>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9EF98B80-32D3-4D07-8F7B-80D20CF5D721}"/>
              </a:ext>
            </a:extLst>
          </p:cNvPr>
          <p:cNvGrpSpPr/>
          <p:nvPr/>
        </p:nvGrpSpPr>
        <p:grpSpPr>
          <a:xfrm>
            <a:off x="10031554" y="3810065"/>
            <a:ext cx="476733" cy="461665"/>
            <a:chOff x="2261112" y="2377058"/>
            <a:chExt cx="476733" cy="461665"/>
          </a:xfrm>
        </p:grpSpPr>
        <p:sp>
          <p:nvSpPr>
            <p:cNvPr id="88" name="TextBox 87">
              <a:extLst>
                <a:ext uri="{FF2B5EF4-FFF2-40B4-BE49-F238E27FC236}">
                  <a16:creationId xmlns:a16="http://schemas.microsoft.com/office/drawing/2014/main" id="{4BE588E2-0961-4B37-A4E5-2EB4EA04D524}"/>
                </a:ext>
              </a:extLst>
            </p:cNvPr>
            <p:cNvSpPr txBox="1"/>
            <p:nvPr/>
          </p:nvSpPr>
          <p:spPr>
            <a:xfrm>
              <a:off x="2261112" y="2377058"/>
              <a:ext cx="476733" cy="461665"/>
            </a:xfrm>
            <a:prstGeom prst="rect">
              <a:avLst/>
            </a:prstGeom>
            <a:noFill/>
          </p:spPr>
          <p:txBody>
            <a:bodyPr wrap="square" rtlCol="0">
              <a:spAutoFit/>
            </a:bodyPr>
            <a:lstStyle/>
            <a:p>
              <a:pPr algn="ctr"/>
              <a:r>
                <a:rPr lang="en-US" sz="2400" dirty="0"/>
                <a:t>*</a:t>
              </a:r>
            </a:p>
          </p:txBody>
        </p:sp>
        <p:sp>
          <p:nvSpPr>
            <p:cNvPr id="89" name="Oval 88">
              <a:extLst>
                <a:ext uri="{FF2B5EF4-FFF2-40B4-BE49-F238E27FC236}">
                  <a16:creationId xmlns:a16="http://schemas.microsoft.com/office/drawing/2014/main" id="{423EFB67-7FA1-4CAE-96C3-7CFB38687723}"/>
                </a:ext>
              </a:extLst>
            </p:cNvPr>
            <p:cNvSpPr/>
            <p:nvPr/>
          </p:nvSpPr>
          <p:spPr>
            <a:xfrm>
              <a:off x="2329809" y="2395297"/>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0" name="Straight Connector 89">
            <a:extLst>
              <a:ext uri="{FF2B5EF4-FFF2-40B4-BE49-F238E27FC236}">
                <a16:creationId xmlns:a16="http://schemas.microsoft.com/office/drawing/2014/main" id="{29BCA64F-B09C-4F49-9C9F-798C6035C32B}"/>
              </a:ext>
            </a:extLst>
          </p:cNvPr>
          <p:cNvCxnSpPr>
            <a:stCxn id="104" idx="3"/>
            <a:endCxn id="100" idx="0"/>
          </p:cNvCxnSpPr>
          <p:nvPr/>
        </p:nvCxnSpPr>
        <p:spPr>
          <a:xfrm flipH="1">
            <a:off x="1411530" y="3523051"/>
            <a:ext cx="221016" cy="255151"/>
          </a:xfrm>
          <a:prstGeom prst="line">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1F267D9-8EFC-4F1A-A910-C186F926D5CB}"/>
              </a:ext>
            </a:extLst>
          </p:cNvPr>
          <p:cNvCxnSpPr>
            <a:stCxn id="92" idx="0"/>
            <a:endCxn id="89" idx="5"/>
          </p:cNvCxnSpPr>
          <p:nvPr/>
        </p:nvCxnSpPr>
        <p:spPr>
          <a:xfrm flipH="1" flipV="1">
            <a:off x="10382445" y="4098425"/>
            <a:ext cx="203866" cy="27402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5AB5AA0-D0E4-4557-8C78-3095C08F31CF}"/>
                  </a:ext>
                </a:extLst>
              </p:cNvPr>
              <p:cNvSpPr txBox="1"/>
              <p:nvPr/>
            </p:nvSpPr>
            <p:spPr>
              <a:xfrm>
                <a:off x="10390777" y="4372453"/>
                <a:ext cx="39106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𝑾</m:t>
                          </m:r>
                        </m:e>
                        <m:sub>
                          <m:r>
                            <a:rPr lang="en-US" b="1" i="1" smtClean="0">
                              <a:latin typeface="Cambria Math" panose="02040503050406030204" pitchFamily="18" charset="0"/>
                            </a:rPr>
                            <m:t>𝟐</m:t>
                          </m:r>
                        </m:sub>
                      </m:sSub>
                    </m:oMath>
                  </m:oMathPara>
                </a14:m>
                <a:endParaRPr lang="en-US" b="1" dirty="0"/>
              </a:p>
            </p:txBody>
          </p:sp>
        </mc:Choice>
        <mc:Fallback xmlns="">
          <p:sp>
            <p:nvSpPr>
              <p:cNvPr id="92" name="TextBox 91">
                <a:extLst>
                  <a:ext uri="{FF2B5EF4-FFF2-40B4-BE49-F238E27FC236}">
                    <a16:creationId xmlns:a16="http://schemas.microsoft.com/office/drawing/2014/main" id="{05AB5AA0-D0E4-4557-8C78-3095C08F31CF}"/>
                  </a:ext>
                </a:extLst>
              </p:cNvPr>
              <p:cNvSpPr txBox="1">
                <a:spLocks noRot="1" noChangeAspect="1" noMove="1" noResize="1" noEditPoints="1" noAdjustHandles="1" noChangeArrowheads="1" noChangeShapeType="1" noTextEdit="1"/>
              </p:cNvSpPr>
              <p:nvPr/>
            </p:nvSpPr>
            <p:spPr>
              <a:xfrm>
                <a:off x="10390777" y="4372453"/>
                <a:ext cx="391068" cy="276999"/>
              </a:xfrm>
              <a:prstGeom prst="rect">
                <a:avLst/>
              </a:prstGeom>
              <a:blipFill>
                <a:blip r:embed="rId6"/>
                <a:stretch>
                  <a:fillRect l="-14063" r="-7813" b="-19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7BFA937-F14D-400C-B084-DBDD495101A3}"/>
                  </a:ext>
                </a:extLst>
              </p:cNvPr>
              <p:cNvSpPr txBox="1"/>
              <p:nvPr/>
            </p:nvSpPr>
            <p:spPr>
              <a:xfrm>
                <a:off x="1214294" y="3544944"/>
                <a:ext cx="23403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𝑯</m:t>
                      </m:r>
                    </m:oMath>
                  </m:oMathPara>
                </a14:m>
                <a:endParaRPr lang="en-US" b="1" dirty="0"/>
              </a:p>
            </p:txBody>
          </p:sp>
        </mc:Choice>
        <mc:Fallback xmlns="">
          <p:sp>
            <p:nvSpPr>
              <p:cNvPr id="93" name="TextBox 92">
                <a:extLst>
                  <a:ext uri="{FF2B5EF4-FFF2-40B4-BE49-F238E27FC236}">
                    <a16:creationId xmlns:a16="http://schemas.microsoft.com/office/drawing/2014/main" id="{57BFA937-F14D-400C-B084-DBDD495101A3}"/>
                  </a:ext>
                </a:extLst>
              </p:cNvPr>
              <p:cNvSpPr txBox="1">
                <a:spLocks noRot="1" noChangeAspect="1" noMove="1" noResize="1" noEditPoints="1" noAdjustHandles="1" noChangeArrowheads="1" noChangeShapeType="1" noTextEdit="1"/>
              </p:cNvSpPr>
              <p:nvPr/>
            </p:nvSpPr>
            <p:spPr>
              <a:xfrm>
                <a:off x="1214294" y="3544944"/>
                <a:ext cx="234038" cy="276999"/>
              </a:xfrm>
              <a:prstGeom prst="rect">
                <a:avLst/>
              </a:prstGeom>
              <a:blipFill>
                <a:blip r:embed="rId7"/>
                <a:stretch>
                  <a:fillRect l="-23077" r="-23077"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D3F15E82-DB23-42B5-B9A9-EAF2A3EA9AC9}"/>
                  </a:ext>
                </a:extLst>
              </p:cNvPr>
              <p:cNvSpPr txBox="1"/>
              <p:nvPr/>
            </p:nvSpPr>
            <p:spPr>
              <a:xfrm>
                <a:off x="10056384" y="3579783"/>
                <a:ext cx="19877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𝒀</m:t>
                      </m:r>
                    </m:oMath>
                  </m:oMathPara>
                </a14:m>
                <a:endParaRPr lang="en-US" b="1" dirty="0"/>
              </a:p>
            </p:txBody>
          </p:sp>
        </mc:Choice>
        <mc:Fallback xmlns="">
          <p:sp>
            <p:nvSpPr>
              <p:cNvPr id="94" name="TextBox 93">
                <a:extLst>
                  <a:ext uri="{FF2B5EF4-FFF2-40B4-BE49-F238E27FC236}">
                    <a16:creationId xmlns:a16="http://schemas.microsoft.com/office/drawing/2014/main" id="{D3F15E82-DB23-42B5-B9A9-EAF2A3EA9AC9}"/>
                  </a:ext>
                </a:extLst>
              </p:cNvPr>
              <p:cNvSpPr txBox="1">
                <a:spLocks noRot="1" noChangeAspect="1" noMove="1" noResize="1" noEditPoints="1" noAdjustHandles="1" noChangeArrowheads="1" noChangeShapeType="1" noTextEdit="1"/>
              </p:cNvSpPr>
              <p:nvPr/>
            </p:nvSpPr>
            <p:spPr>
              <a:xfrm>
                <a:off x="10056384" y="3579783"/>
                <a:ext cx="198772" cy="276999"/>
              </a:xfrm>
              <a:prstGeom prst="rect">
                <a:avLst/>
              </a:prstGeom>
              <a:blipFill>
                <a:blip r:embed="rId8"/>
                <a:stretch>
                  <a:fillRect l="-31250" r="-28125" b="-10870"/>
                </a:stretch>
              </a:blipFill>
            </p:spPr>
            <p:txBody>
              <a:bodyPr/>
              <a:lstStyle/>
              <a:p>
                <a:r>
                  <a:rPr lang="en-US">
                    <a:noFill/>
                  </a:rPr>
                  <a:t> </a:t>
                </a:r>
              </a:p>
            </p:txBody>
          </p:sp>
        </mc:Fallback>
      </mc:AlternateContent>
      <p:cxnSp>
        <p:nvCxnSpPr>
          <p:cNvPr id="95" name="Straight Connector 94">
            <a:extLst>
              <a:ext uri="{FF2B5EF4-FFF2-40B4-BE49-F238E27FC236}">
                <a16:creationId xmlns:a16="http://schemas.microsoft.com/office/drawing/2014/main" id="{5021DF62-CCB4-43BF-8F75-0769104E1513}"/>
              </a:ext>
            </a:extLst>
          </p:cNvPr>
          <p:cNvCxnSpPr>
            <a:endCxn id="89" idx="0"/>
          </p:cNvCxnSpPr>
          <p:nvPr/>
        </p:nvCxnSpPr>
        <p:spPr>
          <a:xfrm flipH="1">
            <a:off x="10265557" y="3524050"/>
            <a:ext cx="4363" cy="304254"/>
          </a:xfrm>
          <a:prstGeom prst="line">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0F9AABFB-B039-4446-82E8-D24BAF76D0C9}"/>
              </a:ext>
            </a:extLst>
          </p:cNvPr>
          <p:cNvSpPr txBox="1"/>
          <p:nvPr/>
        </p:nvSpPr>
        <p:spPr>
          <a:xfrm>
            <a:off x="1239709" y="5967285"/>
            <a:ext cx="971446" cy="369332"/>
          </a:xfrm>
          <a:prstGeom prst="rect">
            <a:avLst/>
          </a:prstGeom>
          <a:noFill/>
        </p:spPr>
        <p:txBody>
          <a:bodyPr wrap="square" rtlCol="0">
            <a:spAutoFit/>
          </a:bodyPr>
          <a:lstStyle/>
          <a:p>
            <a:r>
              <a:rPr lang="en-US" dirty="0"/>
              <a:t>Server</a:t>
            </a:r>
            <a:r>
              <a:rPr lang="en-US" baseline="-25000" dirty="0"/>
              <a:t>0</a:t>
            </a:r>
          </a:p>
        </p:txBody>
      </p:sp>
      <p:grpSp>
        <p:nvGrpSpPr>
          <p:cNvPr id="97" name="Group 96">
            <a:extLst>
              <a:ext uri="{FF2B5EF4-FFF2-40B4-BE49-F238E27FC236}">
                <a16:creationId xmlns:a16="http://schemas.microsoft.com/office/drawing/2014/main" id="{184AD3DB-6EEE-4DBC-BEDC-069A1A6A3832}"/>
              </a:ext>
            </a:extLst>
          </p:cNvPr>
          <p:cNvGrpSpPr/>
          <p:nvPr/>
        </p:nvGrpSpPr>
        <p:grpSpPr>
          <a:xfrm>
            <a:off x="1472052" y="4249965"/>
            <a:ext cx="476733" cy="461665"/>
            <a:chOff x="2261112" y="2377058"/>
            <a:chExt cx="476733" cy="461665"/>
          </a:xfrm>
        </p:grpSpPr>
        <p:sp>
          <p:nvSpPr>
            <p:cNvPr id="98" name="TextBox 97">
              <a:extLst>
                <a:ext uri="{FF2B5EF4-FFF2-40B4-BE49-F238E27FC236}">
                  <a16:creationId xmlns:a16="http://schemas.microsoft.com/office/drawing/2014/main" id="{830A88BB-181F-4B9F-9221-D5F8748AC74D}"/>
                </a:ext>
              </a:extLst>
            </p:cNvPr>
            <p:cNvSpPr txBox="1"/>
            <p:nvPr/>
          </p:nvSpPr>
          <p:spPr>
            <a:xfrm>
              <a:off x="2261112" y="2377058"/>
              <a:ext cx="476733" cy="461665"/>
            </a:xfrm>
            <a:prstGeom prst="rect">
              <a:avLst/>
            </a:prstGeom>
            <a:noFill/>
          </p:spPr>
          <p:txBody>
            <a:bodyPr wrap="square" rtlCol="0">
              <a:spAutoFit/>
            </a:bodyPr>
            <a:lstStyle/>
            <a:p>
              <a:pPr algn="ctr"/>
              <a:r>
                <a:rPr lang="en-US" sz="2400" dirty="0"/>
                <a:t>*</a:t>
              </a:r>
            </a:p>
          </p:txBody>
        </p:sp>
        <p:sp>
          <p:nvSpPr>
            <p:cNvPr id="99" name="Oval 98">
              <a:extLst>
                <a:ext uri="{FF2B5EF4-FFF2-40B4-BE49-F238E27FC236}">
                  <a16:creationId xmlns:a16="http://schemas.microsoft.com/office/drawing/2014/main" id="{7D87CA17-5C5C-4F4D-8942-AA1B70A0F6F4}"/>
                </a:ext>
              </a:extLst>
            </p:cNvPr>
            <p:cNvSpPr/>
            <p:nvPr/>
          </p:nvSpPr>
          <p:spPr>
            <a:xfrm>
              <a:off x="2329809" y="2395297"/>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Oval 99">
            <a:extLst>
              <a:ext uri="{FF2B5EF4-FFF2-40B4-BE49-F238E27FC236}">
                <a16:creationId xmlns:a16="http://schemas.microsoft.com/office/drawing/2014/main" id="{CCEC6E7F-B561-448F-9DE6-2263EE5FF798}"/>
              </a:ext>
            </a:extLst>
          </p:cNvPr>
          <p:cNvSpPr/>
          <p:nvPr/>
        </p:nvSpPr>
        <p:spPr>
          <a:xfrm>
            <a:off x="1246224" y="3778202"/>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220F2F30-4775-4631-B6D1-D19D75BE57B4}"/>
                  </a:ext>
                </a:extLst>
              </p:cNvPr>
              <p:cNvSpPr txBox="1"/>
              <p:nvPr/>
            </p:nvSpPr>
            <p:spPr>
              <a:xfrm>
                <a:off x="1327177" y="3794999"/>
                <a:ext cx="19877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101" name="TextBox 100">
                <a:extLst>
                  <a:ext uri="{FF2B5EF4-FFF2-40B4-BE49-F238E27FC236}">
                    <a16:creationId xmlns:a16="http://schemas.microsoft.com/office/drawing/2014/main" id="{220F2F30-4775-4631-B6D1-D19D75BE57B4}"/>
                  </a:ext>
                </a:extLst>
              </p:cNvPr>
              <p:cNvSpPr txBox="1">
                <a:spLocks noRot="1" noChangeAspect="1" noMove="1" noResize="1" noEditPoints="1" noAdjustHandles="1" noChangeArrowheads="1" noChangeShapeType="1" noTextEdit="1"/>
              </p:cNvSpPr>
              <p:nvPr/>
            </p:nvSpPr>
            <p:spPr>
              <a:xfrm>
                <a:off x="1327177" y="3794999"/>
                <a:ext cx="198772" cy="276999"/>
              </a:xfrm>
              <a:prstGeom prst="rect">
                <a:avLst/>
              </a:prstGeom>
              <a:blipFill>
                <a:blip r:embed="rId9"/>
                <a:stretch>
                  <a:fillRect l="-18750" r="-18750" b="-4444"/>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8CC0CDFB-BEAF-4566-88EA-1610A891FC94}"/>
              </a:ext>
            </a:extLst>
          </p:cNvPr>
          <p:cNvSpPr txBox="1"/>
          <p:nvPr/>
        </p:nvSpPr>
        <p:spPr>
          <a:xfrm>
            <a:off x="9876522" y="5922274"/>
            <a:ext cx="1053697" cy="369332"/>
          </a:xfrm>
          <a:prstGeom prst="rect">
            <a:avLst/>
          </a:prstGeom>
          <a:noFill/>
        </p:spPr>
        <p:txBody>
          <a:bodyPr wrap="square" rtlCol="0">
            <a:spAutoFit/>
          </a:bodyPr>
          <a:lstStyle/>
          <a:p>
            <a:r>
              <a:rPr lang="en-US" dirty="0"/>
              <a:t>Server</a:t>
            </a:r>
            <a:r>
              <a:rPr lang="en-US" baseline="-25000" dirty="0"/>
              <a:t>1</a:t>
            </a:r>
          </a:p>
        </p:txBody>
      </p:sp>
      <p:sp>
        <p:nvSpPr>
          <p:cNvPr id="104" name="Oval 103">
            <a:extLst>
              <a:ext uri="{FF2B5EF4-FFF2-40B4-BE49-F238E27FC236}">
                <a16:creationId xmlns:a16="http://schemas.microsoft.com/office/drawing/2014/main" id="{AFABD6FA-1B20-4293-8D21-1AEA12631BE2}"/>
              </a:ext>
            </a:extLst>
          </p:cNvPr>
          <p:cNvSpPr/>
          <p:nvPr/>
        </p:nvSpPr>
        <p:spPr>
          <a:xfrm>
            <a:off x="1547293" y="3252930"/>
            <a:ext cx="582142" cy="316466"/>
          </a:xfrm>
          <a:prstGeom prst="ellipse">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7011B642-2A77-4B57-9E4C-E611B8DCB1BF}"/>
              </a:ext>
            </a:extLst>
          </p:cNvPr>
          <p:cNvSpPr txBox="1"/>
          <p:nvPr/>
        </p:nvSpPr>
        <p:spPr>
          <a:xfrm>
            <a:off x="1518744" y="3227210"/>
            <a:ext cx="671707" cy="338554"/>
          </a:xfrm>
          <a:prstGeom prst="rect">
            <a:avLst/>
          </a:prstGeom>
          <a:noFill/>
        </p:spPr>
        <p:txBody>
          <a:bodyPr wrap="square" rtlCol="0">
            <a:spAutoFit/>
          </a:bodyPr>
          <a:lstStyle/>
          <a:p>
            <a:r>
              <a:rPr lang="en-US" sz="1600" dirty="0"/>
              <a:t>Send</a:t>
            </a:r>
            <a:endParaRPr lang="en-US" dirty="0"/>
          </a:p>
        </p:txBody>
      </p:sp>
      <p:sp>
        <p:nvSpPr>
          <p:cNvPr id="106" name="Oval 105">
            <a:extLst>
              <a:ext uri="{FF2B5EF4-FFF2-40B4-BE49-F238E27FC236}">
                <a16:creationId xmlns:a16="http://schemas.microsoft.com/office/drawing/2014/main" id="{9555B4DE-714B-4CD8-84A1-50B12218A718}"/>
              </a:ext>
            </a:extLst>
          </p:cNvPr>
          <p:cNvSpPr/>
          <p:nvPr/>
        </p:nvSpPr>
        <p:spPr>
          <a:xfrm>
            <a:off x="9617358" y="4330568"/>
            <a:ext cx="582142" cy="316466"/>
          </a:xfrm>
          <a:prstGeom prst="ellipse">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6BE7BE0-E724-4A03-97B5-E04CB57EE8C3}"/>
              </a:ext>
            </a:extLst>
          </p:cNvPr>
          <p:cNvSpPr txBox="1"/>
          <p:nvPr/>
        </p:nvSpPr>
        <p:spPr>
          <a:xfrm>
            <a:off x="9623431" y="4319524"/>
            <a:ext cx="671707" cy="338554"/>
          </a:xfrm>
          <a:prstGeom prst="rect">
            <a:avLst/>
          </a:prstGeom>
          <a:noFill/>
        </p:spPr>
        <p:txBody>
          <a:bodyPr wrap="square" rtlCol="0">
            <a:spAutoFit/>
          </a:bodyPr>
          <a:lstStyle/>
          <a:p>
            <a:r>
              <a:rPr lang="en-US" sz="1600" dirty="0" err="1"/>
              <a:t>Recv</a:t>
            </a:r>
            <a:endParaRPr lang="en-US" dirty="0"/>
          </a:p>
        </p:txBody>
      </p:sp>
      <p:cxnSp>
        <p:nvCxnSpPr>
          <p:cNvPr id="108" name="Straight Connector 107">
            <a:extLst>
              <a:ext uri="{FF2B5EF4-FFF2-40B4-BE49-F238E27FC236}">
                <a16:creationId xmlns:a16="http://schemas.microsoft.com/office/drawing/2014/main" id="{76BBD040-2597-46BF-8516-797C97D9B383}"/>
              </a:ext>
            </a:extLst>
          </p:cNvPr>
          <p:cNvCxnSpPr>
            <a:stCxn id="106" idx="0"/>
            <a:endCxn id="89" idx="3"/>
          </p:cNvCxnSpPr>
          <p:nvPr/>
        </p:nvCxnSpPr>
        <p:spPr>
          <a:xfrm flipV="1">
            <a:off x="9908429" y="4098425"/>
            <a:ext cx="240239" cy="232143"/>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1" name="Content Placeholder 5" descr="Galerie OOo/Informatique-materiel/server_mimooh_01">
            <a:extLst>
              <a:ext uri="{FF2B5EF4-FFF2-40B4-BE49-F238E27FC236}">
                <a16:creationId xmlns:a16="http://schemas.microsoft.com/office/drawing/2014/main" id="{ED6FC562-DFA6-4A5B-ACD4-C6632C4AD6A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8645" y="5070207"/>
            <a:ext cx="804744" cy="1181929"/>
          </a:xfrm>
          <a:prstGeom prst="rect">
            <a:avLst/>
          </a:prstGeom>
        </p:spPr>
      </p:pic>
      <p:pic>
        <p:nvPicPr>
          <p:cNvPr id="112" name="Content Placeholder 5" descr="Galerie OOo/Informatique-materiel/server_mimooh_01">
            <a:extLst>
              <a:ext uri="{FF2B5EF4-FFF2-40B4-BE49-F238E27FC236}">
                <a16:creationId xmlns:a16="http://schemas.microsoft.com/office/drawing/2014/main" id="{2F3062B0-58AB-4D03-B5DB-4380986A845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52784" y="5020479"/>
            <a:ext cx="804744" cy="1181929"/>
          </a:xfrm>
          <a:prstGeom prst="rect">
            <a:avLst/>
          </a:prstGeom>
        </p:spPr>
      </p:pic>
      <p:sp>
        <p:nvSpPr>
          <p:cNvPr id="115" name="Rectangle: Rounded Corners 114">
            <a:extLst>
              <a:ext uri="{FF2B5EF4-FFF2-40B4-BE49-F238E27FC236}">
                <a16:creationId xmlns:a16="http://schemas.microsoft.com/office/drawing/2014/main" id="{0BED6775-9129-4782-9727-4B5D4F518AD5}"/>
              </a:ext>
            </a:extLst>
          </p:cNvPr>
          <p:cNvSpPr/>
          <p:nvPr/>
        </p:nvSpPr>
        <p:spPr>
          <a:xfrm>
            <a:off x="1081590" y="3090544"/>
            <a:ext cx="1232713" cy="1877353"/>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6378D375-7CE0-4003-8CB6-AB29ECAC5F15}"/>
              </a:ext>
            </a:extLst>
          </p:cNvPr>
          <p:cNvSpPr/>
          <p:nvPr/>
        </p:nvSpPr>
        <p:spPr>
          <a:xfrm>
            <a:off x="9553555" y="3155991"/>
            <a:ext cx="1232713" cy="1877353"/>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12CA728-0044-42B1-A60E-83C118F95803}"/>
              </a:ext>
            </a:extLst>
          </p:cNvPr>
          <p:cNvGrpSpPr/>
          <p:nvPr/>
        </p:nvGrpSpPr>
        <p:grpSpPr>
          <a:xfrm>
            <a:off x="1576835" y="3936435"/>
            <a:ext cx="3011624" cy="1035813"/>
            <a:chOff x="1576835" y="3936435"/>
            <a:chExt cx="3011624" cy="1035813"/>
          </a:xfrm>
        </p:grpSpPr>
        <p:cxnSp>
          <p:nvCxnSpPr>
            <p:cNvPr id="109" name="Straight Connector 108">
              <a:extLst>
                <a:ext uri="{FF2B5EF4-FFF2-40B4-BE49-F238E27FC236}">
                  <a16:creationId xmlns:a16="http://schemas.microsoft.com/office/drawing/2014/main" id="{B0660A4E-E26D-4630-B6D1-6F289C85E9F6}"/>
                </a:ext>
              </a:extLst>
            </p:cNvPr>
            <p:cNvCxnSpPr>
              <a:cxnSpLocks/>
              <a:stCxn id="119" idx="1"/>
              <a:endCxn id="100" idx="6"/>
            </p:cNvCxnSpPr>
            <p:nvPr/>
          </p:nvCxnSpPr>
          <p:spPr>
            <a:xfrm flipH="1" flipV="1">
              <a:off x="1576835" y="3936435"/>
              <a:ext cx="944615" cy="409942"/>
            </a:xfrm>
            <a:prstGeom prst="line">
              <a:avLst/>
            </a:prstGeom>
            <a:ln w="254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E7EA5CB-9093-443B-A924-249391D143A2}"/>
                </a:ext>
              </a:extLst>
            </p:cNvPr>
            <p:cNvSpPr/>
            <p:nvPr/>
          </p:nvSpPr>
          <p:spPr>
            <a:xfrm>
              <a:off x="2521450" y="4137533"/>
              <a:ext cx="2020711" cy="4176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0" name="Straight Connector 119">
              <a:extLst>
                <a:ext uri="{FF2B5EF4-FFF2-40B4-BE49-F238E27FC236}">
                  <a16:creationId xmlns:a16="http://schemas.microsoft.com/office/drawing/2014/main" id="{A7AC9320-5D32-4DE7-8B62-35D8E945F686}"/>
                </a:ext>
              </a:extLst>
            </p:cNvPr>
            <p:cNvCxnSpPr/>
            <p:nvPr/>
          </p:nvCxnSpPr>
          <p:spPr>
            <a:xfrm>
              <a:off x="2726914" y="4144770"/>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A7AA0EA-2D00-488B-8EFE-F047E46CB516}"/>
                </a:ext>
              </a:extLst>
            </p:cNvPr>
            <p:cNvCxnSpPr/>
            <p:nvPr/>
          </p:nvCxnSpPr>
          <p:spPr>
            <a:xfrm>
              <a:off x="3128020" y="4144770"/>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4505139-7EB9-49FA-B8B2-38F7F40F1E31}"/>
                </a:ext>
              </a:extLst>
            </p:cNvPr>
            <p:cNvCxnSpPr/>
            <p:nvPr/>
          </p:nvCxnSpPr>
          <p:spPr>
            <a:xfrm>
              <a:off x="2936000" y="4144770"/>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5829106-1EDF-49F6-B491-253F71180A2C}"/>
                </a:ext>
              </a:extLst>
            </p:cNvPr>
            <p:cNvCxnSpPr/>
            <p:nvPr/>
          </p:nvCxnSpPr>
          <p:spPr>
            <a:xfrm>
              <a:off x="3306603" y="4139462"/>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60DF8EC-B98B-408E-A51A-0452B3BE6DB0}"/>
                </a:ext>
              </a:extLst>
            </p:cNvPr>
            <p:cNvCxnSpPr/>
            <p:nvPr/>
          </p:nvCxnSpPr>
          <p:spPr>
            <a:xfrm>
              <a:off x="4348319" y="4127885"/>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C59DBCCC-0426-469A-8B74-1DE0877C2697}"/>
                </a:ext>
              </a:extLst>
            </p:cNvPr>
            <p:cNvSpPr txBox="1"/>
            <p:nvPr/>
          </p:nvSpPr>
          <p:spPr>
            <a:xfrm>
              <a:off x="3474434" y="4026298"/>
              <a:ext cx="729205" cy="492443"/>
            </a:xfrm>
            <a:prstGeom prst="rect">
              <a:avLst/>
            </a:prstGeom>
            <a:noFill/>
          </p:spPr>
          <p:txBody>
            <a:bodyPr wrap="square" rtlCol="0">
              <a:spAutoFit/>
            </a:bodyPr>
            <a:lstStyle/>
            <a:p>
              <a:r>
                <a:rPr lang="en-US" altLang="zh-CN" sz="2600" b="1" dirty="0"/>
                <a:t>...... </a:t>
              </a:r>
              <a:endParaRPr lang="zh-CN" altLang="en-US" sz="2600" b="1" dirty="0"/>
            </a:p>
          </p:txBody>
        </p:sp>
        <p:sp>
          <p:nvSpPr>
            <p:cNvPr id="126" name="TextBox 125">
              <a:extLst>
                <a:ext uri="{FF2B5EF4-FFF2-40B4-BE49-F238E27FC236}">
                  <a16:creationId xmlns:a16="http://schemas.microsoft.com/office/drawing/2014/main" id="{0ADA4219-A96B-4425-96F4-8B7B423C774A}"/>
                </a:ext>
              </a:extLst>
            </p:cNvPr>
            <p:cNvSpPr txBox="1"/>
            <p:nvPr/>
          </p:nvSpPr>
          <p:spPr>
            <a:xfrm>
              <a:off x="4287517" y="4165321"/>
              <a:ext cx="300942" cy="369332"/>
            </a:xfrm>
            <a:prstGeom prst="rect">
              <a:avLst/>
            </a:prstGeom>
            <a:noFill/>
          </p:spPr>
          <p:txBody>
            <a:bodyPr wrap="square" rtlCol="0">
              <a:spAutoFit/>
            </a:bodyPr>
            <a:lstStyle/>
            <a:p>
              <a:r>
                <a:rPr lang="en-US" altLang="zh-CN" dirty="0"/>
                <a:t>1</a:t>
              </a:r>
              <a:endParaRPr lang="zh-CN" altLang="en-US" dirty="0"/>
            </a:p>
          </p:txBody>
        </p:sp>
        <p:sp>
          <p:nvSpPr>
            <p:cNvPr id="127" name="TextBox 126">
              <a:extLst>
                <a:ext uri="{FF2B5EF4-FFF2-40B4-BE49-F238E27FC236}">
                  <a16:creationId xmlns:a16="http://schemas.microsoft.com/office/drawing/2014/main" id="{39B8C659-BDF1-49AC-BAEA-2E0830B65671}"/>
                </a:ext>
              </a:extLst>
            </p:cNvPr>
            <p:cNvSpPr txBox="1"/>
            <p:nvPr/>
          </p:nvSpPr>
          <p:spPr>
            <a:xfrm>
              <a:off x="2845371" y="4602916"/>
              <a:ext cx="1656179" cy="369332"/>
            </a:xfrm>
            <a:prstGeom prst="rect">
              <a:avLst/>
            </a:prstGeom>
            <a:noFill/>
          </p:spPr>
          <p:txBody>
            <a:bodyPr wrap="square" rtlCol="0">
              <a:spAutoFit/>
            </a:bodyPr>
            <a:lstStyle/>
            <a:p>
              <a:r>
                <a:rPr lang="en-US" altLang="zh-CN" dirty="0"/>
                <a:t>Source Tensor</a:t>
              </a:r>
              <a:endParaRPr lang="zh-CN" altLang="en-US" dirty="0"/>
            </a:p>
          </p:txBody>
        </p:sp>
      </p:grpSp>
      <p:grpSp>
        <p:nvGrpSpPr>
          <p:cNvPr id="6" name="Group 5">
            <a:extLst>
              <a:ext uri="{FF2B5EF4-FFF2-40B4-BE49-F238E27FC236}">
                <a16:creationId xmlns:a16="http://schemas.microsoft.com/office/drawing/2014/main" id="{1CB8B330-27AD-423B-A5D7-3F638F7AF24A}"/>
              </a:ext>
            </a:extLst>
          </p:cNvPr>
          <p:cNvGrpSpPr/>
          <p:nvPr/>
        </p:nvGrpSpPr>
        <p:grpSpPr>
          <a:xfrm>
            <a:off x="5041606" y="3684237"/>
            <a:ext cx="1472072" cy="751521"/>
            <a:chOff x="5041606" y="3684237"/>
            <a:chExt cx="1472072" cy="751521"/>
          </a:xfrm>
        </p:grpSpPr>
        <p:sp>
          <p:nvSpPr>
            <p:cNvPr id="139" name="Arrow: Right 138">
              <a:extLst>
                <a:ext uri="{FF2B5EF4-FFF2-40B4-BE49-F238E27FC236}">
                  <a16:creationId xmlns:a16="http://schemas.microsoft.com/office/drawing/2014/main" id="{6E4EC76C-9547-4279-A9A2-CCCCA66FD6CF}"/>
                </a:ext>
              </a:extLst>
            </p:cNvPr>
            <p:cNvSpPr/>
            <p:nvPr/>
          </p:nvSpPr>
          <p:spPr>
            <a:xfrm>
              <a:off x="5041606" y="4272519"/>
              <a:ext cx="1438641" cy="16323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TextBox 139">
              <a:extLst>
                <a:ext uri="{FF2B5EF4-FFF2-40B4-BE49-F238E27FC236}">
                  <a16:creationId xmlns:a16="http://schemas.microsoft.com/office/drawing/2014/main" id="{74EC1770-963C-477B-B016-55654E348CD3}"/>
                </a:ext>
              </a:extLst>
            </p:cNvPr>
            <p:cNvSpPr txBox="1"/>
            <p:nvPr/>
          </p:nvSpPr>
          <p:spPr>
            <a:xfrm>
              <a:off x="5071119" y="3684237"/>
              <a:ext cx="1442559" cy="646331"/>
            </a:xfrm>
            <a:prstGeom prst="rect">
              <a:avLst/>
            </a:prstGeom>
            <a:noFill/>
          </p:spPr>
          <p:txBody>
            <a:bodyPr wrap="square" rtlCol="0">
              <a:spAutoFit/>
            </a:bodyPr>
            <a:lstStyle/>
            <a:p>
              <a:r>
                <a:rPr lang="en-US" altLang="zh-CN" dirty="0"/>
                <a:t>One-sided RDMA write</a:t>
              </a:r>
              <a:endParaRPr lang="zh-CN" altLang="en-US" dirty="0"/>
            </a:p>
          </p:txBody>
        </p:sp>
      </p:grpSp>
      <p:sp>
        <p:nvSpPr>
          <p:cNvPr id="135" name="TextBox 134">
            <a:extLst>
              <a:ext uri="{FF2B5EF4-FFF2-40B4-BE49-F238E27FC236}">
                <a16:creationId xmlns:a16="http://schemas.microsoft.com/office/drawing/2014/main" id="{B0F9A22E-BFEB-4517-B753-212A1E51C174}"/>
              </a:ext>
            </a:extLst>
          </p:cNvPr>
          <p:cNvSpPr txBox="1"/>
          <p:nvPr/>
        </p:nvSpPr>
        <p:spPr>
          <a:xfrm>
            <a:off x="8693059" y="4141620"/>
            <a:ext cx="300942" cy="369332"/>
          </a:xfrm>
          <a:prstGeom prst="rect">
            <a:avLst/>
          </a:prstGeom>
          <a:noFill/>
        </p:spPr>
        <p:txBody>
          <a:bodyPr wrap="square" rtlCol="0">
            <a:spAutoFit/>
          </a:bodyPr>
          <a:lstStyle/>
          <a:p>
            <a:r>
              <a:rPr lang="en-US" altLang="zh-CN" dirty="0"/>
              <a:t>0</a:t>
            </a:r>
            <a:endParaRPr lang="zh-CN" altLang="en-US" dirty="0"/>
          </a:p>
        </p:txBody>
      </p:sp>
      <p:grpSp>
        <p:nvGrpSpPr>
          <p:cNvPr id="19" name="Group 18">
            <a:extLst>
              <a:ext uri="{FF2B5EF4-FFF2-40B4-BE49-F238E27FC236}">
                <a16:creationId xmlns:a16="http://schemas.microsoft.com/office/drawing/2014/main" id="{1C909697-4549-4A23-A237-2A76BAACC2EF}"/>
              </a:ext>
            </a:extLst>
          </p:cNvPr>
          <p:cNvGrpSpPr/>
          <p:nvPr/>
        </p:nvGrpSpPr>
        <p:grpSpPr>
          <a:xfrm>
            <a:off x="6918913" y="3692103"/>
            <a:ext cx="2629441" cy="1343685"/>
            <a:chOff x="6918913" y="3692103"/>
            <a:chExt cx="2629441" cy="1343685"/>
          </a:xfrm>
        </p:grpSpPr>
        <p:sp>
          <p:nvSpPr>
            <p:cNvPr id="138" name="TextBox 137">
              <a:extLst>
                <a:ext uri="{FF2B5EF4-FFF2-40B4-BE49-F238E27FC236}">
                  <a16:creationId xmlns:a16="http://schemas.microsoft.com/office/drawing/2014/main" id="{1AD12D34-6291-40A0-A20E-0839D3A1A83B}"/>
                </a:ext>
              </a:extLst>
            </p:cNvPr>
            <p:cNvSpPr txBox="1"/>
            <p:nvPr/>
          </p:nvSpPr>
          <p:spPr>
            <a:xfrm>
              <a:off x="7463061" y="3692103"/>
              <a:ext cx="2085293" cy="369332"/>
            </a:xfrm>
            <a:prstGeom prst="rect">
              <a:avLst/>
            </a:prstGeom>
            <a:noFill/>
          </p:spPr>
          <p:txBody>
            <a:bodyPr wrap="square" rtlCol="0">
              <a:spAutoFit/>
            </a:bodyPr>
            <a:lstStyle/>
            <a:p>
              <a:r>
                <a:rPr lang="en-US" altLang="zh-CN" dirty="0"/>
                <a:t>(Polling flag byte)</a:t>
              </a:r>
              <a:endParaRPr lang="zh-CN" altLang="en-US" dirty="0"/>
            </a:p>
          </p:txBody>
        </p:sp>
        <p:sp>
          <p:nvSpPr>
            <p:cNvPr id="128" name="Rectangle 127">
              <a:extLst>
                <a:ext uri="{FF2B5EF4-FFF2-40B4-BE49-F238E27FC236}">
                  <a16:creationId xmlns:a16="http://schemas.microsoft.com/office/drawing/2014/main" id="{64BC9F91-7392-4795-B705-35DAF27BC172}"/>
                </a:ext>
              </a:extLst>
            </p:cNvPr>
            <p:cNvSpPr/>
            <p:nvPr/>
          </p:nvSpPr>
          <p:spPr>
            <a:xfrm>
              <a:off x="6918913" y="4137533"/>
              <a:ext cx="2020711" cy="4176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9" name="Straight Connector 128">
              <a:extLst>
                <a:ext uri="{FF2B5EF4-FFF2-40B4-BE49-F238E27FC236}">
                  <a16:creationId xmlns:a16="http://schemas.microsoft.com/office/drawing/2014/main" id="{3F13AEBF-DE7B-4FA0-ACBE-A3EB5B375B87}"/>
                </a:ext>
              </a:extLst>
            </p:cNvPr>
            <p:cNvCxnSpPr/>
            <p:nvPr/>
          </p:nvCxnSpPr>
          <p:spPr>
            <a:xfrm>
              <a:off x="7111826" y="4137533"/>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89529AF-36F8-4EF0-9C93-CE040889F067}"/>
                </a:ext>
              </a:extLst>
            </p:cNvPr>
            <p:cNvCxnSpPr/>
            <p:nvPr/>
          </p:nvCxnSpPr>
          <p:spPr>
            <a:xfrm>
              <a:off x="7310526" y="4127883"/>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FE97D80-9DA5-48E9-9334-61F326A204FA}"/>
                </a:ext>
              </a:extLst>
            </p:cNvPr>
            <p:cNvCxnSpPr/>
            <p:nvPr/>
          </p:nvCxnSpPr>
          <p:spPr>
            <a:xfrm>
              <a:off x="7507294" y="4139458"/>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FEF5D1D-7D90-4301-9C14-2005E8BACA3A}"/>
                </a:ext>
              </a:extLst>
            </p:cNvPr>
            <p:cNvCxnSpPr/>
            <p:nvPr/>
          </p:nvCxnSpPr>
          <p:spPr>
            <a:xfrm>
              <a:off x="7704066" y="4139462"/>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B76815E-F140-42B5-8203-20F6C9953FAB}"/>
                </a:ext>
              </a:extLst>
            </p:cNvPr>
            <p:cNvCxnSpPr/>
            <p:nvPr/>
          </p:nvCxnSpPr>
          <p:spPr>
            <a:xfrm>
              <a:off x="8745782" y="4127885"/>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CBB8E53-2FE5-4FDD-BB57-D63CFE4CC648}"/>
                </a:ext>
              </a:extLst>
            </p:cNvPr>
            <p:cNvSpPr txBox="1"/>
            <p:nvPr/>
          </p:nvSpPr>
          <p:spPr>
            <a:xfrm>
              <a:off x="7874967" y="4004717"/>
              <a:ext cx="729205" cy="492443"/>
            </a:xfrm>
            <a:prstGeom prst="rect">
              <a:avLst/>
            </a:prstGeom>
            <a:noFill/>
          </p:spPr>
          <p:txBody>
            <a:bodyPr wrap="square" rtlCol="0">
              <a:spAutoFit/>
            </a:bodyPr>
            <a:lstStyle/>
            <a:p>
              <a:r>
                <a:rPr lang="en-US" altLang="zh-CN" sz="2600" b="1" dirty="0"/>
                <a:t>...... </a:t>
              </a:r>
              <a:endParaRPr lang="zh-CN" altLang="en-US" sz="2600" b="1" dirty="0"/>
            </a:p>
          </p:txBody>
        </p:sp>
        <p:sp>
          <p:nvSpPr>
            <p:cNvPr id="136" name="TextBox 135">
              <a:extLst>
                <a:ext uri="{FF2B5EF4-FFF2-40B4-BE49-F238E27FC236}">
                  <a16:creationId xmlns:a16="http://schemas.microsoft.com/office/drawing/2014/main" id="{CA247427-39B6-4249-89E7-67FC508EADCE}"/>
                </a:ext>
              </a:extLst>
            </p:cNvPr>
            <p:cNvSpPr txBox="1"/>
            <p:nvPr/>
          </p:nvSpPr>
          <p:spPr>
            <a:xfrm>
              <a:off x="7270014" y="4666456"/>
              <a:ext cx="1481559" cy="369332"/>
            </a:xfrm>
            <a:prstGeom prst="rect">
              <a:avLst/>
            </a:prstGeom>
            <a:noFill/>
          </p:spPr>
          <p:txBody>
            <a:bodyPr wrap="square" rtlCol="0">
              <a:spAutoFit/>
            </a:bodyPr>
            <a:lstStyle/>
            <a:p>
              <a:r>
                <a:rPr lang="en-US" altLang="zh-CN" dirty="0" err="1"/>
                <a:t>Dest</a:t>
              </a:r>
              <a:r>
                <a:rPr lang="en-US" altLang="zh-CN" dirty="0"/>
                <a:t> Tensor</a:t>
              </a:r>
              <a:endParaRPr lang="zh-CN" altLang="en-US" dirty="0"/>
            </a:p>
          </p:txBody>
        </p:sp>
      </p:grpSp>
      <p:cxnSp>
        <p:nvCxnSpPr>
          <p:cNvPr id="144" name="Straight Connector 143">
            <a:extLst>
              <a:ext uri="{FF2B5EF4-FFF2-40B4-BE49-F238E27FC236}">
                <a16:creationId xmlns:a16="http://schemas.microsoft.com/office/drawing/2014/main" id="{FC821005-0FA0-4385-B678-BE98FDBD40A9}"/>
              </a:ext>
            </a:extLst>
          </p:cNvPr>
          <p:cNvCxnSpPr>
            <a:cxnSpLocks/>
            <a:stCxn id="107" idx="1"/>
            <a:endCxn id="128" idx="3"/>
          </p:cNvCxnSpPr>
          <p:nvPr/>
        </p:nvCxnSpPr>
        <p:spPr>
          <a:xfrm flipH="1" flipV="1">
            <a:off x="8939624" y="4346377"/>
            <a:ext cx="683807" cy="142424"/>
          </a:xfrm>
          <a:prstGeom prst="line">
            <a:avLst/>
          </a:prstGeom>
          <a:ln w="254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145" name="Slide Number Placeholder 3">
            <a:extLst>
              <a:ext uri="{FF2B5EF4-FFF2-40B4-BE49-F238E27FC236}">
                <a16:creationId xmlns:a16="http://schemas.microsoft.com/office/drawing/2014/main" id="{CDFF3E43-A520-43B1-9777-557BAA708F86}"/>
              </a:ext>
            </a:extLst>
          </p:cNvPr>
          <p:cNvSpPr txBox="1">
            <a:spLocks/>
          </p:cNvSpPr>
          <p:nvPr/>
        </p:nvSpPr>
        <p:spPr>
          <a:xfrm>
            <a:off x="8610600" y="644343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405F3C-E1F1-4016-982B-CA91284A1E2D}" type="slidenum">
              <a:rPr lang="en-US" smtClean="0"/>
              <a:pPr/>
              <a:t>16</a:t>
            </a:fld>
            <a:endParaRPr lang="en-US"/>
          </a:p>
        </p:txBody>
      </p:sp>
      <p:sp>
        <p:nvSpPr>
          <p:cNvPr id="146" name="Rounded Rectangular Callout 37">
            <a:extLst>
              <a:ext uri="{FF2B5EF4-FFF2-40B4-BE49-F238E27FC236}">
                <a16:creationId xmlns:a16="http://schemas.microsoft.com/office/drawing/2014/main" id="{0F2C5BFD-53EC-4380-8743-31CFAFED51C1}"/>
              </a:ext>
            </a:extLst>
          </p:cNvPr>
          <p:cNvSpPr/>
          <p:nvPr/>
        </p:nvSpPr>
        <p:spPr>
          <a:xfrm>
            <a:off x="2352346" y="5327699"/>
            <a:ext cx="2465049" cy="779334"/>
          </a:xfrm>
          <a:prstGeom prst="wedgeRoundRectCallout">
            <a:avLst>
              <a:gd name="adj1" fmla="val -59931"/>
              <a:gd name="adj2" fmla="val -194257"/>
              <a:gd name="adj3" fmla="val 16667"/>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2FC356F4-1902-4998-9D64-7CF899A68497}"/>
              </a:ext>
            </a:extLst>
          </p:cNvPr>
          <p:cNvSpPr txBox="1"/>
          <p:nvPr/>
        </p:nvSpPr>
        <p:spPr>
          <a:xfrm>
            <a:off x="2342618" y="5327166"/>
            <a:ext cx="2579552" cy="738664"/>
          </a:xfrm>
          <a:prstGeom prst="rect">
            <a:avLst/>
          </a:prstGeom>
          <a:noFill/>
        </p:spPr>
        <p:txBody>
          <a:bodyPr wrap="square" rtlCol="0">
            <a:spAutoFit/>
          </a:bodyPr>
          <a:lstStyle/>
          <a:p>
            <a:r>
              <a:rPr lang="en-US" i="1" dirty="0"/>
              <a:t>Tensor Manager:</a:t>
            </a:r>
          </a:p>
          <a:p>
            <a:pPr marL="285750" indent="-182880">
              <a:buFont typeface="Arial" panose="020B0604020202020204" pitchFamily="34" charset="0"/>
              <a:buChar char="•"/>
            </a:pPr>
            <a:r>
              <a:rPr lang="en-US" sz="1200" dirty="0"/>
              <a:t>Detect the source tensor place</a:t>
            </a:r>
          </a:p>
          <a:p>
            <a:pPr marL="285750" indent="-182880">
              <a:buFont typeface="Arial" panose="020B0604020202020204" pitchFamily="34" charset="0"/>
              <a:buChar char="•"/>
            </a:pPr>
            <a:r>
              <a:rPr lang="en-US" sz="1200" dirty="0"/>
              <a:t>Re-allocate as RDMA memory</a:t>
            </a:r>
          </a:p>
        </p:txBody>
      </p:sp>
      <p:sp>
        <p:nvSpPr>
          <p:cNvPr id="148" name="Rounded Rectangular Callout 37">
            <a:extLst>
              <a:ext uri="{FF2B5EF4-FFF2-40B4-BE49-F238E27FC236}">
                <a16:creationId xmlns:a16="http://schemas.microsoft.com/office/drawing/2014/main" id="{3BC6FD2F-074C-4F94-8D2E-24E3198E4FE1}"/>
              </a:ext>
            </a:extLst>
          </p:cNvPr>
          <p:cNvSpPr/>
          <p:nvPr/>
        </p:nvSpPr>
        <p:spPr>
          <a:xfrm>
            <a:off x="6877380" y="5334609"/>
            <a:ext cx="2465049" cy="779334"/>
          </a:xfrm>
          <a:prstGeom prst="wedgeRoundRectCallout">
            <a:avLst>
              <a:gd name="adj1" fmla="val 59596"/>
              <a:gd name="adj2" fmla="val -149559"/>
              <a:gd name="adj3" fmla="val 16667"/>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0294D43B-CEA6-4B16-B6D9-E5FE156DF648}"/>
              </a:ext>
            </a:extLst>
          </p:cNvPr>
          <p:cNvSpPr txBox="1"/>
          <p:nvPr/>
        </p:nvSpPr>
        <p:spPr>
          <a:xfrm>
            <a:off x="6867652" y="5334076"/>
            <a:ext cx="2579552" cy="738664"/>
          </a:xfrm>
          <a:prstGeom prst="rect">
            <a:avLst/>
          </a:prstGeom>
          <a:noFill/>
        </p:spPr>
        <p:txBody>
          <a:bodyPr wrap="square" rtlCol="0">
            <a:spAutoFit/>
          </a:bodyPr>
          <a:lstStyle/>
          <a:p>
            <a:r>
              <a:rPr lang="en-US" i="1" dirty="0"/>
              <a:t>Tensor Manager:</a:t>
            </a:r>
          </a:p>
          <a:p>
            <a:pPr marL="285750" indent="-182880">
              <a:buFont typeface="Arial" panose="020B0604020202020204" pitchFamily="34" charset="0"/>
              <a:buChar char="•"/>
            </a:pPr>
            <a:r>
              <a:rPr lang="en-US" sz="1200" dirty="0"/>
              <a:t>Pre-allocate RDMA compatible receive tensor </a:t>
            </a:r>
          </a:p>
        </p:txBody>
      </p:sp>
      <p:sp>
        <p:nvSpPr>
          <p:cNvPr id="150" name="Rounded Rectangular Callout 37">
            <a:extLst>
              <a:ext uri="{FF2B5EF4-FFF2-40B4-BE49-F238E27FC236}">
                <a16:creationId xmlns:a16="http://schemas.microsoft.com/office/drawing/2014/main" id="{B9EAA9F7-98FD-4511-BB8C-430BE64A8724}"/>
              </a:ext>
            </a:extLst>
          </p:cNvPr>
          <p:cNvSpPr/>
          <p:nvPr/>
        </p:nvSpPr>
        <p:spPr>
          <a:xfrm>
            <a:off x="4667993" y="3048363"/>
            <a:ext cx="2465049" cy="577242"/>
          </a:xfrm>
          <a:prstGeom prst="wedgeRoundRectCallout">
            <a:avLst>
              <a:gd name="adj1" fmla="val 1304"/>
              <a:gd name="adj2" fmla="val 77653"/>
              <a:gd name="adj3" fmla="val 16667"/>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07B669C4-BE22-44B0-A050-169EDEFECF3C}"/>
              </a:ext>
            </a:extLst>
          </p:cNvPr>
          <p:cNvSpPr txBox="1"/>
          <p:nvPr/>
        </p:nvSpPr>
        <p:spPr>
          <a:xfrm>
            <a:off x="4644151" y="3037477"/>
            <a:ext cx="2579552" cy="553998"/>
          </a:xfrm>
          <a:prstGeom prst="rect">
            <a:avLst/>
          </a:prstGeom>
          <a:noFill/>
        </p:spPr>
        <p:txBody>
          <a:bodyPr wrap="square" rtlCol="0">
            <a:spAutoFit/>
          </a:bodyPr>
          <a:lstStyle/>
          <a:p>
            <a:r>
              <a:rPr lang="en-US" i="1" dirty="0"/>
              <a:t>RDMA lib:</a:t>
            </a:r>
          </a:p>
          <a:p>
            <a:pPr marL="285750" indent="-182880">
              <a:buFont typeface="Arial" panose="020B0604020202020204" pitchFamily="34" charset="0"/>
              <a:buChar char="•"/>
            </a:pPr>
            <a:r>
              <a:rPr lang="en-US" sz="1200" dirty="0"/>
              <a:t>Conduct remote memory copy</a:t>
            </a:r>
          </a:p>
        </p:txBody>
      </p:sp>
      <p:sp>
        <p:nvSpPr>
          <p:cNvPr id="102" name="TextBox 101">
            <a:extLst>
              <a:ext uri="{FF2B5EF4-FFF2-40B4-BE49-F238E27FC236}">
                <a16:creationId xmlns:a16="http://schemas.microsoft.com/office/drawing/2014/main" id="{C8EEB6CA-15E4-45A3-9D72-6B017D22B19D}"/>
              </a:ext>
            </a:extLst>
          </p:cNvPr>
          <p:cNvSpPr txBox="1"/>
          <p:nvPr/>
        </p:nvSpPr>
        <p:spPr>
          <a:xfrm>
            <a:off x="8690748" y="4141620"/>
            <a:ext cx="300942" cy="369332"/>
          </a:xfrm>
          <a:prstGeom prst="rect">
            <a:avLst/>
          </a:prstGeom>
          <a:noFill/>
        </p:spPr>
        <p:txBody>
          <a:bodyPr wrap="square" rtlCol="0">
            <a:spAutoFit/>
          </a:bodyPr>
          <a:lstStyle/>
          <a:p>
            <a:r>
              <a:rPr lang="en-US" altLang="zh-CN" dirty="0"/>
              <a:t>1</a:t>
            </a:r>
            <a:endParaRPr lang="zh-CN" altLang="en-US" dirty="0"/>
          </a:p>
        </p:txBody>
      </p:sp>
      <p:grpSp>
        <p:nvGrpSpPr>
          <p:cNvPr id="9" name="Group 8">
            <a:extLst>
              <a:ext uri="{FF2B5EF4-FFF2-40B4-BE49-F238E27FC236}">
                <a16:creationId xmlns:a16="http://schemas.microsoft.com/office/drawing/2014/main" id="{6DB21B48-1B09-462E-A08D-56C596E409D9}"/>
              </a:ext>
            </a:extLst>
          </p:cNvPr>
          <p:cNvGrpSpPr/>
          <p:nvPr/>
        </p:nvGrpSpPr>
        <p:grpSpPr>
          <a:xfrm>
            <a:off x="5071119" y="2117897"/>
            <a:ext cx="4732207" cy="673374"/>
            <a:chOff x="5071119" y="2117897"/>
            <a:chExt cx="4732207" cy="673374"/>
          </a:xfrm>
        </p:grpSpPr>
        <p:sp>
          <p:nvSpPr>
            <p:cNvPr id="7" name="Right Brace 6">
              <a:extLst>
                <a:ext uri="{FF2B5EF4-FFF2-40B4-BE49-F238E27FC236}">
                  <a16:creationId xmlns:a16="http://schemas.microsoft.com/office/drawing/2014/main" id="{25A33AB0-A0AE-44A6-9C0A-7A42F232AD61}"/>
                </a:ext>
              </a:extLst>
            </p:cNvPr>
            <p:cNvSpPr/>
            <p:nvPr/>
          </p:nvSpPr>
          <p:spPr>
            <a:xfrm>
              <a:off x="5071119" y="2117897"/>
              <a:ext cx="391886" cy="67337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67DAE28E-3D20-4212-BC28-2FA1045FF89A}"/>
                </a:ext>
              </a:extLst>
            </p:cNvPr>
            <p:cNvSpPr txBox="1"/>
            <p:nvPr/>
          </p:nvSpPr>
          <p:spPr>
            <a:xfrm>
              <a:off x="5541838" y="2269918"/>
              <a:ext cx="4261488" cy="369332"/>
            </a:xfrm>
            <a:prstGeom prst="rect">
              <a:avLst/>
            </a:prstGeom>
            <a:noFill/>
          </p:spPr>
          <p:txBody>
            <a:bodyPr wrap="none" rtlCol="0">
              <a:spAutoFit/>
            </a:bodyPr>
            <a:lstStyle/>
            <a:p>
              <a:r>
                <a:rPr lang="en-US" dirty="0"/>
                <a:t>RDMA-based zero-copy communication</a:t>
              </a:r>
            </a:p>
          </p:txBody>
        </p:sp>
      </p:grpSp>
    </p:spTree>
    <p:extLst>
      <p:ext uri="{BB962C8B-B14F-4D97-AF65-F5344CB8AC3E}">
        <p14:creationId xmlns:p14="http://schemas.microsoft.com/office/powerpoint/2010/main" val="230735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500"/>
                                        <p:tgtEl>
                                          <p:spTgt spid="1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fade">
                                      <p:cBhvr>
                                        <p:cTn id="15" dur="500"/>
                                        <p:tgtEl>
                                          <p:spTgt spid="1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500"/>
                                        <p:tgtEl>
                                          <p:spTgt spid="1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fade">
                                      <p:cBhvr>
                                        <p:cTn id="28" dur="500"/>
                                        <p:tgtEl>
                                          <p:spTgt spid="14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left)">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0"/>
                                        </p:tgtEl>
                                        <p:attrNameLst>
                                          <p:attrName>style.visibility</p:attrName>
                                        </p:attrNameLst>
                                      </p:cBhvr>
                                      <p:to>
                                        <p:strVal val="visible"/>
                                      </p:to>
                                    </p:set>
                                    <p:animEffect transition="in" filter="fade">
                                      <p:cBhvr>
                                        <p:cTn id="44" dur="500"/>
                                        <p:tgtEl>
                                          <p:spTgt spid="1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1"/>
                                        </p:tgtEl>
                                        <p:attrNameLst>
                                          <p:attrName>style.visibility</p:attrName>
                                        </p:attrNameLst>
                                      </p:cBhvr>
                                      <p:to>
                                        <p:strVal val="visible"/>
                                      </p:to>
                                    </p:set>
                                    <p:animEffect transition="in" filter="fade">
                                      <p:cBhvr>
                                        <p:cTn id="47" dur="500"/>
                                        <p:tgtEl>
                                          <p:spTgt spid="151"/>
                                        </p:tgtEl>
                                      </p:cBhvr>
                                    </p:animEffect>
                                  </p:childTnLst>
                                </p:cTn>
                              </p:par>
                              <p:par>
                                <p:cTn id="48" presetID="22" presetClass="entr" presetSubtype="8"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8" presetClass="emph" presetSubtype="0" fill="hold" nodeType="withEffect">
                                  <p:stCondLst>
                                    <p:cond delay="0"/>
                                  </p:stCondLst>
                                  <p:childTnLst>
                                    <p:animRot by="21600000">
                                      <p:cBhvr>
                                        <p:cTn id="56" dur="600" fill="hold"/>
                                        <p:tgtEl>
                                          <p:spTgt spid="143"/>
                                        </p:tgtEl>
                                        <p:attrNameLst>
                                          <p:attrName>r</p:attrName>
                                        </p:attrNameLst>
                                      </p:cBhvr>
                                    </p:animRot>
                                  </p:childTnLst>
                                </p:cTn>
                              </p:par>
                            </p:childTnLst>
                          </p:cTn>
                        </p:par>
                        <p:par>
                          <p:cTn id="57" fill="hold">
                            <p:stCondLst>
                              <p:cond delay="600"/>
                            </p:stCondLst>
                            <p:childTnLst>
                              <p:par>
                                <p:cTn id="58" presetID="1" presetClass="exit" presetSubtype="0" fill="hold" grpId="1" nodeType="afterEffect">
                                  <p:stCondLst>
                                    <p:cond delay="0"/>
                                  </p:stCondLst>
                                  <p:childTnLst>
                                    <p:set>
                                      <p:cBhvr>
                                        <p:cTn id="59" dur="1" fill="hold">
                                          <p:stCondLst>
                                            <p:cond delay="0"/>
                                          </p:stCondLst>
                                        </p:cTn>
                                        <p:tgtEl>
                                          <p:spTgt spid="135"/>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102"/>
                                        </p:tgtEl>
                                        <p:attrNameLst>
                                          <p:attrName>style.visibility</p:attrName>
                                        </p:attrNameLst>
                                      </p:cBhvr>
                                      <p:to>
                                        <p:strVal val="visible"/>
                                      </p:to>
                                    </p:set>
                                  </p:childTnLst>
                                </p:cTn>
                              </p:par>
                            </p:childTnLst>
                          </p:cTn>
                        </p:par>
                        <p:par>
                          <p:cTn id="62" fill="hold">
                            <p:stCondLst>
                              <p:cond delay="600"/>
                            </p:stCondLst>
                            <p:childTnLst>
                              <p:par>
                                <p:cTn id="63" presetID="22" presetClass="entr" presetSubtype="8" fill="hold" nodeType="afterEffect">
                                  <p:stCondLst>
                                    <p:cond delay="0"/>
                                  </p:stCondLst>
                                  <p:childTnLst>
                                    <p:set>
                                      <p:cBhvr>
                                        <p:cTn id="64" dur="1" fill="hold">
                                          <p:stCondLst>
                                            <p:cond delay="0"/>
                                          </p:stCondLst>
                                        </p:cTn>
                                        <p:tgtEl>
                                          <p:spTgt spid="144"/>
                                        </p:tgtEl>
                                        <p:attrNameLst>
                                          <p:attrName>style.visibility</p:attrName>
                                        </p:attrNameLst>
                                      </p:cBhvr>
                                      <p:to>
                                        <p:strVal val="visible"/>
                                      </p:to>
                                    </p:set>
                                    <p:animEffect transition="in" filter="wipe(left)">
                                      <p:cBhvr>
                                        <p:cTn id="65" dur="500"/>
                                        <p:tgtEl>
                                          <p:spTgt spid="14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5" grpId="1"/>
      <p:bldP spid="146" grpId="0" animBg="1"/>
      <p:bldP spid="147" grpId="0"/>
      <p:bldP spid="148" grpId="0" animBg="1"/>
      <p:bldP spid="149" grpId="0"/>
      <p:bldP spid="150" grpId="0" animBg="1"/>
      <p:bldP spid="151" grpId="0"/>
      <p:bldP spid="1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D23C-223B-4D55-B471-9C71ABD43B1F}"/>
              </a:ext>
            </a:extLst>
          </p:cNvPr>
          <p:cNvSpPr>
            <a:spLocks noGrp="1"/>
          </p:cNvSpPr>
          <p:nvPr>
            <p:ph type="title"/>
          </p:nvPr>
        </p:nvSpPr>
        <p:spPr/>
        <p:txBody>
          <a:bodyPr/>
          <a:lstStyle/>
          <a:p>
            <a:r>
              <a:rPr lang="en-US" dirty="0"/>
              <a:t>Distributed Optimizer of Wolong</a:t>
            </a:r>
          </a:p>
        </p:txBody>
      </p:sp>
      <p:sp>
        <p:nvSpPr>
          <p:cNvPr id="3" name="Content Placeholder 2">
            <a:extLst>
              <a:ext uri="{FF2B5EF4-FFF2-40B4-BE49-F238E27FC236}">
                <a16:creationId xmlns:a16="http://schemas.microsoft.com/office/drawing/2014/main" id="{EFBE733F-F7CB-4A09-B104-680906AFCF66}"/>
              </a:ext>
            </a:extLst>
          </p:cNvPr>
          <p:cNvSpPr>
            <a:spLocks noGrp="1"/>
          </p:cNvSpPr>
          <p:nvPr>
            <p:ph idx="1"/>
          </p:nvPr>
        </p:nvSpPr>
        <p:spPr>
          <a:xfrm>
            <a:off x="838200" y="1690687"/>
            <a:ext cx="10515600" cy="4486275"/>
          </a:xfrm>
        </p:spPr>
        <p:txBody>
          <a:bodyPr/>
          <a:lstStyle/>
          <a:p>
            <a:r>
              <a:rPr lang="en-US" dirty="0">
                <a:solidFill>
                  <a:schemeClr val="tx2"/>
                </a:solidFill>
              </a:rPr>
              <a:t>Transfer </a:t>
            </a:r>
            <a:r>
              <a:rPr lang="en-US" b="1" dirty="0">
                <a:solidFill>
                  <a:schemeClr val="tx2"/>
                </a:solidFill>
              </a:rPr>
              <a:t>dynamically</a:t>
            </a:r>
            <a:r>
              <a:rPr lang="en-US" dirty="0">
                <a:solidFill>
                  <a:schemeClr val="tx2"/>
                </a:solidFill>
              </a:rPr>
              <a:t> allocated tensor through RDMA write/read</a:t>
            </a:r>
          </a:p>
          <a:p>
            <a:pPr lvl="1"/>
            <a:r>
              <a:rPr lang="en-US" sz="2000" dirty="0"/>
              <a:t>Phase I: graph analyzing</a:t>
            </a:r>
          </a:p>
          <a:p>
            <a:pPr lvl="1"/>
            <a:r>
              <a:rPr lang="en-US" sz="2000" dirty="0"/>
              <a:t>Phase II: graph execution</a:t>
            </a:r>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169295C1-DFA0-431C-9759-908D9A0025E2}"/>
                  </a:ext>
                </a:extLst>
              </p:cNvPr>
              <p:cNvSpPr txBox="1"/>
              <p:nvPr/>
            </p:nvSpPr>
            <p:spPr>
              <a:xfrm>
                <a:off x="1830189" y="4664457"/>
                <a:ext cx="2132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𝑿</m:t>
                      </m:r>
                    </m:oMath>
                  </m:oMathPara>
                </a14:m>
                <a:endParaRPr lang="en-US" b="1" dirty="0"/>
              </a:p>
            </p:txBody>
          </p:sp>
        </mc:Choice>
        <mc:Fallback xmlns="">
          <p:sp>
            <p:nvSpPr>
              <p:cNvPr id="82" name="TextBox 81">
                <a:extLst>
                  <a:ext uri="{FF2B5EF4-FFF2-40B4-BE49-F238E27FC236}">
                    <a16:creationId xmlns:a16="http://schemas.microsoft.com/office/drawing/2014/main" id="{169295C1-DFA0-431C-9759-908D9A0025E2}"/>
                  </a:ext>
                </a:extLst>
              </p:cNvPr>
              <p:cNvSpPr txBox="1">
                <a:spLocks noRot="1" noChangeAspect="1" noMove="1" noResize="1" noEditPoints="1" noAdjustHandles="1" noChangeArrowheads="1" noChangeShapeType="1" noTextEdit="1"/>
              </p:cNvSpPr>
              <p:nvPr/>
            </p:nvSpPr>
            <p:spPr>
              <a:xfrm>
                <a:off x="1830189" y="4664457"/>
                <a:ext cx="213200" cy="276999"/>
              </a:xfrm>
              <a:prstGeom prst="rect">
                <a:avLst/>
              </a:prstGeom>
              <a:blipFill>
                <a:blip r:embed="rId3"/>
                <a:stretch>
                  <a:fillRect l="-25714" r="-25714"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E6D52A37-BB48-4A05-98D8-37605EB58670}"/>
                  </a:ext>
                </a:extLst>
              </p:cNvPr>
              <p:cNvSpPr txBox="1"/>
              <p:nvPr/>
            </p:nvSpPr>
            <p:spPr>
              <a:xfrm>
                <a:off x="1291722" y="4664457"/>
                <a:ext cx="39106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𝑾</m:t>
                          </m:r>
                        </m:e>
                        <m:sub>
                          <m:r>
                            <a:rPr lang="en-US" b="1" i="1" smtClean="0">
                              <a:latin typeface="Cambria Math" panose="02040503050406030204" pitchFamily="18" charset="0"/>
                            </a:rPr>
                            <m:t>𝟏</m:t>
                          </m:r>
                        </m:sub>
                      </m:sSub>
                    </m:oMath>
                  </m:oMathPara>
                </a14:m>
                <a:endParaRPr lang="en-US" b="1" dirty="0"/>
              </a:p>
            </p:txBody>
          </p:sp>
        </mc:Choice>
        <mc:Fallback xmlns="">
          <p:sp>
            <p:nvSpPr>
              <p:cNvPr id="83" name="TextBox 82">
                <a:extLst>
                  <a:ext uri="{FF2B5EF4-FFF2-40B4-BE49-F238E27FC236}">
                    <a16:creationId xmlns:a16="http://schemas.microsoft.com/office/drawing/2014/main" id="{E6D52A37-BB48-4A05-98D8-37605EB58670}"/>
                  </a:ext>
                </a:extLst>
              </p:cNvPr>
              <p:cNvSpPr txBox="1">
                <a:spLocks noRot="1" noChangeAspect="1" noMove="1" noResize="1" noEditPoints="1" noAdjustHandles="1" noChangeArrowheads="1" noChangeShapeType="1" noTextEdit="1"/>
              </p:cNvSpPr>
              <p:nvPr/>
            </p:nvSpPr>
            <p:spPr>
              <a:xfrm>
                <a:off x="1291722" y="4664457"/>
                <a:ext cx="391068" cy="276999"/>
              </a:xfrm>
              <a:prstGeom prst="rect">
                <a:avLst/>
              </a:prstGeom>
              <a:blipFill>
                <a:blip r:embed="rId4"/>
                <a:stretch>
                  <a:fillRect l="-14063" r="-7813" b="-19565"/>
                </a:stretch>
              </a:blipFill>
            </p:spPr>
            <p:txBody>
              <a:bodyPr/>
              <a:lstStyle/>
              <a:p>
                <a:r>
                  <a:rPr lang="en-US">
                    <a:noFill/>
                  </a:rPr>
                  <a:t> </a:t>
                </a:r>
              </a:p>
            </p:txBody>
          </p:sp>
        </mc:Fallback>
      </mc:AlternateContent>
      <p:cxnSp>
        <p:nvCxnSpPr>
          <p:cNvPr id="84" name="Straight Connector 83">
            <a:extLst>
              <a:ext uri="{FF2B5EF4-FFF2-40B4-BE49-F238E27FC236}">
                <a16:creationId xmlns:a16="http://schemas.microsoft.com/office/drawing/2014/main" id="{91F21016-380D-4C31-A676-59BD15CF2BBE}"/>
              </a:ext>
            </a:extLst>
          </p:cNvPr>
          <p:cNvCxnSpPr>
            <a:stCxn id="83" idx="0"/>
            <a:endCxn id="99" idx="3"/>
          </p:cNvCxnSpPr>
          <p:nvPr/>
        </p:nvCxnSpPr>
        <p:spPr>
          <a:xfrm flipV="1">
            <a:off x="1487256" y="4552839"/>
            <a:ext cx="101910" cy="11161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9C7C688-3075-4557-B3D7-3182C6F02D76}"/>
              </a:ext>
            </a:extLst>
          </p:cNvPr>
          <p:cNvCxnSpPr>
            <a:stCxn id="82" idx="0"/>
            <a:endCxn id="99" idx="5"/>
          </p:cNvCxnSpPr>
          <p:nvPr/>
        </p:nvCxnSpPr>
        <p:spPr>
          <a:xfrm flipH="1" flipV="1">
            <a:off x="1822943" y="4552839"/>
            <a:ext cx="113846" cy="11161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C1636CC-79B4-4FE2-8011-14A9203C93D3}"/>
              </a:ext>
            </a:extLst>
          </p:cNvPr>
          <p:cNvCxnSpPr>
            <a:stCxn id="99" idx="1"/>
            <a:endCxn id="100" idx="4"/>
          </p:cNvCxnSpPr>
          <p:nvPr/>
        </p:nvCxnSpPr>
        <p:spPr>
          <a:xfrm flipH="1" flipV="1">
            <a:off x="1411530" y="4109182"/>
            <a:ext cx="177636" cy="219881"/>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9EF98B80-32D3-4D07-8F7B-80D20CF5D721}"/>
              </a:ext>
            </a:extLst>
          </p:cNvPr>
          <p:cNvGrpSpPr/>
          <p:nvPr/>
        </p:nvGrpSpPr>
        <p:grpSpPr>
          <a:xfrm>
            <a:off x="10031554" y="3824579"/>
            <a:ext cx="476733" cy="461665"/>
            <a:chOff x="2261112" y="2377058"/>
            <a:chExt cx="476733" cy="461665"/>
          </a:xfrm>
        </p:grpSpPr>
        <p:sp>
          <p:nvSpPr>
            <p:cNvPr id="88" name="TextBox 87">
              <a:extLst>
                <a:ext uri="{FF2B5EF4-FFF2-40B4-BE49-F238E27FC236}">
                  <a16:creationId xmlns:a16="http://schemas.microsoft.com/office/drawing/2014/main" id="{4BE588E2-0961-4B37-A4E5-2EB4EA04D524}"/>
                </a:ext>
              </a:extLst>
            </p:cNvPr>
            <p:cNvSpPr txBox="1"/>
            <p:nvPr/>
          </p:nvSpPr>
          <p:spPr>
            <a:xfrm>
              <a:off x="2261112" y="2377058"/>
              <a:ext cx="476733" cy="461665"/>
            </a:xfrm>
            <a:prstGeom prst="rect">
              <a:avLst/>
            </a:prstGeom>
            <a:noFill/>
          </p:spPr>
          <p:txBody>
            <a:bodyPr wrap="square" rtlCol="0">
              <a:spAutoFit/>
            </a:bodyPr>
            <a:lstStyle/>
            <a:p>
              <a:pPr algn="ctr"/>
              <a:r>
                <a:rPr lang="en-US" sz="2400" dirty="0"/>
                <a:t>*</a:t>
              </a:r>
            </a:p>
          </p:txBody>
        </p:sp>
        <p:sp>
          <p:nvSpPr>
            <p:cNvPr id="89" name="Oval 88">
              <a:extLst>
                <a:ext uri="{FF2B5EF4-FFF2-40B4-BE49-F238E27FC236}">
                  <a16:creationId xmlns:a16="http://schemas.microsoft.com/office/drawing/2014/main" id="{423EFB67-7FA1-4CAE-96C3-7CFB38687723}"/>
                </a:ext>
              </a:extLst>
            </p:cNvPr>
            <p:cNvSpPr/>
            <p:nvPr/>
          </p:nvSpPr>
          <p:spPr>
            <a:xfrm>
              <a:off x="2329809" y="2395297"/>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0" name="Straight Connector 89">
            <a:extLst>
              <a:ext uri="{FF2B5EF4-FFF2-40B4-BE49-F238E27FC236}">
                <a16:creationId xmlns:a16="http://schemas.microsoft.com/office/drawing/2014/main" id="{29BCA64F-B09C-4F49-9C9F-798C6035C32B}"/>
              </a:ext>
            </a:extLst>
          </p:cNvPr>
          <p:cNvCxnSpPr>
            <a:stCxn id="104" idx="3"/>
            <a:endCxn id="100" idx="0"/>
          </p:cNvCxnSpPr>
          <p:nvPr/>
        </p:nvCxnSpPr>
        <p:spPr>
          <a:xfrm flipH="1">
            <a:off x="1411530" y="3537565"/>
            <a:ext cx="221016" cy="255151"/>
          </a:xfrm>
          <a:prstGeom prst="line">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1F267D9-8EFC-4F1A-A910-C186F926D5CB}"/>
              </a:ext>
            </a:extLst>
          </p:cNvPr>
          <p:cNvCxnSpPr>
            <a:stCxn id="92" idx="0"/>
            <a:endCxn id="89" idx="5"/>
          </p:cNvCxnSpPr>
          <p:nvPr/>
        </p:nvCxnSpPr>
        <p:spPr>
          <a:xfrm flipH="1" flipV="1">
            <a:off x="10382445" y="4112939"/>
            <a:ext cx="203866" cy="27402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5AB5AA0-D0E4-4557-8C78-3095C08F31CF}"/>
                  </a:ext>
                </a:extLst>
              </p:cNvPr>
              <p:cNvSpPr txBox="1"/>
              <p:nvPr/>
            </p:nvSpPr>
            <p:spPr>
              <a:xfrm>
                <a:off x="10390777" y="4386967"/>
                <a:ext cx="39106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𝑾</m:t>
                          </m:r>
                        </m:e>
                        <m:sub>
                          <m:r>
                            <a:rPr lang="en-US" b="1" i="1" smtClean="0">
                              <a:latin typeface="Cambria Math" panose="02040503050406030204" pitchFamily="18" charset="0"/>
                            </a:rPr>
                            <m:t>𝟐</m:t>
                          </m:r>
                        </m:sub>
                      </m:sSub>
                    </m:oMath>
                  </m:oMathPara>
                </a14:m>
                <a:endParaRPr lang="en-US" b="1" dirty="0"/>
              </a:p>
            </p:txBody>
          </p:sp>
        </mc:Choice>
        <mc:Fallback xmlns="">
          <p:sp>
            <p:nvSpPr>
              <p:cNvPr id="92" name="TextBox 91">
                <a:extLst>
                  <a:ext uri="{FF2B5EF4-FFF2-40B4-BE49-F238E27FC236}">
                    <a16:creationId xmlns:a16="http://schemas.microsoft.com/office/drawing/2014/main" id="{05AB5AA0-D0E4-4557-8C78-3095C08F31CF}"/>
                  </a:ext>
                </a:extLst>
              </p:cNvPr>
              <p:cNvSpPr txBox="1">
                <a:spLocks noRot="1" noChangeAspect="1" noMove="1" noResize="1" noEditPoints="1" noAdjustHandles="1" noChangeArrowheads="1" noChangeShapeType="1" noTextEdit="1"/>
              </p:cNvSpPr>
              <p:nvPr/>
            </p:nvSpPr>
            <p:spPr>
              <a:xfrm>
                <a:off x="10390777" y="4386967"/>
                <a:ext cx="391068" cy="276999"/>
              </a:xfrm>
              <a:prstGeom prst="rect">
                <a:avLst/>
              </a:prstGeom>
              <a:blipFill>
                <a:blip r:embed="rId5"/>
                <a:stretch>
                  <a:fillRect l="-14063" r="-781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7BFA937-F14D-400C-B084-DBDD495101A3}"/>
                  </a:ext>
                </a:extLst>
              </p:cNvPr>
              <p:cNvSpPr txBox="1"/>
              <p:nvPr/>
            </p:nvSpPr>
            <p:spPr>
              <a:xfrm>
                <a:off x="1214294" y="3559458"/>
                <a:ext cx="23403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𝑯</m:t>
                      </m:r>
                    </m:oMath>
                  </m:oMathPara>
                </a14:m>
                <a:endParaRPr lang="en-US" b="1" dirty="0"/>
              </a:p>
            </p:txBody>
          </p:sp>
        </mc:Choice>
        <mc:Fallback xmlns="">
          <p:sp>
            <p:nvSpPr>
              <p:cNvPr id="93" name="TextBox 92">
                <a:extLst>
                  <a:ext uri="{FF2B5EF4-FFF2-40B4-BE49-F238E27FC236}">
                    <a16:creationId xmlns:a16="http://schemas.microsoft.com/office/drawing/2014/main" id="{57BFA937-F14D-400C-B084-DBDD495101A3}"/>
                  </a:ext>
                </a:extLst>
              </p:cNvPr>
              <p:cNvSpPr txBox="1">
                <a:spLocks noRot="1" noChangeAspect="1" noMove="1" noResize="1" noEditPoints="1" noAdjustHandles="1" noChangeArrowheads="1" noChangeShapeType="1" noTextEdit="1"/>
              </p:cNvSpPr>
              <p:nvPr/>
            </p:nvSpPr>
            <p:spPr>
              <a:xfrm>
                <a:off x="1214294" y="3559458"/>
                <a:ext cx="234038" cy="276999"/>
              </a:xfrm>
              <a:prstGeom prst="rect">
                <a:avLst/>
              </a:prstGeom>
              <a:blipFill>
                <a:blip r:embed="rId6"/>
                <a:stretch>
                  <a:fillRect l="-23077" r="-23077"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D3F15E82-DB23-42B5-B9A9-EAF2A3EA9AC9}"/>
                  </a:ext>
                </a:extLst>
              </p:cNvPr>
              <p:cNvSpPr txBox="1"/>
              <p:nvPr/>
            </p:nvSpPr>
            <p:spPr>
              <a:xfrm>
                <a:off x="10056384" y="3594297"/>
                <a:ext cx="19877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𝒀</m:t>
                      </m:r>
                    </m:oMath>
                  </m:oMathPara>
                </a14:m>
                <a:endParaRPr lang="en-US" b="1" dirty="0"/>
              </a:p>
            </p:txBody>
          </p:sp>
        </mc:Choice>
        <mc:Fallback xmlns="">
          <p:sp>
            <p:nvSpPr>
              <p:cNvPr id="94" name="TextBox 93">
                <a:extLst>
                  <a:ext uri="{FF2B5EF4-FFF2-40B4-BE49-F238E27FC236}">
                    <a16:creationId xmlns:a16="http://schemas.microsoft.com/office/drawing/2014/main" id="{D3F15E82-DB23-42B5-B9A9-EAF2A3EA9AC9}"/>
                  </a:ext>
                </a:extLst>
              </p:cNvPr>
              <p:cNvSpPr txBox="1">
                <a:spLocks noRot="1" noChangeAspect="1" noMove="1" noResize="1" noEditPoints="1" noAdjustHandles="1" noChangeArrowheads="1" noChangeShapeType="1" noTextEdit="1"/>
              </p:cNvSpPr>
              <p:nvPr/>
            </p:nvSpPr>
            <p:spPr>
              <a:xfrm>
                <a:off x="10056384" y="3594297"/>
                <a:ext cx="198772" cy="276999"/>
              </a:xfrm>
              <a:prstGeom prst="rect">
                <a:avLst/>
              </a:prstGeom>
              <a:blipFill>
                <a:blip r:embed="rId7"/>
                <a:stretch>
                  <a:fillRect l="-31250" r="-28125" b="-11111"/>
                </a:stretch>
              </a:blipFill>
            </p:spPr>
            <p:txBody>
              <a:bodyPr/>
              <a:lstStyle/>
              <a:p>
                <a:r>
                  <a:rPr lang="en-US">
                    <a:noFill/>
                  </a:rPr>
                  <a:t> </a:t>
                </a:r>
              </a:p>
            </p:txBody>
          </p:sp>
        </mc:Fallback>
      </mc:AlternateContent>
      <p:cxnSp>
        <p:nvCxnSpPr>
          <p:cNvPr id="95" name="Straight Connector 94">
            <a:extLst>
              <a:ext uri="{FF2B5EF4-FFF2-40B4-BE49-F238E27FC236}">
                <a16:creationId xmlns:a16="http://schemas.microsoft.com/office/drawing/2014/main" id="{5021DF62-CCB4-43BF-8F75-0769104E1513}"/>
              </a:ext>
            </a:extLst>
          </p:cNvPr>
          <p:cNvCxnSpPr>
            <a:endCxn id="89" idx="0"/>
          </p:cNvCxnSpPr>
          <p:nvPr/>
        </p:nvCxnSpPr>
        <p:spPr>
          <a:xfrm flipH="1">
            <a:off x="10265557" y="3538564"/>
            <a:ext cx="4363" cy="304254"/>
          </a:xfrm>
          <a:prstGeom prst="line">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0F9AABFB-B039-4446-82E8-D24BAF76D0C9}"/>
              </a:ext>
            </a:extLst>
          </p:cNvPr>
          <p:cNvSpPr txBox="1"/>
          <p:nvPr/>
        </p:nvSpPr>
        <p:spPr>
          <a:xfrm>
            <a:off x="1239709" y="5981799"/>
            <a:ext cx="971446" cy="369332"/>
          </a:xfrm>
          <a:prstGeom prst="rect">
            <a:avLst/>
          </a:prstGeom>
          <a:noFill/>
        </p:spPr>
        <p:txBody>
          <a:bodyPr wrap="square" rtlCol="0">
            <a:spAutoFit/>
          </a:bodyPr>
          <a:lstStyle/>
          <a:p>
            <a:r>
              <a:rPr lang="en-US" dirty="0"/>
              <a:t>Server</a:t>
            </a:r>
            <a:r>
              <a:rPr lang="en-US" baseline="-25000" dirty="0"/>
              <a:t>0</a:t>
            </a:r>
          </a:p>
        </p:txBody>
      </p:sp>
      <p:grpSp>
        <p:nvGrpSpPr>
          <p:cNvPr id="97" name="Group 96">
            <a:extLst>
              <a:ext uri="{FF2B5EF4-FFF2-40B4-BE49-F238E27FC236}">
                <a16:creationId xmlns:a16="http://schemas.microsoft.com/office/drawing/2014/main" id="{184AD3DB-6EEE-4DBC-BEDC-069A1A6A3832}"/>
              </a:ext>
            </a:extLst>
          </p:cNvPr>
          <p:cNvGrpSpPr/>
          <p:nvPr/>
        </p:nvGrpSpPr>
        <p:grpSpPr>
          <a:xfrm>
            <a:off x="1472052" y="4264479"/>
            <a:ext cx="476733" cy="461665"/>
            <a:chOff x="2261112" y="2377058"/>
            <a:chExt cx="476733" cy="461665"/>
          </a:xfrm>
        </p:grpSpPr>
        <p:sp>
          <p:nvSpPr>
            <p:cNvPr id="98" name="TextBox 97">
              <a:extLst>
                <a:ext uri="{FF2B5EF4-FFF2-40B4-BE49-F238E27FC236}">
                  <a16:creationId xmlns:a16="http://schemas.microsoft.com/office/drawing/2014/main" id="{830A88BB-181F-4B9F-9221-D5F8748AC74D}"/>
                </a:ext>
              </a:extLst>
            </p:cNvPr>
            <p:cNvSpPr txBox="1"/>
            <p:nvPr/>
          </p:nvSpPr>
          <p:spPr>
            <a:xfrm>
              <a:off x="2261112" y="2377058"/>
              <a:ext cx="476733" cy="461665"/>
            </a:xfrm>
            <a:prstGeom prst="rect">
              <a:avLst/>
            </a:prstGeom>
            <a:noFill/>
          </p:spPr>
          <p:txBody>
            <a:bodyPr wrap="square" rtlCol="0">
              <a:spAutoFit/>
            </a:bodyPr>
            <a:lstStyle/>
            <a:p>
              <a:pPr algn="ctr"/>
              <a:r>
                <a:rPr lang="en-US" sz="2400" dirty="0"/>
                <a:t>*</a:t>
              </a:r>
            </a:p>
          </p:txBody>
        </p:sp>
        <p:sp>
          <p:nvSpPr>
            <p:cNvPr id="99" name="Oval 98">
              <a:extLst>
                <a:ext uri="{FF2B5EF4-FFF2-40B4-BE49-F238E27FC236}">
                  <a16:creationId xmlns:a16="http://schemas.microsoft.com/office/drawing/2014/main" id="{7D87CA17-5C5C-4F4D-8942-AA1B70A0F6F4}"/>
                </a:ext>
              </a:extLst>
            </p:cNvPr>
            <p:cNvSpPr/>
            <p:nvPr/>
          </p:nvSpPr>
          <p:spPr>
            <a:xfrm>
              <a:off x="2329809" y="2395297"/>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Oval 99">
            <a:extLst>
              <a:ext uri="{FF2B5EF4-FFF2-40B4-BE49-F238E27FC236}">
                <a16:creationId xmlns:a16="http://schemas.microsoft.com/office/drawing/2014/main" id="{CCEC6E7F-B561-448F-9DE6-2263EE5FF798}"/>
              </a:ext>
            </a:extLst>
          </p:cNvPr>
          <p:cNvSpPr/>
          <p:nvPr/>
        </p:nvSpPr>
        <p:spPr>
          <a:xfrm>
            <a:off x="1246224" y="3792716"/>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220F2F30-4775-4631-B6D1-D19D75BE57B4}"/>
                  </a:ext>
                </a:extLst>
              </p:cNvPr>
              <p:cNvSpPr txBox="1"/>
              <p:nvPr/>
            </p:nvSpPr>
            <p:spPr>
              <a:xfrm>
                <a:off x="1327177" y="3809513"/>
                <a:ext cx="19877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101" name="TextBox 100">
                <a:extLst>
                  <a:ext uri="{FF2B5EF4-FFF2-40B4-BE49-F238E27FC236}">
                    <a16:creationId xmlns:a16="http://schemas.microsoft.com/office/drawing/2014/main" id="{220F2F30-4775-4631-B6D1-D19D75BE57B4}"/>
                  </a:ext>
                </a:extLst>
              </p:cNvPr>
              <p:cNvSpPr txBox="1">
                <a:spLocks noRot="1" noChangeAspect="1" noMove="1" noResize="1" noEditPoints="1" noAdjustHandles="1" noChangeArrowheads="1" noChangeShapeType="1" noTextEdit="1"/>
              </p:cNvSpPr>
              <p:nvPr/>
            </p:nvSpPr>
            <p:spPr>
              <a:xfrm>
                <a:off x="1327177" y="3809513"/>
                <a:ext cx="198772" cy="276999"/>
              </a:xfrm>
              <a:prstGeom prst="rect">
                <a:avLst/>
              </a:prstGeom>
              <a:blipFill>
                <a:blip r:embed="rId8"/>
                <a:stretch>
                  <a:fillRect l="-18750" r="-18750" b="-4444"/>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8CC0CDFB-BEAF-4566-88EA-1610A891FC94}"/>
              </a:ext>
            </a:extLst>
          </p:cNvPr>
          <p:cNvSpPr txBox="1"/>
          <p:nvPr/>
        </p:nvSpPr>
        <p:spPr>
          <a:xfrm>
            <a:off x="9876522" y="5936788"/>
            <a:ext cx="1053697" cy="369332"/>
          </a:xfrm>
          <a:prstGeom prst="rect">
            <a:avLst/>
          </a:prstGeom>
          <a:noFill/>
        </p:spPr>
        <p:txBody>
          <a:bodyPr wrap="square" rtlCol="0">
            <a:spAutoFit/>
          </a:bodyPr>
          <a:lstStyle/>
          <a:p>
            <a:r>
              <a:rPr lang="en-US" dirty="0"/>
              <a:t>Server</a:t>
            </a:r>
            <a:r>
              <a:rPr lang="en-US" baseline="-25000" dirty="0"/>
              <a:t>1</a:t>
            </a:r>
          </a:p>
        </p:txBody>
      </p:sp>
      <p:sp>
        <p:nvSpPr>
          <p:cNvPr id="104" name="Oval 103">
            <a:extLst>
              <a:ext uri="{FF2B5EF4-FFF2-40B4-BE49-F238E27FC236}">
                <a16:creationId xmlns:a16="http://schemas.microsoft.com/office/drawing/2014/main" id="{AFABD6FA-1B20-4293-8D21-1AEA12631BE2}"/>
              </a:ext>
            </a:extLst>
          </p:cNvPr>
          <p:cNvSpPr/>
          <p:nvPr/>
        </p:nvSpPr>
        <p:spPr>
          <a:xfrm>
            <a:off x="1547293" y="3267444"/>
            <a:ext cx="582142" cy="316466"/>
          </a:xfrm>
          <a:prstGeom prst="ellipse">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7011B642-2A77-4B57-9E4C-E611B8DCB1BF}"/>
              </a:ext>
            </a:extLst>
          </p:cNvPr>
          <p:cNvSpPr txBox="1"/>
          <p:nvPr/>
        </p:nvSpPr>
        <p:spPr>
          <a:xfrm>
            <a:off x="1525949" y="3240713"/>
            <a:ext cx="671707" cy="338554"/>
          </a:xfrm>
          <a:prstGeom prst="rect">
            <a:avLst/>
          </a:prstGeom>
          <a:noFill/>
        </p:spPr>
        <p:txBody>
          <a:bodyPr wrap="square" rtlCol="0">
            <a:spAutoFit/>
          </a:bodyPr>
          <a:lstStyle/>
          <a:p>
            <a:r>
              <a:rPr lang="en-US" sz="1600" dirty="0"/>
              <a:t>Send</a:t>
            </a:r>
          </a:p>
        </p:txBody>
      </p:sp>
      <p:sp>
        <p:nvSpPr>
          <p:cNvPr id="106" name="Oval 105">
            <a:extLst>
              <a:ext uri="{FF2B5EF4-FFF2-40B4-BE49-F238E27FC236}">
                <a16:creationId xmlns:a16="http://schemas.microsoft.com/office/drawing/2014/main" id="{9555B4DE-714B-4CD8-84A1-50B12218A718}"/>
              </a:ext>
            </a:extLst>
          </p:cNvPr>
          <p:cNvSpPr/>
          <p:nvPr/>
        </p:nvSpPr>
        <p:spPr>
          <a:xfrm>
            <a:off x="9617358" y="4345082"/>
            <a:ext cx="582142" cy="316466"/>
          </a:xfrm>
          <a:prstGeom prst="ellipse">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6BE7BE0-E724-4A03-97B5-E04CB57EE8C3}"/>
              </a:ext>
            </a:extLst>
          </p:cNvPr>
          <p:cNvSpPr txBox="1"/>
          <p:nvPr/>
        </p:nvSpPr>
        <p:spPr>
          <a:xfrm>
            <a:off x="9636313" y="4328958"/>
            <a:ext cx="671707" cy="338554"/>
          </a:xfrm>
          <a:prstGeom prst="rect">
            <a:avLst/>
          </a:prstGeom>
          <a:noFill/>
        </p:spPr>
        <p:txBody>
          <a:bodyPr wrap="square" rtlCol="0">
            <a:spAutoFit/>
          </a:bodyPr>
          <a:lstStyle/>
          <a:p>
            <a:r>
              <a:rPr lang="en-US" sz="1600" dirty="0" err="1"/>
              <a:t>Recv</a:t>
            </a:r>
            <a:endParaRPr lang="en-US" dirty="0"/>
          </a:p>
        </p:txBody>
      </p:sp>
      <p:cxnSp>
        <p:nvCxnSpPr>
          <p:cNvPr id="108" name="Straight Connector 107">
            <a:extLst>
              <a:ext uri="{FF2B5EF4-FFF2-40B4-BE49-F238E27FC236}">
                <a16:creationId xmlns:a16="http://schemas.microsoft.com/office/drawing/2014/main" id="{76BBD040-2597-46BF-8516-797C97D9B383}"/>
              </a:ext>
            </a:extLst>
          </p:cNvPr>
          <p:cNvCxnSpPr>
            <a:stCxn id="106" idx="0"/>
            <a:endCxn id="89" idx="3"/>
          </p:cNvCxnSpPr>
          <p:nvPr/>
        </p:nvCxnSpPr>
        <p:spPr>
          <a:xfrm flipV="1">
            <a:off x="9908429" y="4112939"/>
            <a:ext cx="240239" cy="232143"/>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1" name="Content Placeholder 5" descr="Galerie OOo/Informatique-materiel/server_mimooh_01">
            <a:extLst>
              <a:ext uri="{FF2B5EF4-FFF2-40B4-BE49-F238E27FC236}">
                <a16:creationId xmlns:a16="http://schemas.microsoft.com/office/drawing/2014/main" id="{ED6FC562-DFA6-4A5B-ACD4-C6632C4AD6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8645" y="5084721"/>
            <a:ext cx="804744" cy="1181929"/>
          </a:xfrm>
          <a:prstGeom prst="rect">
            <a:avLst/>
          </a:prstGeom>
        </p:spPr>
      </p:pic>
      <p:pic>
        <p:nvPicPr>
          <p:cNvPr id="112" name="Content Placeholder 5" descr="Galerie OOo/Informatique-materiel/server_mimooh_01">
            <a:extLst>
              <a:ext uri="{FF2B5EF4-FFF2-40B4-BE49-F238E27FC236}">
                <a16:creationId xmlns:a16="http://schemas.microsoft.com/office/drawing/2014/main" id="{2F3062B0-58AB-4D03-B5DB-4380986A845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52784" y="5034993"/>
            <a:ext cx="804744" cy="1181929"/>
          </a:xfrm>
          <a:prstGeom prst="rect">
            <a:avLst/>
          </a:prstGeom>
        </p:spPr>
      </p:pic>
      <p:sp>
        <p:nvSpPr>
          <p:cNvPr id="115" name="Rectangle: Rounded Corners 114">
            <a:extLst>
              <a:ext uri="{FF2B5EF4-FFF2-40B4-BE49-F238E27FC236}">
                <a16:creationId xmlns:a16="http://schemas.microsoft.com/office/drawing/2014/main" id="{0BED6775-9129-4782-9727-4B5D4F518AD5}"/>
              </a:ext>
            </a:extLst>
          </p:cNvPr>
          <p:cNvSpPr/>
          <p:nvPr/>
        </p:nvSpPr>
        <p:spPr>
          <a:xfrm>
            <a:off x="1081590" y="3105058"/>
            <a:ext cx="1232713" cy="1877353"/>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6378D375-7CE0-4003-8CB6-AB29ECAC5F15}"/>
              </a:ext>
            </a:extLst>
          </p:cNvPr>
          <p:cNvSpPr/>
          <p:nvPr/>
        </p:nvSpPr>
        <p:spPr>
          <a:xfrm>
            <a:off x="9553555" y="3170505"/>
            <a:ext cx="1232713" cy="1877353"/>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FC821005-0FA0-4385-B678-BE98FDBD40A9}"/>
              </a:ext>
            </a:extLst>
          </p:cNvPr>
          <p:cNvCxnSpPr>
            <a:cxnSpLocks/>
            <a:endCxn id="174" idx="3"/>
          </p:cNvCxnSpPr>
          <p:nvPr/>
        </p:nvCxnSpPr>
        <p:spPr>
          <a:xfrm flipH="1">
            <a:off x="9330700" y="4725845"/>
            <a:ext cx="440564" cy="601690"/>
          </a:xfrm>
          <a:prstGeom prst="line">
            <a:avLst/>
          </a:prstGeom>
          <a:ln w="254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145" name="Slide Number Placeholder 3">
            <a:extLst>
              <a:ext uri="{FF2B5EF4-FFF2-40B4-BE49-F238E27FC236}">
                <a16:creationId xmlns:a16="http://schemas.microsoft.com/office/drawing/2014/main" id="{CDFF3E43-A520-43B1-9777-557BAA708F86}"/>
              </a:ext>
            </a:extLst>
          </p:cNvPr>
          <p:cNvSpPr txBox="1">
            <a:spLocks/>
          </p:cNvSpPr>
          <p:nvPr/>
        </p:nvSpPr>
        <p:spPr>
          <a:xfrm>
            <a:off x="8610600" y="644343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405F3C-E1F1-4016-982B-CA91284A1E2D}" type="slidenum">
              <a:rPr lang="en-US" smtClean="0"/>
              <a:pPr/>
              <a:t>17</a:t>
            </a:fld>
            <a:endParaRPr lang="en-US"/>
          </a:p>
        </p:txBody>
      </p:sp>
      <p:grpSp>
        <p:nvGrpSpPr>
          <p:cNvPr id="12" name="Group 11">
            <a:extLst>
              <a:ext uri="{FF2B5EF4-FFF2-40B4-BE49-F238E27FC236}">
                <a16:creationId xmlns:a16="http://schemas.microsoft.com/office/drawing/2014/main" id="{99DCE35E-057C-4CFD-8A27-52DB98E4D6FF}"/>
              </a:ext>
            </a:extLst>
          </p:cNvPr>
          <p:cNvGrpSpPr/>
          <p:nvPr/>
        </p:nvGrpSpPr>
        <p:grpSpPr>
          <a:xfrm>
            <a:off x="4563868" y="3575626"/>
            <a:ext cx="2400785" cy="707092"/>
            <a:chOff x="4662669" y="3065758"/>
            <a:chExt cx="2400785" cy="707092"/>
          </a:xfrm>
        </p:grpSpPr>
        <p:sp>
          <p:nvSpPr>
            <p:cNvPr id="73" name="Arrow: Right 72">
              <a:extLst>
                <a:ext uri="{FF2B5EF4-FFF2-40B4-BE49-F238E27FC236}">
                  <a16:creationId xmlns:a16="http://schemas.microsoft.com/office/drawing/2014/main" id="{6FA14FC5-E45B-441B-AB8F-B0F1DB067287}"/>
                </a:ext>
              </a:extLst>
            </p:cNvPr>
            <p:cNvSpPr/>
            <p:nvPr/>
          </p:nvSpPr>
          <p:spPr>
            <a:xfrm>
              <a:off x="4890702" y="3687181"/>
              <a:ext cx="2172752" cy="856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Box 73">
              <a:extLst>
                <a:ext uri="{FF2B5EF4-FFF2-40B4-BE49-F238E27FC236}">
                  <a16:creationId xmlns:a16="http://schemas.microsoft.com/office/drawing/2014/main" id="{BDCDAC26-C828-44C5-8701-AD97FA774828}"/>
                </a:ext>
              </a:extLst>
            </p:cNvPr>
            <p:cNvSpPr txBox="1"/>
            <p:nvPr/>
          </p:nvSpPr>
          <p:spPr>
            <a:xfrm>
              <a:off x="4662669" y="3065758"/>
              <a:ext cx="1591687" cy="646331"/>
            </a:xfrm>
            <a:prstGeom prst="rect">
              <a:avLst/>
            </a:prstGeom>
            <a:noFill/>
          </p:spPr>
          <p:txBody>
            <a:bodyPr wrap="square" rtlCol="0">
              <a:spAutoFit/>
            </a:bodyPr>
            <a:lstStyle/>
            <a:p>
              <a:r>
                <a:rPr lang="en-US" altLang="zh-CN" dirty="0"/>
                <a:t>One-sided RDMA write</a:t>
              </a:r>
              <a:endParaRPr lang="zh-CN" altLang="en-US" dirty="0"/>
            </a:p>
          </p:txBody>
        </p:sp>
      </p:grpSp>
      <p:grpSp>
        <p:nvGrpSpPr>
          <p:cNvPr id="11" name="Group 10">
            <a:extLst>
              <a:ext uri="{FF2B5EF4-FFF2-40B4-BE49-F238E27FC236}">
                <a16:creationId xmlns:a16="http://schemas.microsoft.com/office/drawing/2014/main" id="{3EF7B5BE-06E7-4C66-8D85-12BC2A96C82C}"/>
              </a:ext>
            </a:extLst>
          </p:cNvPr>
          <p:cNvGrpSpPr/>
          <p:nvPr/>
        </p:nvGrpSpPr>
        <p:grpSpPr>
          <a:xfrm>
            <a:off x="2464166" y="3721840"/>
            <a:ext cx="2028427" cy="748295"/>
            <a:chOff x="2562967" y="3211972"/>
            <a:chExt cx="2028427" cy="748295"/>
          </a:xfrm>
        </p:grpSpPr>
        <p:sp>
          <p:nvSpPr>
            <p:cNvPr id="66" name="Rectangle 65">
              <a:extLst>
                <a:ext uri="{FF2B5EF4-FFF2-40B4-BE49-F238E27FC236}">
                  <a16:creationId xmlns:a16="http://schemas.microsoft.com/office/drawing/2014/main" id="{314A89F3-49E8-47E6-BE4E-66C67ED9275A}"/>
                </a:ext>
              </a:extLst>
            </p:cNvPr>
            <p:cNvSpPr/>
            <p:nvPr/>
          </p:nvSpPr>
          <p:spPr>
            <a:xfrm>
              <a:off x="3445204" y="3615096"/>
              <a:ext cx="778096" cy="30944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a:extLst>
                <a:ext uri="{FF2B5EF4-FFF2-40B4-BE49-F238E27FC236}">
                  <a16:creationId xmlns:a16="http://schemas.microsoft.com/office/drawing/2014/main" id="{9FB4A51C-6CBE-42EF-AC98-487FC452FD8D}"/>
                </a:ext>
              </a:extLst>
            </p:cNvPr>
            <p:cNvSpPr txBox="1"/>
            <p:nvPr/>
          </p:nvSpPr>
          <p:spPr>
            <a:xfrm>
              <a:off x="3954325" y="3590935"/>
              <a:ext cx="300942" cy="369332"/>
            </a:xfrm>
            <a:prstGeom prst="rect">
              <a:avLst/>
            </a:prstGeom>
            <a:noFill/>
          </p:spPr>
          <p:txBody>
            <a:bodyPr wrap="square" rtlCol="0">
              <a:spAutoFit/>
            </a:bodyPr>
            <a:lstStyle/>
            <a:p>
              <a:r>
                <a:rPr lang="en-US" altLang="zh-CN" dirty="0"/>
                <a:t>1</a:t>
              </a:r>
              <a:endParaRPr lang="zh-CN" altLang="en-US" dirty="0"/>
            </a:p>
          </p:txBody>
        </p:sp>
        <p:sp>
          <p:nvSpPr>
            <p:cNvPr id="69" name="TextBox 68">
              <a:extLst>
                <a:ext uri="{FF2B5EF4-FFF2-40B4-BE49-F238E27FC236}">
                  <a16:creationId xmlns:a16="http://schemas.microsoft.com/office/drawing/2014/main" id="{7B2A8BE4-2780-4EC2-9AF0-D0D62440BE5F}"/>
                </a:ext>
              </a:extLst>
            </p:cNvPr>
            <p:cNvSpPr txBox="1"/>
            <p:nvPr/>
          </p:nvSpPr>
          <p:spPr>
            <a:xfrm>
              <a:off x="2562967" y="3211972"/>
              <a:ext cx="2028427" cy="369332"/>
            </a:xfrm>
            <a:prstGeom prst="rect">
              <a:avLst/>
            </a:prstGeom>
            <a:noFill/>
          </p:spPr>
          <p:txBody>
            <a:bodyPr wrap="square" rtlCol="0">
              <a:spAutoFit/>
            </a:bodyPr>
            <a:lstStyle/>
            <a:p>
              <a:r>
                <a:rPr lang="en-US" altLang="zh-CN" dirty="0"/>
                <a:t>Tensor meta data</a:t>
              </a:r>
              <a:endParaRPr lang="zh-CN" altLang="en-US" dirty="0"/>
            </a:p>
          </p:txBody>
        </p:sp>
        <p:cxnSp>
          <p:nvCxnSpPr>
            <p:cNvPr id="118" name="Straight Connector 117">
              <a:extLst>
                <a:ext uri="{FF2B5EF4-FFF2-40B4-BE49-F238E27FC236}">
                  <a16:creationId xmlns:a16="http://schemas.microsoft.com/office/drawing/2014/main" id="{11CE441D-8787-4C18-959D-D00B4C3F186E}"/>
                </a:ext>
              </a:extLst>
            </p:cNvPr>
            <p:cNvCxnSpPr>
              <a:cxnSpLocks/>
            </p:cNvCxnSpPr>
            <p:nvPr/>
          </p:nvCxnSpPr>
          <p:spPr>
            <a:xfrm>
              <a:off x="3998230" y="3615096"/>
              <a:ext cx="0" cy="2902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685F08EE-DD40-4C5E-828D-F00E9D8DEE1D}"/>
              </a:ext>
            </a:extLst>
          </p:cNvPr>
          <p:cNvGrpSpPr/>
          <p:nvPr/>
        </p:nvGrpSpPr>
        <p:grpSpPr>
          <a:xfrm>
            <a:off x="2129435" y="3425677"/>
            <a:ext cx="2494048" cy="2610430"/>
            <a:chOff x="2129435" y="3425677"/>
            <a:chExt cx="2494048" cy="2610430"/>
          </a:xfrm>
        </p:grpSpPr>
        <p:cxnSp>
          <p:nvCxnSpPr>
            <p:cNvPr id="109" name="Straight Connector 108">
              <a:extLst>
                <a:ext uri="{FF2B5EF4-FFF2-40B4-BE49-F238E27FC236}">
                  <a16:creationId xmlns:a16="http://schemas.microsoft.com/office/drawing/2014/main" id="{B0660A4E-E26D-4630-B6D1-6F289C85E9F6}"/>
                </a:ext>
              </a:extLst>
            </p:cNvPr>
            <p:cNvCxnSpPr>
              <a:cxnSpLocks/>
              <a:stCxn id="167" idx="1"/>
              <a:endCxn id="104" idx="6"/>
            </p:cNvCxnSpPr>
            <p:nvPr/>
          </p:nvCxnSpPr>
          <p:spPr>
            <a:xfrm flipH="1" flipV="1">
              <a:off x="2129435" y="3425677"/>
              <a:ext cx="473337" cy="1921019"/>
            </a:xfrm>
            <a:prstGeom prst="line">
              <a:avLst/>
            </a:prstGeom>
            <a:ln w="254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id="{3DDAF020-55AF-4190-93A5-643BC16817C8}"/>
                </a:ext>
              </a:extLst>
            </p:cNvPr>
            <p:cNvSpPr/>
            <p:nvPr/>
          </p:nvSpPr>
          <p:spPr>
            <a:xfrm>
              <a:off x="2602772" y="5137852"/>
              <a:ext cx="2020711" cy="4176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8" name="Straight Connector 167">
              <a:extLst>
                <a:ext uri="{FF2B5EF4-FFF2-40B4-BE49-F238E27FC236}">
                  <a16:creationId xmlns:a16="http://schemas.microsoft.com/office/drawing/2014/main" id="{988A1CA5-B2C8-4A45-90CE-0EF7276DB695}"/>
                </a:ext>
              </a:extLst>
            </p:cNvPr>
            <p:cNvCxnSpPr/>
            <p:nvPr/>
          </p:nvCxnSpPr>
          <p:spPr>
            <a:xfrm>
              <a:off x="2795685" y="5137852"/>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98E11D6-A4FC-4525-99B7-38004CE3CBCF}"/>
                </a:ext>
              </a:extLst>
            </p:cNvPr>
            <p:cNvCxnSpPr/>
            <p:nvPr/>
          </p:nvCxnSpPr>
          <p:spPr>
            <a:xfrm>
              <a:off x="2994385" y="5128202"/>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DC90FAA-B830-4A82-AB74-9C2C92DB5E5A}"/>
                </a:ext>
              </a:extLst>
            </p:cNvPr>
            <p:cNvCxnSpPr/>
            <p:nvPr/>
          </p:nvCxnSpPr>
          <p:spPr>
            <a:xfrm>
              <a:off x="3191153" y="5139777"/>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C7C138D-0636-46B7-B140-9CBE5882F6AA}"/>
                </a:ext>
              </a:extLst>
            </p:cNvPr>
            <p:cNvCxnSpPr/>
            <p:nvPr/>
          </p:nvCxnSpPr>
          <p:spPr>
            <a:xfrm>
              <a:off x="3387925" y="5139781"/>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6A3EA591-EAAD-4C43-9A65-49EB58CFE4A0}"/>
                </a:ext>
              </a:extLst>
            </p:cNvPr>
            <p:cNvSpPr txBox="1"/>
            <p:nvPr/>
          </p:nvSpPr>
          <p:spPr>
            <a:xfrm>
              <a:off x="3555756" y="5026617"/>
              <a:ext cx="729205" cy="492443"/>
            </a:xfrm>
            <a:prstGeom prst="rect">
              <a:avLst/>
            </a:prstGeom>
            <a:noFill/>
          </p:spPr>
          <p:txBody>
            <a:bodyPr wrap="square" rtlCol="0">
              <a:spAutoFit/>
            </a:bodyPr>
            <a:lstStyle/>
            <a:p>
              <a:r>
                <a:rPr lang="en-US" altLang="zh-CN" sz="2600" b="1" dirty="0"/>
                <a:t>...... </a:t>
              </a:r>
              <a:endParaRPr lang="zh-CN" altLang="en-US" sz="2600" b="1" dirty="0"/>
            </a:p>
          </p:txBody>
        </p:sp>
        <p:sp>
          <p:nvSpPr>
            <p:cNvPr id="173" name="TextBox 172">
              <a:extLst>
                <a:ext uri="{FF2B5EF4-FFF2-40B4-BE49-F238E27FC236}">
                  <a16:creationId xmlns:a16="http://schemas.microsoft.com/office/drawing/2014/main" id="{B63E1B66-048A-488B-97F2-3F66E528567D}"/>
                </a:ext>
              </a:extLst>
            </p:cNvPr>
            <p:cNvSpPr txBox="1"/>
            <p:nvPr/>
          </p:nvSpPr>
          <p:spPr>
            <a:xfrm>
              <a:off x="2803402" y="5666775"/>
              <a:ext cx="1656179" cy="369332"/>
            </a:xfrm>
            <a:prstGeom prst="rect">
              <a:avLst/>
            </a:prstGeom>
            <a:noFill/>
          </p:spPr>
          <p:txBody>
            <a:bodyPr wrap="square" rtlCol="0">
              <a:spAutoFit/>
            </a:bodyPr>
            <a:lstStyle/>
            <a:p>
              <a:r>
                <a:rPr lang="en-US" altLang="zh-CN" dirty="0"/>
                <a:t>Source Tensor</a:t>
              </a:r>
              <a:endParaRPr lang="zh-CN" altLang="en-US" dirty="0"/>
            </a:p>
          </p:txBody>
        </p:sp>
      </p:grpSp>
      <p:grpSp>
        <p:nvGrpSpPr>
          <p:cNvPr id="14" name="Group 13">
            <a:extLst>
              <a:ext uri="{FF2B5EF4-FFF2-40B4-BE49-F238E27FC236}">
                <a16:creationId xmlns:a16="http://schemas.microsoft.com/office/drawing/2014/main" id="{1F07C2D7-C1EE-4490-8A02-6B9CEAB0E540}"/>
              </a:ext>
            </a:extLst>
          </p:cNvPr>
          <p:cNvGrpSpPr/>
          <p:nvPr/>
        </p:nvGrpSpPr>
        <p:grpSpPr>
          <a:xfrm>
            <a:off x="7309989" y="4507706"/>
            <a:ext cx="2020711" cy="1509240"/>
            <a:chOff x="7001873" y="4414495"/>
            <a:chExt cx="2020711" cy="1509240"/>
          </a:xfrm>
        </p:grpSpPr>
        <p:sp>
          <p:nvSpPr>
            <p:cNvPr id="162" name="TextBox 161">
              <a:extLst>
                <a:ext uri="{FF2B5EF4-FFF2-40B4-BE49-F238E27FC236}">
                  <a16:creationId xmlns:a16="http://schemas.microsoft.com/office/drawing/2014/main" id="{F5007246-27AB-4B98-BE41-7F72EFFCC922}"/>
                </a:ext>
              </a:extLst>
            </p:cNvPr>
            <p:cNvSpPr txBox="1"/>
            <p:nvPr/>
          </p:nvSpPr>
          <p:spPr>
            <a:xfrm>
              <a:off x="7877636" y="4471885"/>
              <a:ext cx="1004588" cy="369332"/>
            </a:xfrm>
            <a:prstGeom prst="rect">
              <a:avLst/>
            </a:prstGeom>
            <a:noFill/>
          </p:spPr>
          <p:txBody>
            <a:bodyPr wrap="square" rtlCol="0">
              <a:spAutoFit/>
            </a:bodyPr>
            <a:lstStyle/>
            <a:p>
              <a:r>
                <a:rPr lang="en-US" altLang="zh-CN" dirty="0"/>
                <a:t>Allocate</a:t>
              </a:r>
              <a:endParaRPr lang="zh-CN" altLang="en-US" dirty="0"/>
            </a:p>
          </p:txBody>
        </p:sp>
        <p:sp>
          <p:nvSpPr>
            <p:cNvPr id="163" name="Arrow: Right 162">
              <a:extLst>
                <a:ext uri="{FF2B5EF4-FFF2-40B4-BE49-F238E27FC236}">
                  <a16:creationId xmlns:a16="http://schemas.microsoft.com/office/drawing/2014/main" id="{D201E9F9-5522-4D04-86BA-6E29BF21EBEB}"/>
                </a:ext>
              </a:extLst>
            </p:cNvPr>
            <p:cNvSpPr/>
            <p:nvPr/>
          </p:nvSpPr>
          <p:spPr>
            <a:xfrm rot="5400000">
              <a:off x="7562574" y="4580841"/>
              <a:ext cx="487618" cy="15492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Rectangle 173">
              <a:extLst>
                <a:ext uri="{FF2B5EF4-FFF2-40B4-BE49-F238E27FC236}">
                  <a16:creationId xmlns:a16="http://schemas.microsoft.com/office/drawing/2014/main" id="{242DF1EA-1897-4B1A-BC0B-FAF8D14551ED}"/>
                </a:ext>
              </a:extLst>
            </p:cNvPr>
            <p:cNvSpPr/>
            <p:nvPr/>
          </p:nvSpPr>
          <p:spPr>
            <a:xfrm>
              <a:off x="7001873" y="5025480"/>
              <a:ext cx="2020711" cy="4176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5" name="Straight Connector 174">
              <a:extLst>
                <a:ext uri="{FF2B5EF4-FFF2-40B4-BE49-F238E27FC236}">
                  <a16:creationId xmlns:a16="http://schemas.microsoft.com/office/drawing/2014/main" id="{F0ED03B8-50F0-4946-831D-2E05F4387B0A}"/>
                </a:ext>
              </a:extLst>
            </p:cNvPr>
            <p:cNvCxnSpPr/>
            <p:nvPr/>
          </p:nvCxnSpPr>
          <p:spPr>
            <a:xfrm>
              <a:off x="7194786" y="5025480"/>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4D244D3-C73E-4A74-8160-718B79682917}"/>
                </a:ext>
              </a:extLst>
            </p:cNvPr>
            <p:cNvCxnSpPr/>
            <p:nvPr/>
          </p:nvCxnSpPr>
          <p:spPr>
            <a:xfrm>
              <a:off x="7393486" y="5015830"/>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D3C60147-3C7F-4A4B-8209-5AA19D7853F6}"/>
                </a:ext>
              </a:extLst>
            </p:cNvPr>
            <p:cNvCxnSpPr/>
            <p:nvPr/>
          </p:nvCxnSpPr>
          <p:spPr>
            <a:xfrm>
              <a:off x="7590254" y="5027405"/>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3B9EBC2-8D42-4B6D-916B-1520EC93E258}"/>
                </a:ext>
              </a:extLst>
            </p:cNvPr>
            <p:cNvCxnSpPr/>
            <p:nvPr/>
          </p:nvCxnSpPr>
          <p:spPr>
            <a:xfrm>
              <a:off x="7787026" y="5027409"/>
              <a:ext cx="0" cy="417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23F4C1D8-E117-4704-A36D-4D02B19106B2}"/>
                </a:ext>
              </a:extLst>
            </p:cNvPr>
            <p:cNvSpPr txBox="1"/>
            <p:nvPr/>
          </p:nvSpPr>
          <p:spPr>
            <a:xfrm>
              <a:off x="7954857" y="4914245"/>
              <a:ext cx="729205" cy="492443"/>
            </a:xfrm>
            <a:prstGeom prst="rect">
              <a:avLst/>
            </a:prstGeom>
            <a:noFill/>
          </p:spPr>
          <p:txBody>
            <a:bodyPr wrap="square" rtlCol="0">
              <a:spAutoFit/>
            </a:bodyPr>
            <a:lstStyle/>
            <a:p>
              <a:r>
                <a:rPr lang="en-US" altLang="zh-CN" sz="2600" b="1" dirty="0"/>
                <a:t>...... </a:t>
              </a:r>
              <a:endParaRPr lang="zh-CN" altLang="en-US" sz="2600" b="1" dirty="0"/>
            </a:p>
          </p:txBody>
        </p:sp>
        <p:sp>
          <p:nvSpPr>
            <p:cNvPr id="180" name="TextBox 179">
              <a:extLst>
                <a:ext uri="{FF2B5EF4-FFF2-40B4-BE49-F238E27FC236}">
                  <a16:creationId xmlns:a16="http://schemas.microsoft.com/office/drawing/2014/main" id="{2CEEF0E1-44EF-4326-85F4-0EF36C8DA094}"/>
                </a:ext>
              </a:extLst>
            </p:cNvPr>
            <p:cNvSpPr txBox="1"/>
            <p:nvPr/>
          </p:nvSpPr>
          <p:spPr>
            <a:xfrm>
              <a:off x="7352974" y="5554403"/>
              <a:ext cx="1481559" cy="369332"/>
            </a:xfrm>
            <a:prstGeom prst="rect">
              <a:avLst/>
            </a:prstGeom>
            <a:noFill/>
          </p:spPr>
          <p:txBody>
            <a:bodyPr wrap="square" rtlCol="0">
              <a:spAutoFit/>
            </a:bodyPr>
            <a:lstStyle/>
            <a:p>
              <a:r>
                <a:rPr lang="en-US" altLang="zh-CN" dirty="0" err="1"/>
                <a:t>Dest</a:t>
              </a:r>
              <a:r>
                <a:rPr lang="en-US" altLang="zh-CN" dirty="0"/>
                <a:t> Tensor</a:t>
              </a:r>
              <a:endParaRPr lang="zh-CN" altLang="en-US" dirty="0"/>
            </a:p>
          </p:txBody>
        </p:sp>
      </p:grpSp>
      <p:sp>
        <p:nvSpPr>
          <p:cNvPr id="181" name="Arrow: Right 180">
            <a:extLst>
              <a:ext uri="{FF2B5EF4-FFF2-40B4-BE49-F238E27FC236}">
                <a16:creationId xmlns:a16="http://schemas.microsoft.com/office/drawing/2014/main" id="{0C5BB294-406D-419F-B564-EF97D84E9F61}"/>
              </a:ext>
            </a:extLst>
          </p:cNvPr>
          <p:cNvSpPr/>
          <p:nvPr/>
        </p:nvSpPr>
        <p:spPr>
          <a:xfrm>
            <a:off x="4791313" y="5230971"/>
            <a:ext cx="2173339" cy="16323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TextBox 181">
            <a:extLst>
              <a:ext uri="{FF2B5EF4-FFF2-40B4-BE49-F238E27FC236}">
                <a16:creationId xmlns:a16="http://schemas.microsoft.com/office/drawing/2014/main" id="{8ABDD587-C1B8-4EF9-9F4F-9766D302D178}"/>
              </a:ext>
            </a:extLst>
          </p:cNvPr>
          <p:cNvSpPr txBox="1"/>
          <p:nvPr/>
        </p:nvSpPr>
        <p:spPr>
          <a:xfrm>
            <a:off x="5943803" y="4646280"/>
            <a:ext cx="1442559" cy="646331"/>
          </a:xfrm>
          <a:prstGeom prst="rect">
            <a:avLst/>
          </a:prstGeom>
          <a:noFill/>
        </p:spPr>
        <p:txBody>
          <a:bodyPr wrap="square" rtlCol="0">
            <a:spAutoFit/>
          </a:bodyPr>
          <a:lstStyle/>
          <a:p>
            <a:r>
              <a:rPr lang="en-US" altLang="zh-CN" dirty="0"/>
              <a:t>One-sided RDMA read</a:t>
            </a:r>
            <a:endParaRPr lang="zh-CN" altLang="en-US" dirty="0"/>
          </a:p>
        </p:txBody>
      </p:sp>
      <p:pic>
        <p:nvPicPr>
          <p:cNvPr id="189" name="Picture 188">
            <a:extLst>
              <a:ext uri="{FF2B5EF4-FFF2-40B4-BE49-F238E27FC236}">
                <a16:creationId xmlns:a16="http://schemas.microsoft.com/office/drawing/2014/main" id="{C750AFDE-2F9C-4FAE-A744-606A63FF912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8483432" y="4108328"/>
            <a:ext cx="310566" cy="280072"/>
          </a:xfrm>
          <a:prstGeom prst="rect">
            <a:avLst/>
          </a:prstGeom>
        </p:spPr>
      </p:pic>
      <p:sp>
        <p:nvSpPr>
          <p:cNvPr id="187" name="TextBox 186">
            <a:extLst>
              <a:ext uri="{FF2B5EF4-FFF2-40B4-BE49-F238E27FC236}">
                <a16:creationId xmlns:a16="http://schemas.microsoft.com/office/drawing/2014/main" id="{F5E81515-827A-422C-B0D2-1B637ED1B6D6}"/>
              </a:ext>
            </a:extLst>
          </p:cNvPr>
          <p:cNvSpPr txBox="1"/>
          <p:nvPr/>
        </p:nvSpPr>
        <p:spPr>
          <a:xfrm>
            <a:off x="8108633" y="4052700"/>
            <a:ext cx="300942" cy="369332"/>
          </a:xfrm>
          <a:prstGeom prst="rect">
            <a:avLst/>
          </a:prstGeom>
          <a:noFill/>
        </p:spPr>
        <p:txBody>
          <a:bodyPr wrap="square" rtlCol="0">
            <a:spAutoFit/>
          </a:bodyPr>
          <a:lstStyle/>
          <a:p>
            <a:r>
              <a:rPr lang="en-US" altLang="zh-CN" dirty="0"/>
              <a:t>0</a:t>
            </a:r>
            <a:endParaRPr lang="zh-CN" altLang="en-US" dirty="0"/>
          </a:p>
        </p:txBody>
      </p:sp>
      <p:grpSp>
        <p:nvGrpSpPr>
          <p:cNvPr id="13" name="Group 12">
            <a:extLst>
              <a:ext uri="{FF2B5EF4-FFF2-40B4-BE49-F238E27FC236}">
                <a16:creationId xmlns:a16="http://schemas.microsoft.com/office/drawing/2014/main" id="{47B908EC-0B2F-422A-9B9C-E3821B04AE4A}"/>
              </a:ext>
            </a:extLst>
          </p:cNvPr>
          <p:cNvGrpSpPr/>
          <p:nvPr/>
        </p:nvGrpSpPr>
        <p:grpSpPr>
          <a:xfrm>
            <a:off x="7103942" y="3664647"/>
            <a:ext cx="2028427" cy="740248"/>
            <a:chOff x="6952996" y="3154481"/>
            <a:chExt cx="2028427" cy="740248"/>
          </a:xfrm>
        </p:grpSpPr>
        <p:sp>
          <p:nvSpPr>
            <p:cNvPr id="186" name="Rectangle 185">
              <a:extLst>
                <a:ext uri="{FF2B5EF4-FFF2-40B4-BE49-F238E27FC236}">
                  <a16:creationId xmlns:a16="http://schemas.microsoft.com/office/drawing/2014/main" id="{D56BC1F5-7E4E-49A3-B18E-1BF1ECF3B39D}"/>
                </a:ext>
              </a:extLst>
            </p:cNvPr>
            <p:cNvSpPr/>
            <p:nvPr/>
          </p:nvSpPr>
          <p:spPr>
            <a:xfrm>
              <a:off x="7455703" y="3585284"/>
              <a:ext cx="778096" cy="30944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8" name="Straight Connector 187">
              <a:extLst>
                <a:ext uri="{FF2B5EF4-FFF2-40B4-BE49-F238E27FC236}">
                  <a16:creationId xmlns:a16="http://schemas.microsoft.com/office/drawing/2014/main" id="{836D7264-E35A-41A7-8F25-BA435DDE1095}"/>
                </a:ext>
              </a:extLst>
            </p:cNvPr>
            <p:cNvCxnSpPr>
              <a:cxnSpLocks/>
            </p:cNvCxnSpPr>
            <p:nvPr/>
          </p:nvCxnSpPr>
          <p:spPr>
            <a:xfrm>
              <a:off x="8008729" y="3585284"/>
              <a:ext cx="0" cy="2902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06F367D6-D18C-486A-906A-B6CC36530421}"/>
                </a:ext>
              </a:extLst>
            </p:cNvPr>
            <p:cNvSpPr txBox="1"/>
            <p:nvPr/>
          </p:nvSpPr>
          <p:spPr>
            <a:xfrm>
              <a:off x="6952996" y="3154481"/>
              <a:ext cx="2028427" cy="369332"/>
            </a:xfrm>
            <a:prstGeom prst="rect">
              <a:avLst/>
            </a:prstGeom>
            <a:noFill/>
          </p:spPr>
          <p:txBody>
            <a:bodyPr wrap="square" rtlCol="0">
              <a:spAutoFit/>
            </a:bodyPr>
            <a:lstStyle/>
            <a:p>
              <a:r>
                <a:rPr lang="en-US" altLang="zh-CN" dirty="0"/>
                <a:t>Tensor meta data</a:t>
              </a:r>
              <a:endParaRPr lang="zh-CN" altLang="en-US" dirty="0"/>
            </a:p>
          </p:txBody>
        </p:sp>
      </p:grpSp>
      <p:sp>
        <p:nvSpPr>
          <p:cNvPr id="78" name="TextBox 77">
            <a:extLst>
              <a:ext uri="{FF2B5EF4-FFF2-40B4-BE49-F238E27FC236}">
                <a16:creationId xmlns:a16="http://schemas.microsoft.com/office/drawing/2014/main" id="{E80C3ABC-1E6F-440B-B559-AB175EB3A6EC}"/>
              </a:ext>
            </a:extLst>
          </p:cNvPr>
          <p:cNvSpPr txBox="1"/>
          <p:nvPr/>
        </p:nvSpPr>
        <p:spPr>
          <a:xfrm>
            <a:off x="8111028" y="4053663"/>
            <a:ext cx="300942" cy="369332"/>
          </a:xfrm>
          <a:prstGeom prst="rect">
            <a:avLst/>
          </a:prstGeom>
          <a:noFill/>
        </p:spPr>
        <p:txBody>
          <a:bodyPr wrap="square" rtlCol="0">
            <a:spAutoFit/>
          </a:bodyPr>
          <a:lstStyle/>
          <a:p>
            <a:r>
              <a:rPr lang="en-US" altLang="zh-CN" dirty="0"/>
              <a:t>1</a:t>
            </a:r>
            <a:endParaRPr lang="zh-CN" altLang="en-US" dirty="0"/>
          </a:p>
        </p:txBody>
      </p:sp>
      <p:cxnSp>
        <p:nvCxnSpPr>
          <p:cNvPr id="80" name="Straight Connector 79">
            <a:extLst>
              <a:ext uri="{FF2B5EF4-FFF2-40B4-BE49-F238E27FC236}">
                <a16:creationId xmlns:a16="http://schemas.microsoft.com/office/drawing/2014/main" id="{8391F21D-2EAD-4641-8425-AAC5EEC5D0FF}"/>
              </a:ext>
            </a:extLst>
          </p:cNvPr>
          <p:cNvCxnSpPr>
            <a:cxnSpLocks/>
          </p:cNvCxnSpPr>
          <p:nvPr/>
        </p:nvCxnSpPr>
        <p:spPr>
          <a:xfrm>
            <a:off x="5943803" y="3425677"/>
            <a:ext cx="0" cy="261043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7C136ED-18FF-4719-B494-B26A7FEE9F90}"/>
              </a:ext>
            </a:extLst>
          </p:cNvPr>
          <p:cNvGrpSpPr/>
          <p:nvPr/>
        </p:nvGrpSpPr>
        <p:grpSpPr>
          <a:xfrm>
            <a:off x="4623483" y="2196639"/>
            <a:ext cx="4155268" cy="540729"/>
            <a:chOff x="4623483" y="2196639"/>
            <a:chExt cx="4155268" cy="540729"/>
          </a:xfrm>
        </p:grpSpPr>
        <p:sp>
          <p:nvSpPr>
            <p:cNvPr id="75" name="Right Brace 74">
              <a:extLst>
                <a:ext uri="{FF2B5EF4-FFF2-40B4-BE49-F238E27FC236}">
                  <a16:creationId xmlns:a16="http://schemas.microsoft.com/office/drawing/2014/main" id="{40C02A8E-973B-40A4-9B63-05002FA00A79}"/>
                </a:ext>
              </a:extLst>
            </p:cNvPr>
            <p:cNvSpPr/>
            <p:nvPr/>
          </p:nvSpPr>
          <p:spPr>
            <a:xfrm>
              <a:off x="4623483" y="2196639"/>
              <a:ext cx="391886" cy="540729"/>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F5326CB7-AA36-47A7-B29F-6ED25CFC5CB1}"/>
                </a:ext>
              </a:extLst>
            </p:cNvPr>
            <p:cNvSpPr txBox="1"/>
            <p:nvPr/>
          </p:nvSpPr>
          <p:spPr>
            <a:xfrm>
              <a:off x="5103449" y="2297097"/>
              <a:ext cx="3675302" cy="369332"/>
            </a:xfrm>
            <a:prstGeom prst="rect">
              <a:avLst/>
            </a:prstGeom>
            <a:noFill/>
          </p:spPr>
          <p:txBody>
            <a:bodyPr wrap="none" rtlCol="0">
              <a:spAutoFit/>
            </a:bodyPr>
            <a:lstStyle/>
            <a:p>
              <a:r>
                <a:rPr lang="en-US" dirty="0"/>
                <a:t>Supports </a:t>
              </a:r>
              <a:r>
                <a:rPr lang="en-US" dirty="0" err="1"/>
                <a:t>GPUDirect</a:t>
              </a:r>
              <a:r>
                <a:rPr lang="en-US" dirty="0"/>
                <a:t> RDMA as well</a:t>
              </a:r>
            </a:p>
          </p:txBody>
        </p:sp>
      </p:grpSp>
    </p:spTree>
    <p:extLst>
      <p:ext uri="{BB962C8B-B14F-4D97-AF65-F5344CB8AC3E}">
        <p14:creationId xmlns:p14="http://schemas.microsoft.com/office/powerpoint/2010/main" val="68342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89"/>
                                        </p:tgtEl>
                                        <p:attrNameLst>
                                          <p:attrName>style.visibility</p:attrName>
                                        </p:attrNameLst>
                                      </p:cBhvr>
                                      <p:to>
                                        <p:strVal val="visible"/>
                                      </p:to>
                                    </p:set>
                                  </p:childTnLst>
                                </p:cTn>
                              </p:par>
                              <p:par>
                                <p:cTn id="38" presetID="8" presetClass="emph" presetSubtype="0" fill="hold" nodeType="withEffect">
                                  <p:stCondLst>
                                    <p:cond delay="0"/>
                                  </p:stCondLst>
                                  <p:childTnLst>
                                    <p:animRot by="21600000">
                                      <p:cBhvr>
                                        <p:cTn id="39" dur="400" fill="hold"/>
                                        <p:tgtEl>
                                          <p:spTgt spid="189"/>
                                        </p:tgtEl>
                                        <p:attrNameLst>
                                          <p:attrName>r</p:attrName>
                                        </p:attrNameLst>
                                      </p:cBhvr>
                                    </p:animRot>
                                  </p:childTnLst>
                                </p:cTn>
                              </p:par>
                            </p:childTnLst>
                          </p:cTn>
                        </p:par>
                        <p:par>
                          <p:cTn id="40" fill="hold">
                            <p:stCondLst>
                              <p:cond delay="400"/>
                            </p:stCondLst>
                            <p:childTnLst>
                              <p:par>
                                <p:cTn id="41" presetID="1" presetClass="exit" presetSubtype="0" fill="hold" grpId="1" nodeType="afterEffect">
                                  <p:stCondLst>
                                    <p:cond delay="0"/>
                                  </p:stCondLst>
                                  <p:childTnLst>
                                    <p:set>
                                      <p:cBhvr>
                                        <p:cTn id="42" dur="1" fill="hold">
                                          <p:stCondLst>
                                            <p:cond delay="0"/>
                                          </p:stCondLst>
                                        </p:cTn>
                                        <p:tgtEl>
                                          <p:spTgt spid="187"/>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1"/>
                                        </p:tgtEl>
                                        <p:attrNameLst>
                                          <p:attrName>style.visibility</p:attrName>
                                        </p:attrNameLst>
                                      </p:cBhvr>
                                      <p:to>
                                        <p:strVal val="visible"/>
                                      </p:to>
                                    </p:set>
                                    <p:animEffect transition="in" filter="wipe(left)">
                                      <p:cBhvr>
                                        <p:cTn id="54" dur="500"/>
                                        <p:tgtEl>
                                          <p:spTgt spid="18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82"/>
                                        </p:tgtEl>
                                        <p:attrNameLst>
                                          <p:attrName>style.visibility</p:attrName>
                                        </p:attrNameLst>
                                      </p:cBhvr>
                                      <p:to>
                                        <p:strVal val="visible"/>
                                      </p:to>
                                    </p:set>
                                    <p:animEffect transition="in" filter="wipe(left)">
                                      <p:cBhvr>
                                        <p:cTn id="57" dur="500"/>
                                        <p:tgtEl>
                                          <p:spTgt spid="182"/>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44"/>
                                        </p:tgtEl>
                                        <p:attrNameLst>
                                          <p:attrName>style.visibility</p:attrName>
                                        </p:attrNameLst>
                                      </p:cBhvr>
                                      <p:to>
                                        <p:strVal val="visible"/>
                                      </p:to>
                                    </p:set>
                                    <p:animEffect transition="in" filter="wipe(left)">
                                      <p:cBhvr>
                                        <p:cTn id="61" dur="500"/>
                                        <p:tgtEl>
                                          <p:spTgt spid="14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left)">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2" grpId="0"/>
      <p:bldP spid="187" grpId="0"/>
      <p:bldP spid="187" grpId="1"/>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9AEF-C670-4B06-872E-584004E68E0E}"/>
              </a:ext>
            </a:extLst>
          </p:cNvPr>
          <p:cNvSpPr>
            <a:spLocks noGrp="1"/>
          </p:cNvSpPr>
          <p:nvPr>
            <p:ph type="title"/>
          </p:nvPr>
        </p:nvSpPr>
        <p:spPr>
          <a:xfrm>
            <a:off x="838200" y="223255"/>
            <a:ext cx="10515600" cy="1325563"/>
          </a:xfrm>
        </p:spPr>
        <p:txBody>
          <a:bodyPr/>
          <a:lstStyle/>
          <a:p>
            <a:r>
              <a:rPr lang="en-US" dirty="0"/>
              <a:t>Global Optimizer: Performance Evaluation</a:t>
            </a:r>
          </a:p>
        </p:txBody>
      </p:sp>
      <p:sp>
        <p:nvSpPr>
          <p:cNvPr id="3" name="Content Placeholder 2">
            <a:extLst>
              <a:ext uri="{FF2B5EF4-FFF2-40B4-BE49-F238E27FC236}">
                <a16:creationId xmlns:a16="http://schemas.microsoft.com/office/drawing/2014/main" id="{73B8DCE2-DE9B-4F74-8937-6C92C29927B8}"/>
              </a:ext>
            </a:extLst>
          </p:cNvPr>
          <p:cNvSpPr>
            <a:spLocks noGrp="1"/>
          </p:cNvSpPr>
          <p:nvPr>
            <p:ph idx="1"/>
          </p:nvPr>
        </p:nvSpPr>
        <p:spPr>
          <a:xfrm>
            <a:off x="838199" y="1691014"/>
            <a:ext cx="10778671" cy="4314499"/>
          </a:xfrm>
        </p:spPr>
        <p:txBody>
          <a:bodyPr/>
          <a:lstStyle/>
          <a:p>
            <a:r>
              <a:rPr lang="en-US" dirty="0">
                <a:solidFill>
                  <a:schemeClr val="tx2"/>
                </a:solidFill>
              </a:rPr>
              <a:t>Improve training throughput, convergence speed and scalability</a:t>
            </a:r>
          </a:p>
          <a:p>
            <a:pPr marL="0" indent="0">
              <a:buNone/>
            </a:pPr>
            <a:endParaRPr lang="en-US" dirty="0"/>
          </a:p>
        </p:txBody>
      </p:sp>
      <p:sp>
        <p:nvSpPr>
          <p:cNvPr id="4" name="Slide Number Placeholder 3">
            <a:extLst>
              <a:ext uri="{FF2B5EF4-FFF2-40B4-BE49-F238E27FC236}">
                <a16:creationId xmlns:a16="http://schemas.microsoft.com/office/drawing/2014/main" id="{0007C10D-4775-451D-A081-0C77F75FB05D}"/>
              </a:ext>
            </a:extLst>
          </p:cNvPr>
          <p:cNvSpPr>
            <a:spLocks noGrp="1"/>
          </p:cNvSpPr>
          <p:nvPr>
            <p:ph type="sldNum" sz="quarter" idx="12"/>
          </p:nvPr>
        </p:nvSpPr>
        <p:spPr>
          <a:xfrm>
            <a:off x="8610600" y="6356350"/>
            <a:ext cx="2743200" cy="365125"/>
          </a:xfrm>
        </p:spPr>
        <p:txBody>
          <a:bodyPr/>
          <a:lstStyle/>
          <a:p>
            <a:fld id="{75405F3C-E1F1-4016-982B-CA91284A1E2D}" type="slidenum">
              <a:rPr lang="en-US" smtClean="0"/>
              <a:t>18</a:t>
            </a:fld>
            <a:endParaRPr lang="en-US"/>
          </a:p>
        </p:txBody>
      </p:sp>
      <p:graphicFrame>
        <p:nvGraphicFramePr>
          <p:cNvPr id="22" name="Chart 21">
            <a:extLst>
              <a:ext uri="{FF2B5EF4-FFF2-40B4-BE49-F238E27FC236}">
                <a16:creationId xmlns:a16="http://schemas.microsoft.com/office/drawing/2014/main" id="{DF128624-CF1D-43AB-A7A9-38BD2906FE76}"/>
              </a:ext>
            </a:extLst>
          </p:cNvPr>
          <p:cNvGraphicFramePr>
            <a:graphicFrameLocks/>
          </p:cNvGraphicFramePr>
          <p:nvPr>
            <p:extLst/>
          </p:nvPr>
        </p:nvGraphicFramePr>
        <p:xfrm>
          <a:off x="6248681" y="2333451"/>
          <a:ext cx="4952438" cy="3501656"/>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254962AE-9959-47FB-8219-C1BB0AF8DB98}"/>
              </a:ext>
            </a:extLst>
          </p:cNvPr>
          <p:cNvGrpSpPr/>
          <p:nvPr/>
        </p:nvGrpSpPr>
        <p:grpSpPr>
          <a:xfrm>
            <a:off x="8736013" y="3701238"/>
            <a:ext cx="2105025" cy="501491"/>
            <a:chOff x="8736013" y="3776394"/>
            <a:chExt cx="2105025" cy="501491"/>
          </a:xfrm>
        </p:grpSpPr>
        <p:cxnSp>
          <p:nvCxnSpPr>
            <p:cNvPr id="11" name="Straight Connector 10">
              <a:extLst>
                <a:ext uri="{FF2B5EF4-FFF2-40B4-BE49-F238E27FC236}">
                  <a16:creationId xmlns:a16="http://schemas.microsoft.com/office/drawing/2014/main" id="{23D30CC4-D259-4DBD-81DC-077E2741EC33}"/>
                </a:ext>
              </a:extLst>
            </p:cNvPr>
            <p:cNvCxnSpPr>
              <a:cxnSpLocks/>
            </p:cNvCxnSpPr>
            <p:nvPr/>
          </p:nvCxnSpPr>
          <p:spPr>
            <a:xfrm>
              <a:off x="8739188" y="4013567"/>
              <a:ext cx="0" cy="264318"/>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888627CE-2A7C-44A3-9DF9-6BDA501AF1A9}"/>
                </a:ext>
              </a:extLst>
            </p:cNvPr>
            <p:cNvCxnSpPr>
              <a:cxnSpLocks/>
            </p:cNvCxnSpPr>
            <p:nvPr/>
          </p:nvCxnSpPr>
          <p:spPr>
            <a:xfrm>
              <a:off x="10841038" y="4013567"/>
              <a:ext cx="0" cy="264318"/>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7019C13C-50AA-4B93-8256-FAA0AF097CC1}"/>
                </a:ext>
              </a:extLst>
            </p:cNvPr>
            <p:cNvCxnSpPr/>
            <p:nvPr/>
          </p:nvCxnSpPr>
          <p:spPr>
            <a:xfrm>
              <a:off x="8736013" y="4128184"/>
              <a:ext cx="2105025" cy="0"/>
            </a:xfrm>
            <a:prstGeom prst="line">
              <a:avLst/>
            </a:prstGeom>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11F4A838-DCAE-4406-9691-37F4263BC543}"/>
                </a:ext>
              </a:extLst>
            </p:cNvPr>
            <p:cNvSpPr txBox="1"/>
            <p:nvPr/>
          </p:nvSpPr>
          <p:spPr>
            <a:xfrm>
              <a:off x="8949926" y="3776394"/>
              <a:ext cx="1375698" cy="307777"/>
            </a:xfrm>
            <a:prstGeom prst="rect">
              <a:avLst/>
            </a:prstGeom>
            <a:noFill/>
          </p:spPr>
          <p:txBody>
            <a:bodyPr wrap="none" rtlCol="0">
              <a:spAutoFit/>
            </a:bodyPr>
            <a:lstStyle/>
            <a:p>
              <a:r>
                <a:rPr lang="en-US" altLang="zh-CN" sz="1400" b="1" dirty="0"/>
                <a:t>2-3x speed up</a:t>
              </a:r>
              <a:endParaRPr lang="en-US" sz="1400" b="1" dirty="0"/>
            </a:p>
          </p:txBody>
        </p:sp>
      </p:grpSp>
      <p:sp>
        <p:nvSpPr>
          <p:cNvPr id="5" name="TextBox 4">
            <a:extLst>
              <a:ext uri="{FF2B5EF4-FFF2-40B4-BE49-F238E27FC236}">
                <a16:creationId xmlns:a16="http://schemas.microsoft.com/office/drawing/2014/main" id="{4F440E25-9ED0-4035-9904-A81B1DAFBB52}"/>
              </a:ext>
            </a:extLst>
          </p:cNvPr>
          <p:cNvSpPr txBox="1"/>
          <p:nvPr/>
        </p:nvSpPr>
        <p:spPr>
          <a:xfrm>
            <a:off x="906888" y="6214144"/>
            <a:ext cx="7269939" cy="261610"/>
          </a:xfrm>
          <a:prstGeom prst="rect">
            <a:avLst/>
          </a:prstGeom>
          <a:noFill/>
        </p:spPr>
        <p:txBody>
          <a:bodyPr wrap="none" rtlCol="0">
            <a:spAutoFit/>
          </a:bodyPr>
          <a:lstStyle/>
          <a:p>
            <a:r>
              <a:rPr lang="en-US" sz="1100" dirty="0"/>
              <a:t>* Experiments are conducted on 8 servers 8 Nvidia GTX 1080 GPUs;  The translation model uses WTM’15 datasets; </a:t>
            </a:r>
          </a:p>
        </p:txBody>
      </p:sp>
      <p:graphicFrame>
        <p:nvGraphicFramePr>
          <p:cNvPr id="13" name="Chart 12">
            <a:extLst>
              <a:ext uri="{FF2B5EF4-FFF2-40B4-BE49-F238E27FC236}">
                <a16:creationId xmlns:a16="http://schemas.microsoft.com/office/drawing/2014/main" id="{C06ED756-53A7-413E-AC50-F0CA25C4BF3F}"/>
              </a:ext>
            </a:extLst>
          </p:cNvPr>
          <p:cNvGraphicFramePr>
            <a:graphicFrameLocks/>
          </p:cNvGraphicFramePr>
          <p:nvPr>
            <p:extLst/>
          </p:nvPr>
        </p:nvGraphicFramePr>
        <p:xfrm>
          <a:off x="936075" y="2333452"/>
          <a:ext cx="4965327" cy="35016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1008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9A214F07-84DC-4617-AEC8-6AF423880FAE}"/>
              </a:ext>
            </a:extLst>
          </p:cNvPr>
          <p:cNvSpPr txBox="1"/>
          <p:nvPr/>
        </p:nvSpPr>
        <p:spPr>
          <a:xfrm>
            <a:off x="1501606" y="4553436"/>
            <a:ext cx="5215326" cy="1661993"/>
          </a:xfrm>
          <a:prstGeom prst="rect">
            <a:avLst/>
          </a:prstGeom>
          <a:noFill/>
        </p:spPr>
        <p:txBody>
          <a:bodyPr wrap="square" rtlCol="0">
            <a:spAutoFit/>
          </a:bodyPr>
          <a:lstStyle/>
          <a:p>
            <a:pPr marL="285750" indent="-182880">
              <a:buFont typeface="Arial" panose="020B0604020202020204" pitchFamily="34" charset="0"/>
              <a:buChar char="•"/>
            </a:pPr>
            <a:r>
              <a:rPr lang="en-US" dirty="0">
                <a:solidFill>
                  <a:schemeClr val="tx2"/>
                </a:solidFill>
              </a:rPr>
              <a:t>Automatic operator batching and kernel fusion</a:t>
            </a:r>
          </a:p>
          <a:p>
            <a:pPr marL="285750" indent="-182880">
              <a:buFont typeface="Arial" panose="020B0604020202020204" pitchFamily="34" charset="0"/>
              <a:buChar char="•"/>
            </a:pPr>
            <a:r>
              <a:rPr lang="en-US" dirty="0">
                <a:solidFill>
                  <a:schemeClr val="tx2"/>
                </a:solidFill>
              </a:rPr>
              <a:t>Tensor algebra compiler</a:t>
            </a:r>
          </a:p>
          <a:p>
            <a:pPr marL="285750" indent="-182880">
              <a:buFont typeface="Arial" panose="020B0604020202020204" pitchFamily="34" charset="0"/>
              <a:buChar char="•"/>
            </a:pPr>
            <a:r>
              <a:rPr lang="en-US" dirty="0">
                <a:solidFill>
                  <a:schemeClr val="tx2"/>
                </a:solidFill>
              </a:rPr>
              <a:t>Highly efficient sparse operators </a:t>
            </a:r>
          </a:p>
          <a:p>
            <a:pPr marL="742950" lvl="1" indent="-182880">
              <a:buFont typeface="Arial" panose="020B0604020202020204" pitchFamily="34" charset="0"/>
              <a:buChar char="•"/>
            </a:pPr>
            <a:r>
              <a:rPr lang="en-US" sz="1600" dirty="0"/>
              <a:t>Seamless integration of model compression</a:t>
            </a:r>
          </a:p>
          <a:p>
            <a:pPr marL="742950" lvl="1" indent="-182880">
              <a:buFont typeface="Arial" panose="020B0604020202020204" pitchFamily="34" charset="0"/>
              <a:buChar char="•"/>
            </a:pPr>
            <a:r>
              <a:rPr lang="en-US" sz="1600" dirty="0"/>
              <a:t>Adaptive switch between dense and sparse operators</a:t>
            </a:r>
          </a:p>
        </p:txBody>
      </p:sp>
      <p:sp>
        <p:nvSpPr>
          <p:cNvPr id="2" name="Title 1">
            <a:extLst>
              <a:ext uri="{FF2B5EF4-FFF2-40B4-BE49-F238E27FC236}">
                <a16:creationId xmlns:a16="http://schemas.microsoft.com/office/drawing/2014/main" id="{BDB9264F-AA45-466A-B787-4F00FC85E984}"/>
              </a:ext>
            </a:extLst>
          </p:cNvPr>
          <p:cNvSpPr>
            <a:spLocks noGrp="1"/>
          </p:cNvSpPr>
          <p:nvPr>
            <p:ph type="title"/>
          </p:nvPr>
        </p:nvSpPr>
        <p:spPr/>
        <p:txBody>
          <a:bodyPr/>
          <a:lstStyle/>
          <a:p>
            <a:r>
              <a:rPr lang="en-US" dirty="0"/>
              <a:t>Project Wolong (</a:t>
            </a:r>
            <a:r>
              <a:rPr lang="zh-CN" altLang="en-US" dirty="0"/>
              <a:t>卧龙</a:t>
            </a:r>
            <a:r>
              <a:rPr lang="en-US" dirty="0"/>
              <a:t>)</a:t>
            </a:r>
          </a:p>
        </p:txBody>
      </p:sp>
      <p:sp>
        <p:nvSpPr>
          <p:cNvPr id="4" name="Slide Number Placeholder 3">
            <a:extLst>
              <a:ext uri="{FF2B5EF4-FFF2-40B4-BE49-F238E27FC236}">
                <a16:creationId xmlns:a16="http://schemas.microsoft.com/office/drawing/2014/main" id="{258A4C17-1EF8-4248-A1E1-DD1B677B3ADB}"/>
              </a:ext>
            </a:extLst>
          </p:cNvPr>
          <p:cNvSpPr>
            <a:spLocks noGrp="1"/>
          </p:cNvSpPr>
          <p:nvPr>
            <p:ph type="sldNum" sz="quarter" idx="12"/>
          </p:nvPr>
        </p:nvSpPr>
        <p:spPr>
          <a:xfrm>
            <a:off x="9160157" y="6203416"/>
            <a:ext cx="2743200" cy="365125"/>
          </a:xfrm>
        </p:spPr>
        <p:txBody>
          <a:bodyPr/>
          <a:lstStyle/>
          <a:p>
            <a:fld id="{75405F3C-E1F1-4016-982B-CA91284A1E2D}" type="slidenum">
              <a:rPr lang="en-US" smtClean="0"/>
              <a:t>19</a:t>
            </a:fld>
            <a:endParaRPr lang="en-US"/>
          </a:p>
        </p:txBody>
      </p:sp>
      <p:grpSp>
        <p:nvGrpSpPr>
          <p:cNvPr id="19" name="Group 18">
            <a:extLst>
              <a:ext uri="{FF2B5EF4-FFF2-40B4-BE49-F238E27FC236}">
                <a16:creationId xmlns:a16="http://schemas.microsoft.com/office/drawing/2014/main" id="{07405B68-4ECD-4DE3-9B68-575A67ECD35E}"/>
              </a:ext>
            </a:extLst>
          </p:cNvPr>
          <p:cNvGrpSpPr/>
          <p:nvPr/>
        </p:nvGrpSpPr>
        <p:grpSpPr>
          <a:xfrm>
            <a:off x="7898904" y="4826565"/>
            <a:ext cx="3247536" cy="1268075"/>
            <a:chOff x="3381984" y="5851137"/>
            <a:chExt cx="4925440" cy="662401"/>
          </a:xfrm>
        </p:grpSpPr>
        <p:sp>
          <p:nvSpPr>
            <p:cNvPr id="20" name="Rounded Rectangle 32">
              <a:extLst>
                <a:ext uri="{FF2B5EF4-FFF2-40B4-BE49-F238E27FC236}">
                  <a16:creationId xmlns:a16="http://schemas.microsoft.com/office/drawing/2014/main" id="{0D7CA43F-A3C5-4419-8F74-D61DEE22EB74}"/>
                </a:ext>
              </a:extLst>
            </p:cNvPr>
            <p:cNvSpPr/>
            <p:nvPr/>
          </p:nvSpPr>
          <p:spPr>
            <a:xfrm>
              <a:off x="3381984" y="5851137"/>
              <a:ext cx="4925440" cy="662401"/>
            </a:xfrm>
            <a:prstGeom prst="roundRect">
              <a:avLst>
                <a:gd name="adj" fmla="val 803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489DC0F-91DE-46CD-8779-0A0641B8B5A8}"/>
                </a:ext>
              </a:extLst>
            </p:cNvPr>
            <p:cNvSpPr txBox="1"/>
            <p:nvPr/>
          </p:nvSpPr>
          <p:spPr>
            <a:xfrm>
              <a:off x="3381984" y="5867207"/>
              <a:ext cx="4925438" cy="177915"/>
            </a:xfrm>
            <a:prstGeom prst="rect">
              <a:avLst/>
            </a:prstGeom>
            <a:noFill/>
          </p:spPr>
          <p:txBody>
            <a:bodyPr wrap="square" rtlCol="0">
              <a:spAutoFit/>
            </a:bodyPr>
            <a:lstStyle/>
            <a:p>
              <a:pPr algn="ctr"/>
              <a:r>
                <a:rPr lang="en-US" sz="1600" dirty="0"/>
                <a:t>Execution backends</a:t>
              </a:r>
            </a:p>
          </p:txBody>
        </p:sp>
      </p:grpSp>
      <p:grpSp>
        <p:nvGrpSpPr>
          <p:cNvPr id="32" name="Group 31">
            <a:extLst>
              <a:ext uri="{FF2B5EF4-FFF2-40B4-BE49-F238E27FC236}">
                <a16:creationId xmlns:a16="http://schemas.microsoft.com/office/drawing/2014/main" id="{CE7925A5-0998-4E7A-8BA0-CC9619AA0BBD}"/>
              </a:ext>
            </a:extLst>
          </p:cNvPr>
          <p:cNvGrpSpPr/>
          <p:nvPr/>
        </p:nvGrpSpPr>
        <p:grpSpPr>
          <a:xfrm>
            <a:off x="7858125" y="2434878"/>
            <a:ext cx="3301805" cy="872862"/>
            <a:chOff x="4308366" y="2009860"/>
            <a:chExt cx="3230570" cy="811162"/>
          </a:xfrm>
        </p:grpSpPr>
        <p:sp>
          <p:nvSpPr>
            <p:cNvPr id="33" name="Rounded Rectangle 4">
              <a:extLst>
                <a:ext uri="{FF2B5EF4-FFF2-40B4-BE49-F238E27FC236}">
                  <a16:creationId xmlns:a16="http://schemas.microsoft.com/office/drawing/2014/main" id="{A2E424A0-B7EF-4D71-89F8-5F95B6C7908E}"/>
                </a:ext>
              </a:extLst>
            </p:cNvPr>
            <p:cNvSpPr/>
            <p:nvPr/>
          </p:nvSpPr>
          <p:spPr>
            <a:xfrm>
              <a:off x="4348264" y="2052511"/>
              <a:ext cx="3190672" cy="768511"/>
            </a:xfrm>
            <a:prstGeom prst="roundRect">
              <a:avLst>
                <a:gd name="adj" fmla="val 9775"/>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A9E28261-486E-47AF-B313-18CA2A384057}"/>
                </a:ext>
              </a:extLst>
            </p:cNvPr>
            <p:cNvSpPr txBox="1"/>
            <p:nvPr/>
          </p:nvSpPr>
          <p:spPr>
            <a:xfrm>
              <a:off x="4308366" y="2009860"/>
              <a:ext cx="3184876" cy="314623"/>
            </a:xfrm>
            <a:prstGeom prst="rect">
              <a:avLst/>
            </a:prstGeom>
            <a:noFill/>
          </p:spPr>
          <p:txBody>
            <a:bodyPr wrap="square" rtlCol="0">
              <a:spAutoFit/>
            </a:bodyPr>
            <a:lstStyle/>
            <a:p>
              <a:pPr algn="ctr"/>
              <a:r>
                <a:rPr lang="en-US" altLang="zh-CN" sz="1600" dirty="0"/>
                <a:t>Intermediate Representation (</a:t>
              </a:r>
              <a:r>
                <a:rPr lang="en-US" altLang="zh-CN" sz="1600" b="1" dirty="0"/>
                <a:t>IR</a:t>
              </a:r>
              <a:r>
                <a:rPr lang="en-US" altLang="zh-CN" sz="1600" dirty="0"/>
                <a:t>)</a:t>
              </a:r>
              <a:endParaRPr lang="en-US" sz="1600" dirty="0"/>
            </a:p>
          </p:txBody>
        </p:sp>
      </p:grpSp>
      <p:pic>
        <p:nvPicPr>
          <p:cNvPr id="1026" name="Picture 2" descr="Image result for tensorflow">
            <a:extLst>
              <a:ext uri="{FF2B5EF4-FFF2-40B4-BE49-F238E27FC236}">
                <a16:creationId xmlns:a16="http://schemas.microsoft.com/office/drawing/2014/main" id="{C601D07A-8BBE-4CF9-842E-887AC366DE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97" y="1592778"/>
            <a:ext cx="956290" cy="6119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NTK">
            <a:extLst>
              <a:ext uri="{FF2B5EF4-FFF2-40B4-BE49-F238E27FC236}">
                <a16:creationId xmlns:a16="http://schemas.microsoft.com/office/drawing/2014/main" id="{0C27DB62-D392-4697-A920-51C8A63BB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871" y="1562312"/>
            <a:ext cx="1051416" cy="7097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affe2">
            <a:extLst>
              <a:ext uri="{FF2B5EF4-FFF2-40B4-BE49-F238E27FC236}">
                <a16:creationId xmlns:a16="http://schemas.microsoft.com/office/drawing/2014/main" id="{AB75FDEA-D079-47FA-A6B4-9B17B39B2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7571" y="1403581"/>
            <a:ext cx="952500" cy="952500"/>
          </a:xfrm>
          <a:prstGeom prst="rect">
            <a:avLst/>
          </a:prstGeom>
          <a:noFill/>
          <a:extLst>
            <a:ext uri="{909E8E84-426E-40DD-AFC4-6F175D3DCCD1}">
              <a14:hiddenFill xmlns:a14="http://schemas.microsoft.com/office/drawing/2010/main">
                <a:solidFill>
                  <a:srgbClr val="FFFFFF"/>
                </a:solidFill>
              </a14:hiddenFill>
            </a:ext>
          </a:extLst>
        </p:spPr>
      </p:pic>
      <p:grpSp>
        <p:nvGrpSpPr>
          <p:cNvPr id="1051" name="Group 1050">
            <a:extLst>
              <a:ext uri="{FF2B5EF4-FFF2-40B4-BE49-F238E27FC236}">
                <a16:creationId xmlns:a16="http://schemas.microsoft.com/office/drawing/2014/main" id="{882D068A-4F72-41A4-9E84-8BC34DE85B92}"/>
              </a:ext>
            </a:extLst>
          </p:cNvPr>
          <p:cNvGrpSpPr/>
          <p:nvPr/>
        </p:nvGrpSpPr>
        <p:grpSpPr>
          <a:xfrm>
            <a:off x="8882643" y="2792354"/>
            <a:ext cx="1506383" cy="432474"/>
            <a:chOff x="4781022" y="2797723"/>
            <a:chExt cx="1506383" cy="432474"/>
          </a:xfrm>
        </p:grpSpPr>
        <p:sp>
          <p:nvSpPr>
            <p:cNvPr id="35" name="Oval 34">
              <a:extLst>
                <a:ext uri="{FF2B5EF4-FFF2-40B4-BE49-F238E27FC236}">
                  <a16:creationId xmlns:a16="http://schemas.microsoft.com/office/drawing/2014/main" id="{79A5B606-DA63-4B2D-B7CF-1738AB1BF4A4}"/>
                </a:ext>
              </a:extLst>
            </p:cNvPr>
            <p:cNvSpPr/>
            <p:nvPr/>
          </p:nvSpPr>
          <p:spPr>
            <a:xfrm>
              <a:off x="4781022" y="2804133"/>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x</a:t>
              </a:r>
            </a:p>
          </p:txBody>
        </p:sp>
        <p:sp>
          <p:nvSpPr>
            <p:cNvPr id="41" name="Oval 40">
              <a:extLst>
                <a:ext uri="{FF2B5EF4-FFF2-40B4-BE49-F238E27FC236}">
                  <a16:creationId xmlns:a16="http://schemas.microsoft.com/office/drawing/2014/main" id="{47AC7F8C-8090-42A1-ACE6-D8896607E885}"/>
                </a:ext>
              </a:extLst>
            </p:cNvPr>
            <p:cNvSpPr/>
            <p:nvPr/>
          </p:nvSpPr>
          <p:spPr>
            <a:xfrm>
              <a:off x="4782049" y="3028213"/>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w</a:t>
              </a:r>
            </a:p>
          </p:txBody>
        </p:sp>
        <p:sp>
          <p:nvSpPr>
            <p:cNvPr id="42" name="Oval 41">
              <a:extLst>
                <a:ext uri="{FF2B5EF4-FFF2-40B4-BE49-F238E27FC236}">
                  <a16:creationId xmlns:a16="http://schemas.microsoft.com/office/drawing/2014/main" id="{FD1CBD0F-3BD3-461B-A871-0962F4A7385E}"/>
                </a:ext>
              </a:extLst>
            </p:cNvPr>
            <p:cNvSpPr/>
            <p:nvPr/>
          </p:nvSpPr>
          <p:spPr>
            <a:xfrm>
              <a:off x="5194709" y="3028213"/>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b</a:t>
              </a:r>
            </a:p>
          </p:txBody>
        </p:sp>
        <p:sp>
          <p:nvSpPr>
            <p:cNvPr id="43" name="Oval 42">
              <a:extLst>
                <a:ext uri="{FF2B5EF4-FFF2-40B4-BE49-F238E27FC236}">
                  <a16:creationId xmlns:a16="http://schemas.microsoft.com/office/drawing/2014/main" id="{54A2571A-5EC0-4393-864F-F618C13450BE}"/>
                </a:ext>
              </a:extLst>
            </p:cNvPr>
            <p:cNvSpPr/>
            <p:nvPr/>
          </p:nvSpPr>
          <p:spPr>
            <a:xfrm>
              <a:off x="5195307" y="2797723"/>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a:t>
              </a:r>
            </a:p>
          </p:txBody>
        </p:sp>
        <p:cxnSp>
          <p:nvCxnSpPr>
            <p:cNvPr id="37" name="Straight Arrow Connector 36">
              <a:extLst>
                <a:ext uri="{FF2B5EF4-FFF2-40B4-BE49-F238E27FC236}">
                  <a16:creationId xmlns:a16="http://schemas.microsoft.com/office/drawing/2014/main" id="{89E1ACD6-8AE5-4827-B131-89DB12CD1995}"/>
                </a:ext>
              </a:extLst>
            </p:cNvPr>
            <p:cNvCxnSpPr>
              <a:cxnSpLocks/>
              <a:stCxn id="35" idx="6"/>
              <a:endCxn id="43" idx="2"/>
            </p:cNvCxnSpPr>
            <p:nvPr/>
          </p:nvCxnSpPr>
          <p:spPr>
            <a:xfrm flipV="1">
              <a:off x="5028960" y="2898715"/>
              <a:ext cx="166347" cy="641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39" name="Straight Arrow Connector 38">
              <a:extLst>
                <a:ext uri="{FF2B5EF4-FFF2-40B4-BE49-F238E27FC236}">
                  <a16:creationId xmlns:a16="http://schemas.microsoft.com/office/drawing/2014/main" id="{02D485CB-DF18-4777-9874-EB1F068EB0B6}"/>
                </a:ext>
              </a:extLst>
            </p:cNvPr>
            <p:cNvCxnSpPr>
              <a:stCxn id="41" idx="6"/>
              <a:endCxn id="43" idx="3"/>
            </p:cNvCxnSpPr>
            <p:nvPr/>
          </p:nvCxnSpPr>
          <p:spPr>
            <a:xfrm flipV="1">
              <a:off x="5029987" y="2970127"/>
              <a:ext cx="201630" cy="159078"/>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48" name="Oval 47">
              <a:extLst>
                <a:ext uri="{FF2B5EF4-FFF2-40B4-BE49-F238E27FC236}">
                  <a16:creationId xmlns:a16="http://schemas.microsoft.com/office/drawing/2014/main" id="{72E7FBDC-98EE-4DEA-A565-CD9376200BF4}"/>
                </a:ext>
              </a:extLst>
            </p:cNvPr>
            <p:cNvSpPr/>
            <p:nvPr/>
          </p:nvSpPr>
          <p:spPr>
            <a:xfrm>
              <a:off x="5606224" y="2889015"/>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a:t>
              </a:r>
            </a:p>
          </p:txBody>
        </p:sp>
        <p:cxnSp>
          <p:nvCxnSpPr>
            <p:cNvPr id="44" name="Straight Arrow Connector 43">
              <a:extLst>
                <a:ext uri="{FF2B5EF4-FFF2-40B4-BE49-F238E27FC236}">
                  <a16:creationId xmlns:a16="http://schemas.microsoft.com/office/drawing/2014/main" id="{DE18382D-5CC9-4682-9E14-FCADA899126F}"/>
                </a:ext>
              </a:extLst>
            </p:cNvPr>
            <p:cNvCxnSpPr>
              <a:cxnSpLocks/>
              <a:stCxn id="42" idx="6"/>
              <a:endCxn id="48" idx="2"/>
            </p:cNvCxnSpPr>
            <p:nvPr/>
          </p:nvCxnSpPr>
          <p:spPr>
            <a:xfrm flipV="1">
              <a:off x="5442647" y="2990007"/>
              <a:ext cx="163577" cy="139198"/>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46" name="Straight Arrow Connector 45">
              <a:extLst>
                <a:ext uri="{FF2B5EF4-FFF2-40B4-BE49-F238E27FC236}">
                  <a16:creationId xmlns:a16="http://schemas.microsoft.com/office/drawing/2014/main" id="{5B36C08C-7F01-4FD6-8FCA-9A596AF081F0}"/>
                </a:ext>
              </a:extLst>
            </p:cNvPr>
            <p:cNvCxnSpPr>
              <a:cxnSpLocks/>
              <a:stCxn id="43" idx="6"/>
              <a:endCxn id="48" idx="2"/>
            </p:cNvCxnSpPr>
            <p:nvPr/>
          </p:nvCxnSpPr>
          <p:spPr>
            <a:xfrm>
              <a:off x="5443245" y="2898715"/>
              <a:ext cx="162979" cy="9129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53" name="Oval 52">
              <a:extLst>
                <a:ext uri="{FF2B5EF4-FFF2-40B4-BE49-F238E27FC236}">
                  <a16:creationId xmlns:a16="http://schemas.microsoft.com/office/drawing/2014/main" id="{9B0B1149-936F-4368-9018-9A0EBC954DA9}"/>
                </a:ext>
              </a:extLst>
            </p:cNvPr>
            <p:cNvSpPr/>
            <p:nvPr/>
          </p:nvSpPr>
          <p:spPr>
            <a:xfrm>
              <a:off x="6039467" y="2889015"/>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y</a:t>
              </a:r>
            </a:p>
          </p:txBody>
        </p:sp>
        <p:cxnSp>
          <p:nvCxnSpPr>
            <p:cNvPr id="49" name="Straight Arrow Connector 48">
              <a:extLst>
                <a:ext uri="{FF2B5EF4-FFF2-40B4-BE49-F238E27FC236}">
                  <a16:creationId xmlns:a16="http://schemas.microsoft.com/office/drawing/2014/main" id="{010B1D3B-6028-4CCD-A3D4-E34B5ECBC7E7}"/>
                </a:ext>
              </a:extLst>
            </p:cNvPr>
            <p:cNvCxnSpPr>
              <a:stCxn id="48" idx="6"/>
              <a:endCxn id="53" idx="2"/>
            </p:cNvCxnSpPr>
            <p:nvPr/>
          </p:nvCxnSpPr>
          <p:spPr>
            <a:xfrm>
              <a:off x="5854162" y="2990007"/>
              <a:ext cx="185305"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grpSp>
      <p:sp>
        <p:nvSpPr>
          <p:cNvPr id="1052" name="Arrow: Down 1051">
            <a:extLst>
              <a:ext uri="{FF2B5EF4-FFF2-40B4-BE49-F238E27FC236}">
                <a16:creationId xmlns:a16="http://schemas.microsoft.com/office/drawing/2014/main" id="{845128E6-08A8-4AEA-A237-EF18D1786138}"/>
              </a:ext>
            </a:extLst>
          </p:cNvPr>
          <p:cNvSpPr/>
          <p:nvPr/>
        </p:nvSpPr>
        <p:spPr>
          <a:xfrm>
            <a:off x="9387626" y="3353995"/>
            <a:ext cx="287546" cy="187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29ED60A-DA91-4ADD-A8A6-9D95C2786669}"/>
              </a:ext>
            </a:extLst>
          </p:cNvPr>
          <p:cNvGrpSpPr/>
          <p:nvPr/>
        </p:nvGrpSpPr>
        <p:grpSpPr>
          <a:xfrm>
            <a:off x="7898904" y="3632514"/>
            <a:ext cx="3261026" cy="1167597"/>
            <a:chOff x="8170947" y="3794439"/>
            <a:chExt cx="2998293" cy="1167597"/>
          </a:xfrm>
        </p:grpSpPr>
        <p:grpSp>
          <p:nvGrpSpPr>
            <p:cNvPr id="29" name="Group 28">
              <a:extLst>
                <a:ext uri="{FF2B5EF4-FFF2-40B4-BE49-F238E27FC236}">
                  <a16:creationId xmlns:a16="http://schemas.microsoft.com/office/drawing/2014/main" id="{235BC78E-CB6D-4F7D-B715-B96D424B2AE6}"/>
                </a:ext>
              </a:extLst>
            </p:cNvPr>
            <p:cNvGrpSpPr/>
            <p:nvPr/>
          </p:nvGrpSpPr>
          <p:grpSpPr>
            <a:xfrm>
              <a:off x="8170947" y="3794439"/>
              <a:ext cx="2998293" cy="869274"/>
              <a:chOff x="3381984" y="5851137"/>
              <a:chExt cx="4945901" cy="662401"/>
            </a:xfrm>
          </p:grpSpPr>
          <p:sp>
            <p:nvSpPr>
              <p:cNvPr id="30" name="Rounded Rectangle 32">
                <a:extLst>
                  <a:ext uri="{FF2B5EF4-FFF2-40B4-BE49-F238E27FC236}">
                    <a16:creationId xmlns:a16="http://schemas.microsoft.com/office/drawing/2014/main" id="{DAD5DE34-7E51-474C-B6C3-D9EA26C870E2}"/>
                  </a:ext>
                </a:extLst>
              </p:cNvPr>
              <p:cNvSpPr/>
              <p:nvPr/>
            </p:nvSpPr>
            <p:spPr>
              <a:xfrm>
                <a:off x="3381984" y="5851137"/>
                <a:ext cx="4925440" cy="662401"/>
              </a:xfrm>
              <a:prstGeom prst="roundRect">
                <a:avLst>
                  <a:gd name="adj" fmla="val 9882"/>
                </a:avLst>
              </a:prstGeom>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947E3FD5-6851-4C9E-A346-EC83F87FC07E}"/>
                  </a:ext>
                </a:extLst>
              </p:cNvPr>
              <p:cNvSpPr txBox="1"/>
              <p:nvPr/>
            </p:nvSpPr>
            <p:spPr>
              <a:xfrm>
                <a:off x="3402447" y="5967716"/>
                <a:ext cx="4925438" cy="445608"/>
              </a:xfrm>
              <a:prstGeom prst="rect">
                <a:avLst/>
              </a:prstGeom>
              <a:noFill/>
            </p:spPr>
            <p:txBody>
              <a:bodyPr wrap="square" rtlCol="0">
                <a:spAutoFit/>
              </a:bodyPr>
              <a:lstStyle/>
              <a:p>
                <a:pPr algn="ctr"/>
                <a:r>
                  <a:rPr lang="en-US" sz="1600" b="1" dirty="0">
                    <a:solidFill>
                      <a:schemeClr val="bg1"/>
                    </a:solidFill>
                  </a:rPr>
                  <a:t>Wolong Compiler &amp; Optimizer Infrastructure</a:t>
                </a:r>
              </a:p>
            </p:txBody>
          </p:sp>
        </p:grpSp>
        <p:sp>
          <p:nvSpPr>
            <p:cNvPr id="93" name="Arrow: Down 92">
              <a:extLst>
                <a:ext uri="{FF2B5EF4-FFF2-40B4-BE49-F238E27FC236}">
                  <a16:creationId xmlns:a16="http://schemas.microsoft.com/office/drawing/2014/main" id="{D1E3E5F6-5D80-4D86-B628-EFE75D567481}"/>
                </a:ext>
              </a:extLst>
            </p:cNvPr>
            <p:cNvSpPr/>
            <p:nvPr/>
          </p:nvSpPr>
          <p:spPr>
            <a:xfrm>
              <a:off x="9558483" y="4774099"/>
              <a:ext cx="287546" cy="187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2" descr="“cpu”的图片搜索结果">
            <a:extLst>
              <a:ext uri="{FF2B5EF4-FFF2-40B4-BE49-F238E27FC236}">
                <a16:creationId xmlns:a16="http://schemas.microsoft.com/office/drawing/2014/main" id="{F9E796CD-6EA7-4456-A3FF-59A61411EC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9046" y="5187527"/>
            <a:ext cx="760132" cy="7601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PU”的图片搜索结果">
            <a:extLst>
              <a:ext uri="{FF2B5EF4-FFF2-40B4-BE49-F238E27FC236}">
                <a16:creationId xmlns:a16="http://schemas.microsoft.com/office/drawing/2014/main" id="{D251BA38-D934-4938-97BE-2EAC36906B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54576" y="5258750"/>
            <a:ext cx="962983" cy="7267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indows phone”的图片搜索结果">
            <a:extLst>
              <a:ext uri="{FF2B5EF4-FFF2-40B4-BE49-F238E27FC236}">
                <a16:creationId xmlns:a16="http://schemas.microsoft.com/office/drawing/2014/main" id="{97A4032D-3FBA-40DF-9D41-DA288441115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21420" y="5304901"/>
            <a:ext cx="604106" cy="6034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PGA”的图片搜索结果">
            <a:extLst>
              <a:ext uri="{FF2B5EF4-FFF2-40B4-BE49-F238E27FC236}">
                <a16:creationId xmlns:a16="http://schemas.microsoft.com/office/drawing/2014/main" id="{7128CB4D-EC8A-442A-A962-5A4866B292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48210" y="5231139"/>
            <a:ext cx="781985" cy="666643"/>
          </a:xfrm>
          <a:prstGeom prst="rect">
            <a:avLst/>
          </a:prstGeom>
          <a:noFill/>
          <a:extLst>
            <a:ext uri="{909E8E84-426E-40DD-AFC4-6F175D3DCCD1}">
              <a14:hiddenFill xmlns:a14="http://schemas.microsoft.com/office/drawing/2010/main">
                <a:solidFill>
                  <a:srgbClr val="FFFFFF"/>
                </a:solidFill>
              </a14:hiddenFill>
            </a:ext>
          </a:extLst>
        </p:spPr>
      </p:pic>
      <p:sp>
        <p:nvSpPr>
          <p:cNvPr id="47" name="Rounded Rectangle 14">
            <a:extLst>
              <a:ext uri="{FF2B5EF4-FFF2-40B4-BE49-F238E27FC236}">
                <a16:creationId xmlns:a16="http://schemas.microsoft.com/office/drawing/2014/main" id="{BDA8B159-97D9-462E-9D58-DFDD5D02DFAF}"/>
              </a:ext>
            </a:extLst>
          </p:cNvPr>
          <p:cNvSpPr/>
          <p:nvPr/>
        </p:nvSpPr>
        <p:spPr>
          <a:xfrm>
            <a:off x="1501607" y="4205944"/>
            <a:ext cx="5201836" cy="2065757"/>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17BCC8B-C56F-4B61-9F43-A04A85FAA6D3}"/>
              </a:ext>
            </a:extLst>
          </p:cNvPr>
          <p:cNvGrpSpPr/>
          <p:nvPr/>
        </p:nvGrpSpPr>
        <p:grpSpPr>
          <a:xfrm>
            <a:off x="1501607" y="1713515"/>
            <a:ext cx="5201836" cy="2385969"/>
            <a:chOff x="1487539" y="2065209"/>
            <a:chExt cx="5201836" cy="2385969"/>
          </a:xfrm>
        </p:grpSpPr>
        <p:sp>
          <p:nvSpPr>
            <p:cNvPr id="45" name="TextBox 44">
              <a:extLst>
                <a:ext uri="{FF2B5EF4-FFF2-40B4-BE49-F238E27FC236}">
                  <a16:creationId xmlns:a16="http://schemas.microsoft.com/office/drawing/2014/main" id="{4A48B073-AC14-4604-BDFA-4F73AB5966AA}"/>
                </a:ext>
              </a:extLst>
            </p:cNvPr>
            <p:cNvSpPr txBox="1"/>
            <p:nvPr/>
          </p:nvSpPr>
          <p:spPr>
            <a:xfrm>
              <a:off x="1487539" y="2441047"/>
              <a:ext cx="5201836" cy="1661993"/>
            </a:xfrm>
            <a:prstGeom prst="rect">
              <a:avLst/>
            </a:prstGeom>
            <a:noFill/>
          </p:spPr>
          <p:txBody>
            <a:bodyPr wrap="square" rtlCol="0">
              <a:spAutoFit/>
            </a:bodyPr>
            <a:lstStyle/>
            <a:p>
              <a:pPr marL="285750" indent="-182880">
                <a:buFont typeface="Arial" panose="020B0604020202020204" pitchFamily="34" charset="0"/>
                <a:buChar char="•"/>
              </a:pPr>
              <a:r>
                <a:rPr lang="en-US" dirty="0">
                  <a:solidFill>
                    <a:schemeClr val="tx2"/>
                  </a:solidFill>
                </a:rPr>
                <a:t>Fast distributed training over RDMA</a:t>
              </a:r>
            </a:p>
            <a:p>
              <a:pPr marL="742950" lvl="1" indent="-182880">
                <a:buFont typeface="Arial" panose="020B0604020202020204" pitchFamily="34" charset="0"/>
                <a:buChar char="•"/>
              </a:pPr>
              <a:r>
                <a:rPr lang="en-US" sz="1600" dirty="0"/>
                <a:t>Efficient communication through zero-copy</a:t>
              </a:r>
            </a:p>
            <a:p>
              <a:pPr marL="285750" indent="-182880">
                <a:buFont typeface="Arial" panose="020B0604020202020204" pitchFamily="34" charset="0"/>
                <a:buChar char="•"/>
              </a:pPr>
              <a:r>
                <a:rPr lang="en-US" dirty="0">
                  <a:solidFill>
                    <a:schemeClr val="tx2"/>
                  </a:solidFill>
                </a:rPr>
                <a:t>Automatic computation placement across devices and servers</a:t>
              </a:r>
            </a:p>
            <a:p>
              <a:pPr marL="742950" lvl="1" indent="-182880">
                <a:buFont typeface="Arial" panose="020B0604020202020204" pitchFamily="34" charset="0"/>
                <a:buChar char="•"/>
              </a:pPr>
              <a:r>
                <a:rPr lang="en-US" sz="1600" dirty="0"/>
                <a:t>Cost model with static and dynamic information</a:t>
              </a:r>
            </a:p>
          </p:txBody>
        </p:sp>
        <p:sp>
          <p:nvSpPr>
            <p:cNvPr id="38" name="Rounded Rectangle 11">
              <a:extLst>
                <a:ext uri="{FF2B5EF4-FFF2-40B4-BE49-F238E27FC236}">
                  <a16:creationId xmlns:a16="http://schemas.microsoft.com/office/drawing/2014/main" id="{BE5BCDBE-E6BE-4426-994B-17BE67227D1B}"/>
                </a:ext>
              </a:extLst>
            </p:cNvPr>
            <p:cNvSpPr/>
            <p:nvPr/>
          </p:nvSpPr>
          <p:spPr>
            <a:xfrm>
              <a:off x="1487539" y="2065209"/>
              <a:ext cx="5201836" cy="2113687"/>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466A4F7-515E-4B4F-9F23-5526A1E9A4E5}"/>
                </a:ext>
              </a:extLst>
            </p:cNvPr>
            <p:cNvSpPr txBox="1"/>
            <p:nvPr/>
          </p:nvSpPr>
          <p:spPr>
            <a:xfrm>
              <a:off x="1487539" y="2089798"/>
              <a:ext cx="5201836" cy="369332"/>
            </a:xfrm>
            <a:prstGeom prst="rect">
              <a:avLst/>
            </a:prstGeom>
            <a:noFill/>
          </p:spPr>
          <p:txBody>
            <a:bodyPr wrap="square" rtlCol="0">
              <a:spAutoFit/>
            </a:bodyPr>
            <a:lstStyle/>
            <a:p>
              <a:pPr algn="ctr"/>
              <a:r>
                <a:rPr lang="en-US" b="1" dirty="0">
                  <a:solidFill>
                    <a:schemeClr val="tx2"/>
                  </a:solidFill>
                </a:rPr>
                <a:t>Distributed Optimizer:</a:t>
              </a:r>
            </a:p>
          </p:txBody>
        </p:sp>
        <p:sp>
          <p:nvSpPr>
            <p:cNvPr id="50" name="Down Arrow 15">
              <a:extLst>
                <a:ext uri="{FF2B5EF4-FFF2-40B4-BE49-F238E27FC236}">
                  <a16:creationId xmlns:a16="http://schemas.microsoft.com/office/drawing/2014/main" id="{8F24DEB5-F726-4D28-8FC4-BD603EF10536}"/>
                </a:ext>
              </a:extLst>
            </p:cNvPr>
            <p:cNvSpPr/>
            <p:nvPr/>
          </p:nvSpPr>
          <p:spPr>
            <a:xfrm>
              <a:off x="3783906" y="4256625"/>
              <a:ext cx="637238" cy="194553"/>
            </a:xfrm>
            <a:prstGeom prst="downArrow">
              <a:avLst>
                <a:gd name="adj1" fmla="val 50000"/>
                <a:gd name="adj2" fmla="val 48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CD04C1B9-5538-4C4F-92DB-B10B0F1DEEF6}"/>
              </a:ext>
            </a:extLst>
          </p:cNvPr>
          <p:cNvSpPr txBox="1"/>
          <p:nvPr/>
        </p:nvSpPr>
        <p:spPr>
          <a:xfrm>
            <a:off x="1488116" y="4202418"/>
            <a:ext cx="5215327" cy="369332"/>
          </a:xfrm>
          <a:prstGeom prst="rect">
            <a:avLst/>
          </a:prstGeom>
          <a:noFill/>
        </p:spPr>
        <p:txBody>
          <a:bodyPr wrap="square" rtlCol="0">
            <a:spAutoFit/>
          </a:bodyPr>
          <a:lstStyle/>
          <a:p>
            <a:pPr algn="ctr"/>
            <a:r>
              <a:rPr lang="en-US" b="1" dirty="0">
                <a:solidFill>
                  <a:schemeClr val="tx2"/>
                </a:solidFill>
              </a:rPr>
              <a:t>Local Optimizer:</a:t>
            </a:r>
          </a:p>
        </p:txBody>
      </p:sp>
      <p:sp>
        <p:nvSpPr>
          <p:cNvPr id="10" name="Speech Bubble: Rectangle 9">
            <a:extLst>
              <a:ext uri="{FF2B5EF4-FFF2-40B4-BE49-F238E27FC236}">
                <a16:creationId xmlns:a16="http://schemas.microsoft.com/office/drawing/2014/main" id="{DB5B7C4E-FE5F-49D2-A23E-F9E38C477290}"/>
              </a:ext>
            </a:extLst>
          </p:cNvPr>
          <p:cNvSpPr/>
          <p:nvPr/>
        </p:nvSpPr>
        <p:spPr>
          <a:xfrm>
            <a:off x="1266093" y="1562312"/>
            <a:ext cx="5663652" cy="4835815"/>
          </a:xfrm>
          <a:prstGeom prst="wedgeRectCallout">
            <a:avLst>
              <a:gd name="adj1" fmla="val 66019"/>
              <a:gd name="adj2" fmla="val -9"/>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461D6DA-ECC3-4606-A969-BA1F7A015063}"/>
              </a:ext>
            </a:extLst>
          </p:cNvPr>
          <p:cNvSpPr/>
          <p:nvPr/>
        </p:nvSpPr>
        <p:spPr>
          <a:xfrm>
            <a:off x="1266093" y="1581570"/>
            <a:ext cx="5663652" cy="2321470"/>
          </a:xfrm>
          <a:prstGeom prst="rect">
            <a:avLst/>
          </a:prstGeom>
          <a:solidFill>
            <a:schemeClr val="bg1">
              <a:lumMod val="6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99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AEBC58-4398-4DE2-8A87-0BBDB988815E}"/>
              </a:ext>
            </a:extLst>
          </p:cNvPr>
          <p:cNvSpPr>
            <a:spLocks noGrp="1"/>
          </p:cNvSpPr>
          <p:nvPr>
            <p:ph type="sldNum" sz="quarter" idx="12"/>
          </p:nvPr>
        </p:nvSpPr>
        <p:spPr/>
        <p:txBody>
          <a:bodyPr/>
          <a:lstStyle/>
          <a:p>
            <a:fld id="{75405F3C-E1F1-4016-982B-CA91284A1E2D}" type="slidenum">
              <a:rPr lang="en-US" smtClean="0"/>
              <a:t>2</a:t>
            </a:fld>
            <a:endParaRPr lang="en-US"/>
          </a:p>
        </p:txBody>
      </p:sp>
      <p:pic>
        <p:nvPicPr>
          <p:cNvPr id="51" name="Picture 32" descr="“artificial neural network”的图片搜索结果">
            <a:extLst>
              <a:ext uri="{FF2B5EF4-FFF2-40B4-BE49-F238E27FC236}">
                <a16:creationId xmlns:a16="http://schemas.microsoft.com/office/drawing/2014/main" id="{4D38DAE4-6952-41BF-AE86-F8772E32F2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756" y="2862197"/>
            <a:ext cx="3008487" cy="1969789"/>
          </a:xfrm>
          <a:prstGeom prst="rect">
            <a:avLst/>
          </a:prstGeom>
          <a:noFill/>
          <a:extLst>
            <a:ext uri="{909E8E84-426E-40DD-AFC4-6F175D3DCCD1}">
              <a14:hiddenFill xmlns:a14="http://schemas.microsoft.com/office/drawing/2010/main">
                <a:solidFill>
                  <a:srgbClr val="FFFFFF"/>
                </a:solidFill>
              </a14:hiddenFill>
            </a:ext>
          </a:extLst>
        </p:spPr>
      </p:pic>
      <p:sp>
        <p:nvSpPr>
          <p:cNvPr id="50" name="Title 1">
            <a:extLst>
              <a:ext uri="{FF2B5EF4-FFF2-40B4-BE49-F238E27FC236}">
                <a16:creationId xmlns:a16="http://schemas.microsoft.com/office/drawing/2014/main" id="{48C80665-EFD9-4720-BFD4-24E62BBC0AE2}"/>
              </a:ext>
            </a:extLst>
          </p:cNvPr>
          <p:cNvSpPr txBox="1">
            <a:spLocks/>
          </p:cNvSpPr>
          <p:nvPr/>
        </p:nvSpPr>
        <p:spPr>
          <a:xfrm>
            <a:off x="4404434" y="2188927"/>
            <a:ext cx="34467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Deep Learning</a:t>
            </a:r>
          </a:p>
        </p:txBody>
      </p:sp>
      <p:grpSp>
        <p:nvGrpSpPr>
          <p:cNvPr id="5" name="Group 4">
            <a:extLst>
              <a:ext uri="{FF2B5EF4-FFF2-40B4-BE49-F238E27FC236}">
                <a16:creationId xmlns:a16="http://schemas.microsoft.com/office/drawing/2014/main" id="{D388BCC1-B39D-47A8-B9AD-959728CB3357}"/>
              </a:ext>
            </a:extLst>
          </p:cNvPr>
          <p:cNvGrpSpPr/>
          <p:nvPr/>
        </p:nvGrpSpPr>
        <p:grpSpPr>
          <a:xfrm>
            <a:off x="793010" y="673203"/>
            <a:ext cx="3494160" cy="3075145"/>
            <a:chOff x="793010" y="673203"/>
            <a:chExt cx="3494160" cy="3075145"/>
          </a:xfrm>
        </p:grpSpPr>
        <p:pic>
          <p:nvPicPr>
            <p:cNvPr id="24" name="Picture 22" descr="http://www.kitguru.net/wp-content/uploads/2017/05/6_fi-ziptopia-zipcar-generic-autonomous-cars-image_2.jpg">
              <a:extLst>
                <a:ext uri="{FF2B5EF4-FFF2-40B4-BE49-F238E27FC236}">
                  <a16:creationId xmlns:a16="http://schemas.microsoft.com/office/drawing/2014/main" id="{B4AC2E18-023F-4ED1-B87A-F615E22ADB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937" y="673203"/>
              <a:ext cx="1904761" cy="1052909"/>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voice recognition”的图片搜索结果">
              <a:extLst>
                <a:ext uri="{FF2B5EF4-FFF2-40B4-BE49-F238E27FC236}">
                  <a16:creationId xmlns:a16="http://schemas.microsoft.com/office/drawing/2014/main" id="{FCBBE054-E675-48C5-ADED-DE8824401D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010" y="2178180"/>
              <a:ext cx="1988688" cy="1113661"/>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52D1389D-3E1A-4F33-8292-41BCDE3A317A}"/>
                </a:ext>
              </a:extLst>
            </p:cNvPr>
            <p:cNvSpPr txBox="1"/>
            <p:nvPr/>
          </p:nvSpPr>
          <p:spPr>
            <a:xfrm>
              <a:off x="1205445" y="1690069"/>
              <a:ext cx="1354858" cy="369332"/>
            </a:xfrm>
            <a:prstGeom prst="rect">
              <a:avLst/>
            </a:prstGeom>
            <a:noFill/>
          </p:spPr>
          <p:txBody>
            <a:bodyPr wrap="none" rtlCol="0">
              <a:spAutoFit/>
            </a:bodyPr>
            <a:lstStyle/>
            <a:p>
              <a:r>
                <a:rPr lang="en-US" dirty="0">
                  <a:solidFill>
                    <a:srgbClr val="C00000"/>
                  </a:solidFill>
                </a:rPr>
                <a:t>Self-driving</a:t>
              </a:r>
            </a:p>
          </p:txBody>
        </p:sp>
        <p:sp>
          <p:nvSpPr>
            <p:cNvPr id="66" name="TextBox 65">
              <a:extLst>
                <a:ext uri="{FF2B5EF4-FFF2-40B4-BE49-F238E27FC236}">
                  <a16:creationId xmlns:a16="http://schemas.microsoft.com/office/drawing/2014/main" id="{0623C831-F05A-4774-8A5A-D3D07F894332}"/>
                </a:ext>
              </a:extLst>
            </p:cNvPr>
            <p:cNvSpPr txBox="1"/>
            <p:nvPr/>
          </p:nvSpPr>
          <p:spPr>
            <a:xfrm>
              <a:off x="894750" y="3379016"/>
              <a:ext cx="1976247" cy="369332"/>
            </a:xfrm>
            <a:prstGeom prst="rect">
              <a:avLst/>
            </a:prstGeom>
            <a:noFill/>
          </p:spPr>
          <p:txBody>
            <a:bodyPr wrap="none" rtlCol="0">
              <a:spAutoFit/>
            </a:bodyPr>
            <a:lstStyle/>
            <a:p>
              <a:r>
                <a:rPr lang="en-US" dirty="0">
                  <a:solidFill>
                    <a:srgbClr val="C00000"/>
                  </a:solidFill>
                </a:rPr>
                <a:t>Personal assistant</a:t>
              </a:r>
            </a:p>
          </p:txBody>
        </p:sp>
        <p:cxnSp>
          <p:nvCxnSpPr>
            <p:cNvPr id="34" name="Straight Arrow Connector 33">
              <a:extLst>
                <a:ext uri="{FF2B5EF4-FFF2-40B4-BE49-F238E27FC236}">
                  <a16:creationId xmlns:a16="http://schemas.microsoft.com/office/drawing/2014/main" id="{1150C5EA-5347-4954-8D63-E6B362B8E43C}"/>
                </a:ext>
              </a:extLst>
            </p:cNvPr>
            <p:cNvCxnSpPr>
              <a:cxnSpLocks/>
            </p:cNvCxnSpPr>
            <p:nvPr/>
          </p:nvCxnSpPr>
          <p:spPr>
            <a:xfrm flipH="1" flipV="1">
              <a:off x="2989228" y="2735011"/>
              <a:ext cx="1297942" cy="26100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grpSp>
        <p:nvGrpSpPr>
          <p:cNvPr id="6" name="Group 5">
            <a:extLst>
              <a:ext uri="{FF2B5EF4-FFF2-40B4-BE49-F238E27FC236}">
                <a16:creationId xmlns:a16="http://schemas.microsoft.com/office/drawing/2014/main" id="{7C9DB3C7-9458-4EE5-9DB5-6A1AF1AA294C}"/>
              </a:ext>
            </a:extLst>
          </p:cNvPr>
          <p:cNvGrpSpPr/>
          <p:nvPr/>
        </p:nvGrpSpPr>
        <p:grpSpPr>
          <a:xfrm>
            <a:off x="2842481" y="673203"/>
            <a:ext cx="6448878" cy="1943958"/>
            <a:chOff x="2842481" y="673203"/>
            <a:chExt cx="6448878" cy="1943958"/>
          </a:xfrm>
        </p:grpSpPr>
        <p:pic>
          <p:nvPicPr>
            <p:cNvPr id="1048" name="Picture 24" descr="“image recognition”的图片搜索结果">
              <a:extLst>
                <a:ext uri="{FF2B5EF4-FFF2-40B4-BE49-F238E27FC236}">
                  <a16:creationId xmlns:a16="http://schemas.microsoft.com/office/drawing/2014/main" id="{8EBA15F5-3E2B-4F55-B33E-70A817AA9F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9228" y="674423"/>
              <a:ext cx="2027362" cy="105168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2" descr="“deep learning translation”的图片搜索结果">
              <a:extLst>
                <a:ext uri="{FF2B5EF4-FFF2-40B4-BE49-F238E27FC236}">
                  <a16:creationId xmlns:a16="http://schemas.microsoft.com/office/drawing/2014/main" id="{E4836E7C-A3D5-42B0-A177-5223013BA0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0966" y="673203"/>
              <a:ext cx="1977916" cy="105168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www.kdnuggets.com/wp-content/uploads/medical-image-analysis-header.jpeg">
              <a:extLst>
                <a:ext uri="{FF2B5EF4-FFF2-40B4-BE49-F238E27FC236}">
                  <a16:creationId xmlns:a16="http://schemas.microsoft.com/office/drawing/2014/main" id="{84B1D655-AEBE-4F94-B360-272E2315CE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7414" y="695131"/>
              <a:ext cx="1766746" cy="1029761"/>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F7F42EC1-E7E6-4A01-AB93-76C3C092DCD5}"/>
                </a:ext>
              </a:extLst>
            </p:cNvPr>
            <p:cNvSpPr txBox="1"/>
            <p:nvPr/>
          </p:nvSpPr>
          <p:spPr>
            <a:xfrm>
              <a:off x="2842481" y="1692188"/>
              <a:ext cx="2422138" cy="369332"/>
            </a:xfrm>
            <a:prstGeom prst="rect">
              <a:avLst/>
            </a:prstGeom>
            <a:noFill/>
          </p:spPr>
          <p:txBody>
            <a:bodyPr wrap="none" rtlCol="0">
              <a:spAutoFit/>
            </a:bodyPr>
            <a:lstStyle/>
            <a:p>
              <a:r>
                <a:rPr lang="en-US" dirty="0">
                  <a:solidFill>
                    <a:srgbClr val="C00000"/>
                  </a:solidFill>
                </a:rPr>
                <a:t>Surveillance detection</a:t>
              </a:r>
            </a:p>
          </p:txBody>
        </p:sp>
        <p:sp>
          <p:nvSpPr>
            <p:cNvPr id="63" name="TextBox 62">
              <a:extLst>
                <a:ext uri="{FF2B5EF4-FFF2-40B4-BE49-F238E27FC236}">
                  <a16:creationId xmlns:a16="http://schemas.microsoft.com/office/drawing/2014/main" id="{A87C365A-1D8A-49B3-900D-291F9ACD5F8F}"/>
                </a:ext>
              </a:extLst>
            </p:cNvPr>
            <p:cNvSpPr txBox="1"/>
            <p:nvPr/>
          </p:nvSpPr>
          <p:spPr>
            <a:xfrm>
              <a:off x="5514818" y="1685060"/>
              <a:ext cx="1281889" cy="369332"/>
            </a:xfrm>
            <a:prstGeom prst="rect">
              <a:avLst/>
            </a:prstGeom>
            <a:noFill/>
          </p:spPr>
          <p:txBody>
            <a:bodyPr wrap="none" rtlCol="0">
              <a:spAutoFit/>
            </a:bodyPr>
            <a:lstStyle/>
            <a:p>
              <a:r>
                <a:rPr lang="en-US" dirty="0">
                  <a:solidFill>
                    <a:srgbClr val="C00000"/>
                  </a:solidFill>
                </a:rPr>
                <a:t>Translation</a:t>
              </a:r>
            </a:p>
          </p:txBody>
        </p:sp>
        <p:sp>
          <p:nvSpPr>
            <p:cNvPr id="64" name="TextBox 63">
              <a:extLst>
                <a:ext uri="{FF2B5EF4-FFF2-40B4-BE49-F238E27FC236}">
                  <a16:creationId xmlns:a16="http://schemas.microsoft.com/office/drawing/2014/main" id="{6C294D0F-F072-4C46-BF57-034EFDE4019A}"/>
                </a:ext>
              </a:extLst>
            </p:cNvPr>
            <p:cNvSpPr txBox="1"/>
            <p:nvPr/>
          </p:nvSpPr>
          <p:spPr>
            <a:xfrm>
              <a:off x="7096527" y="1693813"/>
              <a:ext cx="2194832" cy="369332"/>
            </a:xfrm>
            <a:prstGeom prst="rect">
              <a:avLst/>
            </a:prstGeom>
            <a:noFill/>
          </p:spPr>
          <p:txBody>
            <a:bodyPr wrap="none" rtlCol="0">
              <a:spAutoFit/>
            </a:bodyPr>
            <a:lstStyle/>
            <a:p>
              <a:r>
                <a:rPr lang="en-US" dirty="0">
                  <a:solidFill>
                    <a:srgbClr val="C00000"/>
                  </a:solidFill>
                </a:rPr>
                <a:t>Medical diagnostics</a:t>
              </a:r>
            </a:p>
          </p:txBody>
        </p:sp>
        <p:cxnSp>
          <p:nvCxnSpPr>
            <p:cNvPr id="36" name="Straight Arrow Connector 35">
              <a:extLst>
                <a:ext uri="{FF2B5EF4-FFF2-40B4-BE49-F238E27FC236}">
                  <a16:creationId xmlns:a16="http://schemas.microsoft.com/office/drawing/2014/main" id="{A4AB4E4B-7F4A-4203-889C-510003F1043D}"/>
                </a:ext>
              </a:extLst>
            </p:cNvPr>
            <p:cNvCxnSpPr>
              <a:cxnSpLocks/>
              <a:endCxn id="62" idx="2"/>
            </p:cNvCxnSpPr>
            <p:nvPr/>
          </p:nvCxnSpPr>
          <p:spPr>
            <a:xfrm flipH="1" flipV="1">
              <a:off x="4053550" y="2061520"/>
              <a:ext cx="388384" cy="46697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9" name="Straight Arrow Connector 38">
              <a:extLst>
                <a:ext uri="{FF2B5EF4-FFF2-40B4-BE49-F238E27FC236}">
                  <a16:creationId xmlns:a16="http://schemas.microsoft.com/office/drawing/2014/main" id="{BD7513D0-105D-4EFC-952E-0C82923DA570}"/>
                </a:ext>
              </a:extLst>
            </p:cNvPr>
            <p:cNvCxnSpPr/>
            <p:nvPr/>
          </p:nvCxnSpPr>
          <p:spPr>
            <a:xfrm flipV="1">
              <a:off x="6285206" y="2134311"/>
              <a:ext cx="0" cy="48285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41" name="Straight Arrow Connector 40">
              <a:extLst>
                <a:ext uri="{FF2B5EF4-FFF2-40B4-BE49-F238E27FC236}">
                  <a16:creationId xmlns:a16="http://schemas.microsoft.com/office/drawing/2014/main" id="{63E8F4BF-EC45-4D60-8857-F5A94DCD29CF}"/>
                </a:ext>
              </a:extLst>
            </p:cNvPr>
            <p:cNvCxnSpPr>
              <a:cxnSpLocks/>
              <a:endCxn id="64" idx="2"/>
            </p:cNvCxnSpPr>
            <p:nvPr/>
          </p:nvCxnSpPr>
          <p:spPr>
            <a:xfrm flipV="1">
              <a:off x="7623412" y="2063145"/>
              <a:ext cx="570531" cy="55401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grpSp>
        <p:nvGrpSpPr>
          <p:cNvPr id="7" name="Group 6">
            <a:extLst>
              <a:ext uri="{FF2B5EF4-FFF2-40B4-BE49-F238E27FC236}">
                <a16:creationId xmlns:a16="http://schemas.microsoft.com/office/drawing/2014/main" id="{3E487ACC-D67E-48A0-BD68-5637F7C37456}"/>
              </a:ext>
            </a:extLst>
          </p:cNvPr>
          <p:cNvGrpSpPr/>
          <p:nvPr/>
        </p:nvGrpSpPr>
        <p:grpSpPr>
          <a:xfrm>
            <a:off x="7823200" y="621188"/>
            <a:ext cx="3283107" cy="3195015"/>
            <a:chOff x="7823200" y="621188"/>
            <a:chExt cx="3283107" cy="3195015"/>
          </a:xfrm>
        </p:grpSpPr>
        <p:pic>
          <p:nvPicPr>
            <p:cNvPr id="1052" name="Picture 28" descr="https://ocr.space/blog/images/posts/old/atari-2600-games.jpg">
              <a:extLst>
                <a:ext uri="{FF2B5EF4-FFF2-40B4-BE49-F238E27FC236}">
                  <a16:creationId xmlns:a16="http://schemas.microsoft.com/office/drawing/2014/main" id="{3E1844F8-3B63-4C22-B5DD-D0FA457E058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91703" y="621188"/>
              <a:ext cx="1766745" cy="112919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generative model deep learning”的图片搜索结果">
              <a:extLst>
                <a:ext uri="{FF2B5EF4-FFF2-40B4-BE49-F238E27FC236}">
                  <a16:creationId xmlns:a16="http://schemas.microsoft.com/office/drawing/2014/main" id="{FA238A5C-5E43-445A-AC41-E45D7AF5EF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44160" y="2111604"/>
              <a:ext cx="2062147" cy="1267412"/>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513EB5BE-B979-4573-9F76-59DC0F9D37BB}"/>
                </a:ext>
              </a:extLst>
            </p:cNvPr>
            <p:cNvSpPr txBox="1"/>
            <p:nvPr/>
          </p:nvSpPr>
          <p:spPr>
            <a:xfrm>
              <a:off x="9747006" y="1702204"/>
              <a:ext cx="779381" cy="369332"/>
            </a:xfrm>
            <a:prstGeom prst="rect">
              <a:avLst/>
            </a:prstGeom>
            <a:noFill/>
          </p:spPr>
          <p:txBody>
            <a:bodyPr wrap="none" rtlCol="0">
              <a:spAutoFit/>
            </a:bodyPr>
            <a:lstStyle/>
            <a:p>
              <a:r>
                <a:rPr lang="en-US" dirty="0">
                  <a:solidFill>
                    <a:srgbClr val="C00000"/>
                  </a:solidFill>
                </a:rPr>
                <a:t>Game</a:t>
              </a:r>
            </a:p>
          </p:txBody>
        </p:sp>
        <p:sp>
          <p:nvSpPr>
            <p:cNvPr id="68" name="TextBox 67">
              <a:extLst>
                <a:ext uri="{FF2B5EF4-FFF2-40B4-BE49-F238E27FC236}">
                  <a16:creationId xmlns:a16="http://schemas.microsoft.com/office/drawing/2014/main" id="{FAF157EE-C087-4F81-93BB-B958CE201FDA}"/>
                </a:ext>
              </a:extLst>
            </p:cNvPr>
            <p:cNvSpPr txBox="1"/>
            <p:nvPr/>
          </p:nvSpPr>
          <p:spPr>
            <a:xfrm>
              <a:off x="9883085" y="3446871"/>
              <a:ext cx="499111" cy="369332"/>
            </a:xfrm>
            <a:prstGeom prst="rect">
              <a:avLst/>
            </a:prstGeom>
            <a:noFill/>
          </p:spPr>
          <p:txBody>
            <a:bodyPr wrap="none" rtlCol="0">
              <a:spAutoFit/>
            </a:bodyPr>
            <a:lstStyle/>
            <a:p>
              <a:r>
                <a:rPr lang="en-US" dirty="0">
                  <a:solidFill>
                    <a:srgbClr val="C00000"/>
                  </a:solidFill>
                </a:rPr>
                <a:t>Art</a:t>
              </a:r>
            </a:p>
          </p:txBody>
        </p:sp>
        <p:cxnSp>
          <p:nvCxnSpPr>
            <p:cNvPr id="43" name="Straight Arrow Connector 42">
              <a:extLst>
                <a:ext uri="{FF2B5EF4-FFF2-40B4-BE49-F238E27FC236}">
                  <a16:creationId xmlns:a16="http://schemas.microsoft.com/office/drawing/2014/main" id="{A8B7C01A-F6EF-4957-AC55-97F37229E7DF}"/>
                </a:ext>
              </a:extLst>
            </p:cNvPr>
            <p:cNvCxnSpPr>
              <a:cxnSpLocks/>
            </p:cNvCxnSpPr>
            <p:nvPr/>
          </p:nvCxnSpPr>
          <p:spPr>
            <a:xfrm flipV="1">
              <a:off x="7823200" y="2735011"/>
              <a:ext cx="1092200" cy="24635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grpSp>
        <p:nvGrpSpPr>
          <p:cNvPr id="2" name="Group 1">
            <a:extLst>
              <a:ext uri="{FF2B5EF4-FFF2-40B4-BE49-F238E27FC236}">
                <a16:creationId xmlns:a16="http://schemas.microsoft.com/office/drawing/2014/main" id="{4A189E75-9F1D-4F2E-80CF-EBF42F868478}"/>
              </a:ext>
            </a:extLst>
          </p:cNvPr>
          <p:cNvGrpSpPr/>
          <p:nvPr/>
        </p:nvGrpSpPr>
        <p:grpSpPr>
          <a:xfrm>
            <a:off x="649999" y="4238111"/>
            <a:ext cx="11212297" cy="2220780"/>
            <a:chOff x="649999" y="4238111"/>
            <a:chExt cx="11212297" cy="2220780"/>
          </a:xfrm>
        </p:grpSpPr>
        <p:pic>
          <p:nvPicPr>
            <p:cNvPr id="13" name="Picture 6" descr="http://bryanrussell.org/projects/recognitionBySceneAlignment/banner.jpg">
              <a:extLst>
                <a:ext uri="{FF2B5EF4-FFF2-40B4-BE49-F238E27FC236}">
                  <a16:creationId xmlns:a16="http://schemas.microsoft.com/office/drawing/2014/main" id="{AD85FC72-E136-4C1E-88E1-36DE4B53437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50162" r="23860" b="48829"/>
            <a:stretch/>
          </p:blipFill>
          <p:spPr bwMode="auto">
            <a:xfrm>
              <a:off x="761730" y="4645555"/>
              <a:ext cx="1904761" cy="14924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Natural language processing”的图片搜索结果">
              <a:extLst>
                <a:ext uri="{FF2B5EF4-FFF2-40B4-BE49-F238E27FC236}">
                  <a16:creationId xmlns:a16="http://schemas.microsoft.com/office/drawing/2014/main" id="{4FDE6DAE-67DC-411E-BFA9-1E963C9618D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80889" y="4939017"/>
              <a:ext cx="1795133" cy="10252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s://tryolabs.com/images/blog/post-images/2016-12-06-major-advancements-in-deep-learning-2016/GAN-diagram.png">
              <a:extLst>
                <a:ext uri="{FF2B5EF4-FFF2-40B4-BE49-F238E27FC236}">
                  <a16:creationId xmlns:a16="http://schemas.microsoft.com/office/drawing/2014/main" id="{AA0E6193-EB07-4A1E-B4FF-A61BE6DA7F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3412" y="4238111"/>
              <a:ext cx="1567238" cy="18488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http://www.performics.com/wp-content/uploads/2013/05/shutterstock_42826063.jpg">
              <a:extLst>
                <a:ext uri="{FF2B5EF4-FFF2-40B4-BE49-F238E27FC236}">
                  <a16:creationId xmlns:a16="http://schemas.microsoft.com/office/drawing/2014/main" id="{FF20EE6A-A707-4C55-AA31-4056DEC167E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89467" y="4282637"/>
              <a:ext cx="1237715" cy="12377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http://www.pngmart.com/files/4/Earth-PNG-Image.png">
              <a:extLst>
                <a:ext uri="{FF2B5EF4-FFF2-40B4-BE49-F238E27FC236}">
                  <a16:creationId xmlns:a16="http://schemas.microsoft.com/office/drawing/2014/main" id="{754D9CC6-D32E-4B76-AEDB-ECE63E3C734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65089" y="4939017"/>
              <a:ext cx="1143217" cy="114321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speech recognition”的图片搜索结果">
              <a:extLst>
                <a:ext uri="{FF2B5EF4-FFF2-40B4-BE49-F238E27FC236}">
                  <a16:creationId xmlns:a16="http://schemas.microsoft.com/office/drawing/2014/main" id="{EC514730-E407-481E-9BDB-7BA62572CED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22604" y="4905967"/>
              <a:ext cx="2760099" cy="97165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02793CF-9833-489F-94AB-31CE8F0BA919}"/>
                </a:ext>
              </a:extLst>
            </p:cNvPr>
            <p:cNvSpPr txBox="1"/>
            <p:nvPr/>
          </p:nvSpPr>
          <p:spPr>
            <a:xfrm>
              <a:off x="649999" y="6083573"/>
              <a:ext cx="2041136" cy="369332"/>
            </a:xfrm>
            <a:prstGeom prst="rect">
              <a:avLst/>
            </a:prstGeom>
            <a:noFill/>
          </p:spPr>
          <p:txBody>
            <a:bodyPr wrap="none" rtlCol="0">
              <a:spAutoFit/>
            </a:bodyPr>
            <a:lstStyle/>
            <a:p>
              <a:r>
                <a:rPr lang="en-US" dirty="0">
                  <a:solidFill>
                    <a:schemeClr val="tx2"/>
                  </a:solidFill>
                </a:rPr>
                <a:t>Image recognition</a:t>
              </a:r>
            </a:p>
          </p:txBody>
        </p:sp>
        <p:sp>
          <p:nvSpPr>
            <p:cNvPr id="57" name="TextBox 56">
              <a:extLst>
                <a:ext uri="{FF2B5EF4-FFF2-40B4-BE49-F238E27FC236}">
                  <a16:creationId xmlns:a16="http://schemas.microsoft.com/office/drawing/2014/main" id="{1E707939-32DE-4A7E-913D-D9CB666A9489}"/>
                </a:ext>
              </a:extLst>
            </p:cNvPr>
            <p:cNvSpPr txBox="1"/>
            <p:nvPr/>
          </p:nvSpPr>
          <p:spPr>
            <a:xfrm>
              <a:off x="2976575" y="6086962"/>
              <a:ext cx="2145331" cy="369332"/>
            </a:xfrm>
            <a:prstGeom prst="rect">
              <a:avLst/>
            </a:prstGeom>
            <a:noFill/>
          </p:spPr>
          <p:txBody>
            <a:bodyPr wrap="none" rtlCol="0">
              <a:spAutoFit/>
            </a:bodyPr>
            <a:lstStyle/>
            <a:p>
              <a:r>
                <a:rPr lang="en-US" dirty="0">
                  <a:solidFill>
                    <a:schemeClr val="tx2"/>
                  </a:solidFill>
                </a:rPr>
                <a:t>Speech recognition</a:t>
              </a:r>
            </a:p>
          </p:txBody>
        </p:sp>
        <p:sp>
          <p:nvSpPr>
            <p:cNvPr id="58" name="TextBox 57">
              <a:extLst>
                <a:ext uri="{FF2B5EF4-FFF2-40B4-BE49-F238E27FC236}">
                  <a16:creationId xmlns:a16="http://schemas.microsoft.com/office/drawing/2014/main" id="{BA88CDB3-50D0-4158-A278-B46A4794F917}"/>
                </a:ext>
              </a:extLst>
            </p:cNvPr>
            <p:cNvSpPr txBox="1"/>
            <p:nvPr/>
          </p:nvSpPr>
          <p:spPr>
            <a:xfrm>
              <a:off x="5307676" y="6078265"/>
              <a:ext cx="1941557" cy="369332"/>
            </a:xfrm>
            <a:prstGeom prst="rect">
              <a:avLst/>
            </a:prstGeom>
            <a:noFill/>
          </p:spPr>
          <p:txBody>
            <a:bodyPr wrap="none" rtlCol="0">
              <a:spAutoFit/>
            </a:bodyPr>
            <a:lstStyle/>
            <a:p>
              <a:r>
                <a:rPr lang="en-US" dirty="0">
                  <a:solidFill>
                    <a:schemeClr val="tx2"/>
                  </a:solidFill>
                </a:rPr>
                <a:t>Natural language</a:t>
              </a:r>
            </a:p>
          </p:txBody>
        </p:sp>
        <p:sp>
          <p:nvSpPr>
            <p:cNvPr id="59" name="TextBox 58">
              <a:extLst>
                <a:ext uri="{FF2B5EF4-FFF2-40B4-BE49-F238E27FC236}">
                  <a16:creationId xmlns:a16="http://schemas.microsoft.com/office/drawing/2014/main" id="{CDAD92B6-9C3F-4A64-ACCD-5587BF3866D9}"/>
                </a:ext>
              </a:extLst>
            </p:cNvPr>
            <p:cNvSpPr txBox="1"/>
            <p:nvPr/>
          </p:nvSpPr>
          <p:spPr>
            <a:xfrm>
              <a:off x="7289599" y="6078265"/>
              <a:ext cx="1983492" cy="369332"/>
            </a:xfrm>
            <a:prstGeom prst="rect">
              <a:avLst/>
            </a:prstGeom>
            <a:noFill/>
          </p:spPr>
          <p:txBody>
            <a:bodyPr wrap="none" rtlCol="0">
              <a:spAutoFit/>
            </a:bodyPr>
            <a:lstStyle/>
            <a:p>
              <a:r>
                <a:rPr lang="en-US" dirty="0">
                  <a:solidFill>
                    <a:schemeClr val="tx2"/>
                  </a:solidFill>
                </a:rPr>
                <a:t>Generative model</a:t>
              </a:r>
            </a:p>
          </p:txBody>
        </p:sp>
        <p:sp>
          <p:nvSpPr>
            <p:cNvPr id="60" name="TextBox 59">
              <a:extLst>
                <a:ext uri="{FF2B5EF4-FFF2-40B4-BE49-F238E27FC236}">
                  <a16:creationId xmlns:a16="http://schemas.microsoft.com/office/drawing/2014/main" id="{B27365D3-B51E-4DCE-8021-A265287BAFCA}"/>
                </a:ext>
              </a:extLst>
            </p:cNvPr>
            <p:cNvSpPr txBox="1"/>
            <p:nvPr/>
          </p:nvSpPr>
          <p:spPr>
            <a:xfrm>
              <a:off x="9313457" y="6089559"/>
              <a:ext cx="2548839" cy="369332"/>
            </a:xfrm>
            <a:prstGeom prst="rect">
              <a:avLst/>
            </a:prstGeom>
            <a:noFill/>
          </p:spPr>
          <p:txBody>
            <a:bodyPr wrap="none" rtlCol="0">
              <a:spAutoFit/>
            </a:bodyPr>
            <a:lstStyle/>
            <a:p>
              <a:r>
                <a:rPr lang="en-US" dirty="0">
                  <a:solidFill>
                    <a:schemeClr val="tx2"/>
                  </a:solidFill>
                </a:rPr>
                <a:t>Reinforcement learning</a:t>
              </a:r>
            </a:p>
          </p:txBody>
        </p:sp>
        <p:sp>
          <p:nvSpPr>
            <p:cNvPr id="71" name="Arrow: Curved Down 70">
              <a:extLst>
                <a:ext uri="{FF2B5EF4-FFF2-40B4-BE49-F238E27FC236}">
                  <a16:creationId xmlns:a16="http://schemas.microsoft.com/office/drawing/2014/main" id="{598ECAB2-56D1-4BA8-BF54-6816725120D0}"/>
                </a:ext>
              </a:extLst>
            </p:cNvPr>
            <p:cNvSpPr/>
            <p:nvPr/>
          </p:nvSpPr>
          <p:spPr>
            <a:xfrm rot="19949109">
              <a:off x="10015091" y="4643255"/>
              <a:ext cx="599100" cy="170770"/>
            </a:xfrm>
            <a:prstGeom prst="curvedDownArrow">
              <a:avLst>
                <a:gd name="adj1" fmla="val 25000"/>
                <a:gd name="adj2" fmla="val 8732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Arrow: Curved Down 93">
              <a:extLst>
                <a:ext uri="{FF2B5EF4-FFF2-40B4-BE49-F238E27FC236}">
                  <a16:creationId xmlns:a16="http://schemas.microsoft.com/office/drawing/2014/main" id="{F70961E6-1B8E-46BB-9B27-F077312D0F87}"/>
                </a:ext>
              </a:extLst>
            </p:cNvPr>
            <p:cNvSpPr/>
            <p:nvPr/>
          </p:nvSpPr>
          <p:spPr>
            <a:xfrm rot="8632130">
              <a:off x="10608134" y="5527445"/>
              <a:ext cx="599100" cy="170770"/>
            </a:xfrm>
            <a:prstGeom prst="curvedDownArrow">
              <a:avLst>
                <a:gd name="adj1" fmla="val 25000"/>
                <a:gd name="adj2" fmla="val 8732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26940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ensorflow graph”的图片搜索结果">
            <a:extLst>
              <a:ext uri="{FF2B5EF4-FFF2-40B4-BE49-F238E27FC236}">
                <a16:creationId xmlns:a16="http://schemas.microsoft.com/office/drawing/2014/main" id="{5C0C43C2-230A-4DE4-8EAA-CE5278B58D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6" r="8000"/>
          <a:stretch/>
        </p:blipFill>
        <p:spPr bwMode="auto">
          <a:xfrm>
            <a:off x="7176561" y="1277361"/>
            <a:ext cx="3896828" cy="29511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8863BF-1709-4F98-A040-65FF8825A763}"/>
              </a:ext>
            </a:extLst>
          </p:cNvPr>
          <p:cNvSpPr>
            <a:spLocks noGrp="1"/>
          </p:cNvSpPr>
          <p:nvPr>
            <p:ph type="title"/>
          </p:nvPr>
        </p:nvSpPr>
        <p:spPr/>
        <p:txBody>
          <a:bodyPr/>
          <a:lstStyle/>
          <a:p>
            <a:r>
              <a:rPr lang="en-US" dirty="0"/>
              <a:t>Why Operator Batching and Kernel Fusion?</a:t>
            </a:r>
          </a:p>
        </p:txBody>
      </p:sp>
      <p:sp>
        <p:nvSpPr>
          <p:cNvPr id="3" name="Content Placeholder 2">
            <a:extLst>
              <a:ext uri="{FF2B5EF4-FFF2-40B4-BE49-F238E27FC236}">
                <a16:creationId xmlns:a16="http://schemas.microsoft.com/office/drawing/2014/main" id="{E19F09F7-E679-4616-A70A-920B11F086E2}"/>
              </a:ext>
            </a:extLst>
          </p:cNvPr>
          <p:cNvSpPr>
            <a:spLocks noGrp="1"/>
          </p:cNvSpPr>
          <p:nvPr>
            <p:ph idx="1"/>
          </p:nvPr>
        </p:nvSpPr>
        <p:spPr>
          <a:xfrm>
            <a:off x="838201" y="1825625"/>
            <a:ext cx="6680200" cy="2534340"/>
          </a:xfrm>
        </p:spPr>
        <p:txBody>
          <a:bodyPr>
            <a:normAutofit/>
          </a:bodyPr>
          <a:lstStyle/>
          <a:p>
            <a:r>
              <a:rPr lang="en-US" dirty="0">
                <a:solidFill>
                  <a:schemeClr val="tx2"/>
                </a:solidFill>
              </a:rPr>
              <a:t>Fine-grained operators introduce performance issues</a:t>
            </a:r>
          </a:p>
          <a:p>
            <a:pPr lvl="1"/>
            <a:r>
              <a:rPr lang="en-US" dirty="0"/>
              <a:t>DFG scheduling overhead</a:t>
            </a:r>
          </a:p>
          <a:p>
            <a:pPr lvl="1"/>
            <a:r>
              <a:rPr lang="en-US" dirty="0"/>
              <a:t>kernel-launch overhead</a:t>
            </a:r>
          </a:p>
          <a:p>
            <a:pPr lvl="1"/>
            <a:r>
              <a:rPr lang="en-US" dirty="0"/>
              <a:t>Data transmission overhead cross kernels through device memory</a:t>
            </a:r>
          </a:p>
          <a:p>
            <a:pPr lvl="1"/>
            <a:endParaRPr lang="en-US" dirty="0"/>
          </a:p>
          <a:p>
            <a:endParaRPr lang="en-US" dirty="0"/>
          </a:p>
        </p:txBody>
      </p:sp>
      <p:sp>
        <p:nvSpPr>
          <p:cNvPr id="4" name="Slide Number Placeholder 3">
            <a:extLst>
              <a:ext uri="{FF2B5EF4-FFF2-40B4-BE49-F238E27FC236}">
                <a16:creationId xmlns:a16="http://schemas.microsoft.com/office/drawing/2014/main" id="{4EEFF583-6314-4226-A71E-3C46E7D9D98A}"/>
              </a:ext>
            </a:extLst>
          </p:cNvPr>
          <p:cNvSpPr>
            <a:spLocks noGrp="1"/>
          </p:cNvSpPr>
          <p:nvPr>
            <p:ph type="sldNum" sz="quarter" idx="12"/>
          </p:nvPr>
        </p:nvSpPr>
        <p:spPr/>
        <p:txBody>
          <a:bodyPr/>
          <a:lstStyle/>
          <a:p>
            <a:fld id="{75405F3C-E1F1-4016-982B-CA91284A1E2D}" type="slidenum">
              <a:rPr lang="en-US" smtClean="0"/>
              <a:t>20</a:t>
            </a:fld>
            <a:endParaRPr lang="en-US"/>
          </a:p>
        </p:txBody>
      </p:sp>
      <p:graphicFrame>
        <p:nvGraphicFramePr>
          <p:cNvPr id="6" name="Chart 5">
            <a:extLst>
              <a:ext uri="{FF2B5EF4-FFF2-40B4-BE49-F238E27FC236}">
                <a16:creationId xmlns:a16="http://schemas.microsoft.com/office/drawing/2014/main" id="{51EA3124-E9F6-4E99-9488-B80651F730C5}"/>
              </a:ext>
            </a:extLst>
          </p:cNvPr>
          <p:cNvGraphicFramePr>
            <a:graphicFrameLocks/>
          </p:cNvGraphicFramePr>
          <p:nvPr>
            <p:extLst>
              <p:ext uri="{D42A27DB-BD31-4B8C-83A1-F6EECF244321}">
                <p14:modId xmlns:p14="http://schemas.microsoft.com/office/powerpoint/2010/main" val="1033749912"/>
              </p:ext>
            </p:extLst>
          </p:nvPr>
        </p:nvGraphicFramePr>
        <p:xfrm>
          <a:off x="4480846" y="4321287"/>
          <a:ext cx="3438525" cy="1948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F110-E9FB-4223-8C43-061F5A9BC6C8}"/>
              </a:ext>
            </a:extLst>
          </p:cNvPr>
          <p:cNvSpPr>
            <a:spLocks noGrp="1"/>
          </p:cNvSpPr>
          <p:nvPr>
            <p:ph type="title"/>
          </p:nvPr>
        </p:nvSpPr>
        <p:spPr/>
        <p:txBody>
          <a:bodyPr/>
          <a:lstStyle/>
          <a:p>
            <a:r>
              <a:rPr lang="en-GB" dirty="0"/>
              <a:t>Operator Batching: Matrix Multiplication</a:t>
            </a:r>
            <a:endParaRPr lang="en-US" dirty="0"/>
          </a:p>
        </p:txBody>
      </p:sp>
      <p:sp>
        <p:nvSpPr>
          <p:cNvPr id="620" name="Content Placeholder 619">
            <a:extLst>
              <a:ext uri="{FF2B5EF4-FFF2-40B4-BE49-F238E27FC236}">
                <a16:creationId xmlns:a16="http://schemas.microsoft.com/office/drawing/2014/main" id="{D34AAABC-607A-44B3-B730-7ACD47625C2E}"/>
              </a:ext>
            </a:extLst>
          </p:cNvPr>
          <p:cNvSpPr>
            <a:spLocks noGrp="1"/>
          </p:cNvSpPr>
          <p:nvPr>
            <p:ph idx="1"/>
          </p:nvPr>
        </p:nvSpPr>
        <p:spPr/>
        <p:txBody>
          <a:bodyPr/>
          <a:lstStyle/>
          <a:p>
            <a:r>
              <a:rPr lang="en-US" dirty="0">
                <a:solidFill>
                  <a:schemeClr val="tx2"/>
                </a:solidFill>
              </a:rPr>
              <a:t>Batch same-type operators to leverage GPU massive parallelism </a:t>
            </a:r>
          </a:p>
        </p:txBody>
      </p:sp>
      <p:sp>
        <p:nvSpPr>
          <p:cNvPr id="4" name="Slide Number Placeholder 3">
            <a:extLst>
              <a:ext uri="{FF2B5EF4-FFF2-40B4-BE49-F238E27FC236}">
                <a16:creationId xmlns:a16="http://schemas.microsoft.com/office/drawing/2014/main" id="{1163AFCA-5EA5-4F48-8CB0-F4237B47F823}"/>
              </a:ext>
            </a:extLst>
          </p:cNvPr>
          <p:cNvSpPr>
            <a:spLocks noGrp="1"/>
          </p:cNvSpPr>
          <p:nvPr>
            <p:ph type="sldNum" sz="quarter" idx="12"/>
          </p:nvPr>
        </p:nvSpPr>
        <p:spPr/>
        <p:txBody>
          <a:bodyPr/>
          <a:lstStyle/>
          <a:p>
            <a:fld id="{75405F3C-E1F1-4016-982B-CA91284A1E2D}" type="slidenum">
              <a:rPr lang="en-US" smtClean="0"/>
              <a:t>21</a:t>
            </a:fld>
            <a:endParaRPr lang="en-US"/>
          </a:p>
        </p:txBody>
      </p:sp>
      <p:sp>
        <p:nvSpPr>
          <p:cNvPr id="120" name="Oval 119">
            <a:extLst>
              <a:ext uri="{FF2B5EF4-FFF2-40B4-BE49-F238E27FC236}">
                <a16:creationId xmlns:a16="http://schemas.microsoft.com/office/drawing/2014/main" id="{0F6A37E7-4C0B-4376-A0FB-59A4F97636A9}"/>
              </a:ext>
            </a:extLst>
          </p:cNvPr>
          <p:cNvSpPr/>
          <p:nvPr/>
        </p:nvSpPr>
        <p:spPr>
          <a:xfrm>
            <a:off x="9169714" y="4150463"/>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t>+</a:t>
            </a:r>
            <a:endParaRPr lang="en-US" b="1" dirty="0"/>
          </a:p>
        </p:txBody>
      </p:sp>
      <p:cxnSp>
        <p:nvCxnSpPr>
          <p:cNvPr id="122" name="Straight Arrow Connector 121">
            <a:extLst>
              <a:ext uri="{FF2B5EF4-FFF2-40B4-BE49-F238E27FC236}">
                <a16:creationId xmlns:a16="http://schemas.microsoft.com/office/drawing/2014/main" id="{A81FDC82-B8B9-4A54-BB83-6788C4EA624C}"/>
              </a:ext>
            </a:extLst>
          </p:cNvPr>
          <p:cNvCxnSpPr>
            <a:cxnSpLocks/>
            <a:stCxn id="167" idx="1"/>
            <a:endCxn id="120" idx="4"/>
          </p:cNvCxnSpPr>
          <p:nvPr/>
        </p:nvCxnSpPr>
        <p:spPr>
          <a:xfrm flipH="1" flipV="1">
            <a:off x="9309188" y="4431819"/>
            <a:ext cx="517055" cy="2946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3" name="Oval 122">
            <a:extLst>
              <a:ext uri="{FF2B5EF4-FFF2-40B4-BE49-F238E27FC236}">
                <a16:creationId xmlns:a16="http://schemas.microsoft.com/office/drawing/2014/main" id="{E09FE08A-4F53-4D81-9D6A-BC84C3A56024}"/>
              </a:ext>
            </a:extLst>
          </p:cNvPr>
          <p:cNvSpPr/>
          <p:nvPr/>
        </p:nvSpPr>
        <p:spPr>
          <a:xfrm>
            <a:off x="9729440" y="4147878"/>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t>+</a:t>
            </a:r>
            <a:endParaRPr lang="en-US" b="1" dirty="0"/>
          </a:p>
        </p:txBody>
      </p:sp>
      <p:cxnSp>
        <p:nvCxnSpPr>
          <p:cNvPr id="125" name="Straight Arrow Connector 124">
            <a:extLst>
              <a:ext uri="{FF2B5EF4-FFF2-40B4-BE49-F238E27FC236}">
                <a16:creationId xmlns:a16="http://schemas.microsoft.com/office/drawing/2014/main" id="{FB4CF9EA-F27D-4B4E-9E99-D69AD2716793}"/>
              </a:ext>
            </a:extLst>
          </p:cNvPr>
          <p:cNvCxnSpPr>
            <a:cxnSpLocks/>
            <a:stCxn id="169" idx="1"/>
            <a:endCxn id="123" idx="4"/>
          </p:cNvCxnSpPr>
          <p:nvPr/>
        </p:nvCxnSpPr>
        <p:spPr>
          <a:xfrm flipH="1" flipV="1">
            <a:off x="9868914" y="4429234"/>
            <a:ext cx="426363" cy="2972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6" name="Oval 125">
            <a:extLst>
              <a:ext uri="{FF2B5EF4-FFF2-40B4-BE49-F238E27FC236}">
                <a16:creationId xmlns:a16="http://schemas.microsoft.com/office/drawing/2014/main" id="{D3DEA3C7-2DE6-4CAA-B4DD-2AAD9E5442A8}"/>
              </a:ext>
            </a:extLst>
          </p:cNvPr>
          <p:cNvSpPr/>
          <p:nvPr/>
        </p:nvSpPr>
        <p:spPr>
          <a:xfrm>
            <a:off x="10109220" y="4147805"/>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t>+</a:t>
            </a:r>
            <a:endParaRPr lang="en-US" b="1" dirty="0"/>
          </a:p>
        </p:txBody>
      </p:sp>
      <p:cxnSp>
        <p:nvCxnSpPr>
          <p:cNvPr id="128" name="Straight Arrow Connector 127">
            <a:extLst>
              <a:ext uri="{FF2B5EF4-FFF2-40B4-BE49-F238E27FC236}">
                <a16:creationId xmlns:a16="http://schemas.microsoft.com/office/drawing/2014/main" id="{C3205B03-912F-4202-8FC1-F1F8AADB76B2}"/>
              </a:ext>
            </a:extLst>
          </p:cNvPr>
          <p:cNvCxnSpPr>
            <a:cxnSpLocks/>
            <a:stCxn id="170" idx="1"/>
            <a:endCxn id="126" idx="4"/>
          </p:cNvCxnSpPr>
          <p:nvPr/>
        </p:nvCxnSpPr>
        <p:spPr>
          <a:xfrm flipH="1" flipV="1">
            <a:off x="10248694" y="4429161"/>
            <a:ext cx="515617" cy="297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8" name="Straight Arrow Connector 137">
            <a:extLst>
              <a:ext uri="{FF2B5EF4-FFF2-40B4-BE49-F238E27FC236}">
                <a16:creationId xmlns:a16="http://schemas.microsoft.com/office/drawing/2014/main" id="{65449094-204F-4CCA-B14E-0F8AE953D262}"/>
              </a:ext>
            </a:extLst>
          </p:cNvPr>
          <p:cNvCxnSpPr>
            <a:cxnSpLocks/>
            <a:stCxn id="126" idx="0"/>
            <a:endCxn id="307" idx="4"/>
          </p:cNvCxnSpPr>
          <p:nvPr/>
        </p:nvCxnSpPr>
        <p:spPr>
          <a:xfrm flipH="1" flipV="1">
            <a:off x="10236228" y="3966034"/>
            <a:ext cx="12466" cy="1817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C018AB90-994F-4FEE-984C-85AE04620984}"/>
              </a:ext>
            </a:extLst>
          </p:cNvPr>
          <p:cNvCxnSpPr>
            <a:cxnSpLocks/>
            <a:stCxn id="120" idx="0"/>
            <a:endCxn id="298" idx="4"/>
          </p:cNvCxnSpPr>
          <p:nvPr/>
        </p:nvCxnSpPr>
        <p:spPr>
          <a:xfrm flipH="1" flipV="1">
            <a:off x="9304381" y="3983650"/>
            <a:ext cx="4807" cy="1668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1" name="Straight Arrow Connector 150">
            <a:extLst>
              <a:ext uri="{FF2B5EF4-FFF2-40B4-BE49-F238E27FC236}">
                <a16:creationId xmlns:a16="http://schemas.microsoft.com/office/drawing/2014/main" id="{413FB645-5469-42CD-A219-91346124EC0C}"/>
              </a:ext>
            </a:extLst>
          </p:cNvPr>
          <p:cNvCxnSpPr>
            <a:cxnSpLocks/>
            <a:stCxn id="307" idx="0"/>
            <a:endCxn id="310" idx="5"/>
          </p:cNvCxnSpPr>
          <p:nvPr/>
        </p:nvCxnSpPr>
        <p:spPr>
          <a:xfrm flipH="1" flipV="1">
            <a:off x="10126832" y="3502457"/>
            <a:ext cx="109396" cy="1822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7" name="Straight Arrow Connector 156">
            <a:extLst>
              <a:ext uri="{FF2B5EF4-FFF2-40B4-BE49-F238E27FC236}">
                <a16:creationId xmlns:a16="http://schemas.microsoft.com/office/drawing/2014/main" id="{009E82A1-5731-4EFC-87C5-7110EE7463E4}"/>
              </a:ext>
            </a:extLst>
          </p:cNvPr>
          <p:cNvCxnSpPr>
            <a:cxnSpLocks/>
            <a:stCxn id="302" idx="0"/>
            <a:endCxn id="310" idx="3"/>
          </p:cNvCxnSpPr>
          <p:nvPr/>
        </p:nvCxnSpPr>
        <p:spPr>
          <a:xfrm flipV="1">
            <a:off x="9860346" y="3502457"/>
            <a:ext cx="69240" cy="1929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7" name="Oval 166">
            <a:extLst>
              <a:ext uri="{FF2B5EF4-FFF2-40B4-BE49-F238E27FC236}">
                <a16:creationId xmlns:a16="http://schemas.microsoft.com/office/drawing/2014/main" id="{E9271573-E686-4048-B21A-B207DCB981FD}"/>
              </a:ext>
            </a:extLst>
          </p:cNvPr>
          <p:cNvSpPr/>
          <p:nvPr/>
        </p:nvSpPr>
        <p:spPr>
          <a:xfrm>
            <a:off x="9785392" y="4685261"/>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400" b="1" dirty="0"/>
              <a:t>M</a:t>
            </a:r>
            <a:endParaRPr lang="en-US" sz="1400" b="1" dirty="0"/>
          </a:p>
        </p:txBody>
      </p:sp>
      <p:sp>
        <p:nvSpPr>
          <p:cNvPr id="168" name="Rectangle 167">
            <a:extLst>
              <a:ext uri="{FF2B5EF4-FFF2-40B4-BE49-F238E27FC236}">
                <a16:creationId xmlns:a16="http://schemas.microsoft.com/office/drawing/2014/main" id="{2457D470-9A2E-490A-9038-642670C3528A}"/>
              </a:ext>
            </a:extLst>
          </p:cNvPr>
          <p:cNvSpPr/>
          <p:nvPr/>
        </p:nvSpPr>
        <p:spPr>
          <a:xfrm>
            <a:off x="9719595" y="5215471"/>
            <a:ext cx="416367" cy="28156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err="1">
                <a:solidFill>
                  <a:schemeClr val="bg1"/>
                </a:solidFill>
              </a:rPr>
              <a:t>x</a:t>
            </a:r>
            <a:r>
              <a:rPr lang="en-US" sz="1400" b="1" baseline="-25000" dirty="0" err="1">
                <a:solidFill>
                  <a:schemeClr val="bg1"/>
                </a:solidFill>
              </a:rPr>
              <a:t>t</a:t>
            </a:r>
            <a:endParaRPr lang="en-US" sz="1400" b="1" baseline="-25000" dirty="0">
              <a:solidFill>
                <a:schemeClr val="bg1"/>
              </a:solidFill>
            </a:endParaRPr>
          </a:p>
        </p:txBody>
      </p:sp>
      <p:sp>
        <p:nvSpPr>
          <p:cNvPr id="169" name="Oval 168">
            <a:extLst>
              <a:ext uri="{FF2B5EF4-FFF2-40B4-BE49-F238E27FC236}">
                <a16:creationId xmlns:a16="http://schemas.microsoft.com/office/drawing/2014/main" id="{A2B4BF54-B805-4E56-A35C-5B245737FB53}"/>
              </a:ext>
            </a:extLst>
          </p:cNvPr>
          <p:cNvSpPr/>
          <p:nvPr/>
        </p:nvSpPr>
        <p:spPr>
          <a:xfrm>
            <a:off x="10254426" y="4685261"/>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400" b="1" dirty="0"/>
              <a:t>M</a:t>
            </a:r>
            <a:endParaRPr lang="en-US" sz="1400" b="1" dirty="0"/>
          </a:p>
        </p:txBody>
      </p:sp>
      <p:sp>
        <p:nvSpPr>
          <p:cNvPr id="170" name="Oval 169">
            <a:extLst>
              <a:ext uri="{FF2B5EF4-FFF2-40B4-BE49-F238E27FC236}">
                <a16:creationId xmlns:a16="http://schemas.microsoft.com/office/drawing/2014/main" id="{B8C7643E-DEA5-4121-A6A3-30E2CA755BBF}"/>
              </a:ext>
            </a:extLst>
          </p:cNvPr>
          <p:cNvSpPr/>
          <p:nvPr/>
        </p:nvSpPr>
        <p:spPr>
          <a:xfrm>
            <a:off x="10723460" y="4685261"/>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400" b="1" dirty="0"/>
              <a:t>M</a:t>
            </a:r>
            <a:endParaRPr lang="en-US" sz="1400" b="1" dirty="0"/>
          </a:p>
        </p:txBody>
      </p:sp>
      <p:cxnSp>
        <p:nvCxnSpPr>
          <p:cNvPr id="172" name="Straight Arrow Connector 171">
            <a:extLst>
              <a:ext uri="{FF2B5EF4-FFF2-40B4-BE49-F238E27FC236}">
                <a16:creationId xmlns:a16="http://schemas.microsoft.com/office/drawing/2014/main" id="{C8675FED-353B-44B9-9A28-B11E6198AC9B}"/>
              </a:ext>
            </a:extLst>
          </p:cNvPr>
          <p:cNvCxnSpPr>
            <a:cxnSpLocks/>
            <a:stCxn id="168" idx="0"/>
            <a:endCxn id="167" idx="4"/>
          </p:cNvCxnSpPr>
          <p:nvPr/>
        </p:nvCxnSpPr>
        <p:spPr>
          <a:xfrm flipH="1" flipV="1">
            <a:off x="9924866" y="4966617"/>
            <a:ext cx="2913" cy="248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4" name="Straight Arrow Connector 173">
            <a:extLst>
              <a:ext uri="{FF2B5EF4-FFF2-40B4-BE49-F238E27FC236}">
                <a16:creationId xmlns:a16="http://schemas.microsoft.com/office/drawing/2014/main" id="{B91A6AC7-91BD-41C4-B5EB-2858F09C2F68}"/>
              </a:ext>
            </a:extLst>
          </p:cNvPr>
          <p:cNvCxnSpPr>
            <a:cxnSpLocks/>
            <a:stCxn id="168" idx="0"/>
            <a:endCxn id="169" idx="3"/>
          </p:cNvCxnSpPr>
          <p:nvPr/>
        </p:nvCxnSpPr>
        <p:spPr>
          <a:xfrm flipV="1">
            <a:off x="9927779" y="4925413"/>
            <a:ext cx="367498" cy="290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5" name="Straight Arrow Connector 174">
            <a:extLst>
              <a:ext uri="{FF2B5EF4-FFF2-40B4-BE49-F238E27FC236}">
                <a16:creationId xmlns:a16="http://schemas.microsoft.com/office/drawing/2014/main" id="{48940CF6-E82B-4969-AC63-B20521F7AB60}"/>
              </a:ext>
            </a:extLst>
          </p:cNvPr>
          <p:cNvCxnSpPr>
            <a:cxnSpLocks/>
            <a:stCxn id="168" idx="0"/>
            <a:endCxn id="170" idx="3"/>
          </p:cNvCxnSpPr>
          <p:nvPr/>
        </p:nvCxnSpPr>
        <p:spPr>
          <a:xfrm flipV="1">
            <a:off x="9927779" y="4925413"/>
            <a:ext cx="836532" cy="290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8" name="Rectangle 217">
            <a:extLst>
              <a:ext uri="{FF2B5EF4-FFF2-40B4-BE49-F238E27FC236}">
                <a16:creationId xmlns:a16="http://schemas.microsoft.com/office/drawing/2014/main" id="{7D9E4167-18E6-49A3-9B5C-FEDE937DB2A3}"/>
              </a:ext>
            </a:extLst>
          </p:cNvPr>
          <p:cNvSpPr/>
          <p:nvPr/>
        </p:nvSpPr>
        <p:spPr>
          <a:xfrm>
            <a:off x="7886688" y="5223241"/>
            <a:ext cx="400876"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sz="1400" b="1" dirty="0" err="1">
                <a:solidFill>
                  <a:schemeClr val="bg1"/>
                </a:solidFill>
              </a:rPr>
              <a:t>R</a:t>
            </a:r>
            <a:r>
              <a:rPr lang="en-US" altLang="zh-CN" sz="1400" b="1" baseline="-25000" dirty="0" err="1">
                <a:solidFill>
                  <a:schemeClr val="bg1"/>
                </a:solidFill>
              </a:rPr>
              <a:t>f</a:t>
            </a:r>
            <a:endParaRPr lang="en-US" sz="1400" b="1" baseline="-25000" dirty="0">
              <a:solidFill>
                <a:schemeClr val="bg1"/>
              </a:solidFill>
            </a:endParaRPr>
          </a:p>
        </p:txBody>
      </p:sp>
      <p:sp>
        <p:nvSpPr>
          <p:cNvPr id="219" name="Rectangle 218">
            <a:extLst>
              <a:ext uri="{FF2B5EF4-FFF2-40B4-BE49-F238E27FC236}">
                <a16:creationId xmlns:a16="http://schemas.microsoft.com/office/drawing/2014/main" id="{10E045E4-E46A-45DC-A7BD-CCD023DBC2E9}"/>
              </a:ext>
            </a:extLst>
          </p:cNvPr>
          <p:cNvSpPr/>
          <p:nvPr/>
        </p:nvSpPr>
        <p:spPr>
          <a:xfrm>
            <a:off x="8314692" y="5223241"/>
            <a:ext cx="396192"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a:solidFill>
                  <a:schemeClr val="bg1"/>
                </a:solidFill>
              </a:rPr>
              <a:t>R</a:t>
            </a:r>
            <a:r>
              <a:rPr lang="en-US" sz="1400" b="1" baseline="-25000" dirty="0">
                <a:solidFill>
                  <a:schemeClr val="bg1"/>
                </a:solidFill>
              </a:rPr>
              <a:t>o</a:t>
            </a:r>
          </a:p>
        </p:txBody>
      </p:sp>
      <p:sp>
        <p:nvSpPr>
          <p:cNvPr id="220" name="Rectangle 219">
            <a:extLst>
              <a:ext uri="{FF2B5EF4-FFF2-40B4-BE49-F238E27FC236}">
                <a16:creationId xmlns:a16="http://schemas.microsoft.com/office/drawing/2014/main" id="{D6CD20C0-5F31-49B7-ADF0-FA707FADC76B}"/>
              </a:ext>
            </a:extLst>
          </p:cNvPr>
          <p:cNvSpPr/>
          <p:nvPr/>
        </p:nvSpPr>
        <p:spPr>
          <a:xfrm>
            <a:off x="8746382" y="5218974"/>
            <a:ext cx="394014"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err="1">
                <a:solidFill>
                  <a:schemeClr val="bg1"/>
                </a:solidFill>
              </a:rPr>
              <a:t>R</a:t>
            </a:r>
            <a:r>
              <a:rPr lang="en-US" sz="1400" b="1" baseline="-25000" dirty="0" err="1">
                <a:solidFill>
                  <a:schemeClr val="bg1"/>
                </a:solidFill>
              </a:rPr>
              <a:t>z</a:t>
            </a:r>
            <a:endParaRPr lang="en-US" sz="1400" b="1" baseline="-25000" dirty="0">
              <a:solidFill>
                <a:schemeClr val="bg1"/>
              </a:solidFill>
            </a:endParaRPr>
          </a:p>
        </p:txBody>
      </p:sp>
      <p:sp>
        <p:nvSpPr>
          <p:cNvPr id="221" name="Oval 220">
            <a:extLst>
              <a:ext uri="{FF2B5EF4-FFF2-40B4-BE49-F238E27FC236}">
                <a16:creationId xmlns:a16="http://schemas.microsoft.com/office/drawing/2014/main" id="{4BCF7330-5F3F-4F8C-B489-CD11E0650EB2}"/>
              </a:ext>
            </a:extLst>
          </p:cNvPr>
          <p:cNvSpPr/>
          <p:nvPr/>
        </p:nvSpPr>
        <p:spPr>
          <a:xfrm>
            <a:off x="8357278" y="4685459"/>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t>M</a:t>
            </a:r>
          </a:p>
        </p:txBody>
      </p:sp>
      <p:sp>
        <p:nvSpPr>
          <p:cNvPr id="222" name="Rectangle 221">
            <a:extLst>
              <a:ext uri="{FF2B5EF4-FFF2-40B4-BE49-F238E27FC236}">
                <a16:creationId xmlns:a16="http://schemas.microsoft.com/office/drawing/2014/main" id="{7FE2847D-3F88-4404-809B-7036D00EBE4A}"/>
              </a:ext>
            </a:extLst>
          </p:cNvPr>
          <p:cNvSpPr/>
          <p:nvPr/>
        </p:nvSpPr>
        <p:spPr>
          <a:xfrm>
            <a:off x="9182476" y="5217978"/>
            <a:ext cx="456902" cy="27709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a:solidFill>
                  <a:schemeClr val="bg1"/>
                </a:solidFill>
              </a:rPr>
              <a:t>h</a:t>
            </a:r>
            <a:r>
              <a:rPr lang="en-US" sz="1400" b="1" baseline="-25000" dirty="0">
                <a:solidFill>
                  <a:schemeClr val="bg1"/>
                </a:solidFill>
              </a:rPr>
              <a:t>t-1</a:t>
            </a:r>
          </a:p>
        </p:txBody>
      </p:sp>
      <p:sp>
        <p:nvSpPr>
          <p:cNvPr id="223" name="Oval 222">
            <a:extLst>
              <a:ext uri="{FF2B5EF4-FFF2-40B4-BE49-F238E27FC236}">
                <a16:creationId xmlns:a16="http://schemas.microsoft.com/office/drawing/2014/main" id="{DDDB8763-F476-426F-B74B-8C7008D04F8E}"/>
              </a:ext>
            </a:extLst>
          </p:cNvPr>
          <p:cNvSpPr/>
          <p:nvPr/>
        </p:nvSpPr>
        <p:spPr>
          <a:xfrm>
            <a:off x="8832415" y="4688191"/>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t>M</a:t>
            </a:r>
          </a:p>
        </p:txBody>
      </p:sp>
      <p:sp>
        <p:nvSpPr>
          <p:cNvPr id="224" name="Oval 223">
            <a:extLst>
              <a:ext uri="{FF2B5EF4-FFF2-40B4-BE49-F238E27FC236}">
                <a16:creationId xmlns:a16="http://schemas.microsoft.com/office/drawing/2014/main" id="{18FEDCFA-58A3-4446-906A-444A4EE3355A}"/>
              </a:ext>
            </a:extLst>
          </p:cNvPr>
          <p:cNvSpPr/>
          <p:nvPr/>
        </p:nvSpPr>
        <p:spPr>
          <a:xfrm>
            <a:off x="9320764" y="4685261"/>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t>M</a:t>
            </a:r>
          </a:p>
        </p:txBody>
      </p:sp>
      <p:cxnSp>
        <p:nvCxnSpPr>
          <p:cNvPr id="225" name="Straight Arrow Connector 224">
            <a:extLst>
              <a:ext uri="{FF2B5EF4-FFF2-40B4-BE49-F238E27FC236}">
                <a16:creationId xmlns:a16="http://schemas.microsoft.com/office/drawing/2014/main" id="{99DE4569-04E9-4FC0-B292-EDEBB247780E}"/>
              </a:ext>
            </a:extLst>
          </p:cNvPr>
          <p:cNvCxnSpPr>
            <a:cxnSpLocks/>
            <a:stCxn id="222" idx="0"/>
            <a:endCxn id="221" idx="5"/>
          </p:cNvCxnSpPr>
          <p:nvPr/>
        </p:nvCxnSpPr>
        <p:spPr>
          <a:xfrm flipH="1" flipV="1">
            <a:off x="8595375" y="4925611"/>
            <a:ext cx="815552" cy="2923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6" name="Straight Arrow Connector 225">
            <a:extLst>
              <a:ext uri="{FF2B5EF4-FFF2-40B4-BE49-F238E27FC236}">
                <a16:creationId xmlns:a16="http://schemas.microsoft.com/office/drawing/2014/main" id="{3CCD8417-83A4-47B4-9F72-C4DE21A92419}"/>
              </a:ext>
            </a:extLst>
          </p:cNvPr>
          <p:cNvCxnSpPr>
            <a:cxnSpLocks/>
            <a:stCxn id="222" idx="0"/>
            <a:endCxn id="223" idx="5"/>
          </p:cNvCxnSpPr>
          <p:nvPr/>
        </p:nvCxnSpPr>
        <p:spPr>
          <a:xfrm flipH="1" flipV="1">
            <a:off x="9070512" y="4928343"/>
            <a:ext cx="340415" cy="289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7" name="Straight Arrow Connector 226">
            <a:extLst>
              <a:ext uri="{FF2B5EF4-FFF2-40B4-BE49-F238E27FC236}">
                <a16:creationId xmlns:a16="http://schemas.microsoft.com/office/drawing/2014/main" id="{29924F26-2639-41B5-BFEC-274BA7480A9F}"/>
              </a:ext>
            </a:extLst>
          </p:cNvPr>
          <p:cNvCxnSpPr>
            <a:cxnSpLocks/>
            <a:stCxn id="222" idx="0"/>
            <a:endCxn id="224" idx="4"/>
          </p:cNvCxnSpPr>
          <p:nvPr/>
        </p:nvCxnSpPr>
        <p:spPr>
          <a:xfrm flipV="1">
            <a:off x="9410927" y="4966617"/>
            <a:ext cx="49311" cy="2513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8" name="Straight Arrow Connector 227">
            <a:extLst>
              <a:ext uri="{FF2B5EF4-FFF2-40B4-BE49-F238E27FC236}">
                <a16:creationId xmlns:a16="http://schemas.microsoft.com/office/drawing/2014/main" id="{9DFAA8B5-E4A2-4EDF-BD70-6B559CF19887}"/>
              </a:ext>
            </a:extLst>
          </p:cNvPr>
          <p:cNvCxnSpPr>
            <a:cxnSpLocks/>
            <a:stCxn id="219" idx="0"/>
            <a:endCxn id="223" idx="3"/>
          </p:cNvCxnSpPr>
          <p:nvPr/>
        </p:nvCxnSpPr>
        <p:spPr>
          <a:xfrm flipV="1">
            <a:off x="8512788" y="4928343"/>
            <a:ext cx="360478" cy="2948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9" name="Straight Arrow Connector 228">
            <a:extLst>
              <a:ext uri="{FF2B5EF4-FFF2-40B4-BE49-F238E27FC236}">
                <a16:creationId xmlns:a16="http://schemas.microsoft.com/office/drawing/2014/main" id="{82A9885F-6D9E-4F17-B797-3AC2B67F2164}"/>
              </a:ext>
            </a:extLst>
          </p:cNvPr>
          <p:cNvCxnSpPr>
            <a:cxnSpLocks/>
            <a:stCxn id="218" idx="0"/>
            <a:endCxn id="221" idx="3"/>
          </p:cNvCxnSpPr>
          <p:nvPr/>
        </p:nvCxnSpPr>
        <p:spPr>
          <a:xfrm flipV="1">
            <a:off x="8087126" y="4925611"/>
            <a:ext cx="311003" cy="297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0" name="Straight Arrow Connector 229">
            <a:extLst>
              <a:ext uri="{FF2B5EF4-FFF2-40B4-BE49-F238E27FC236}">
                <a16:creationId xmlns:a16="http://schemas.microsoft.com/office/drawing/2014/main" id="{1E6D5F79-8210-4CB8-A05E-38157C5E10D3}"/>
              </a:ext>
            </a:extLst>
          </p:cNvPr>
          <p:cNvCxnSpPr>
            <a:cxnSpLocks/>
            <a:stCxn id="220" idx="0"/>
            <a:endCxn id="224" idx="3"/>
          </p:cNvCxnSpPr>
          <p:nvPr/>
        </p:nvCxnSpPr>
        <p:spPr>
          <a:xfrm flipV="1">
            <a:off x="8943389" y="4925413"/>
            <a:ext cx="418226" cy="2935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9" name="Straight Arrow Connector 258">
            <a:extLst>
              <a:ext uri="{FF2B5EF4-FFF2-40B4-BE49-F238E27FC236}">
                <a16:creationId xmlns:a16="http://schemas.microsoft.com/office/drawing/2014/main" id="{B5B90E8D-3E46-49CD-ADEA-7CD158663783}"/>
              </a:ext>
            </a:extLst>
          </p:cNvPr>
          <p:cNvCxnSpPr>
            <a:cxnSpLocks/>
            <a:stCxn id="221" idx="0"/>
            <a:endCxn id="120" idx="4"/>
          </p:cNvCxnSpPr>
          <p:nvPr/>
        </p:nvCxnSpPr>
        <p:spPr>
          <a:xfrm flipV="1">
            <a:off x="8496752" y="4431819"/>
            <a:ext cx="812436" cy="253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2" name="Straight Arrow Connector 261">
            <a:extLst>
              <a:ext uri="{FF2B5EF4-FFF2-40B4-BE49-F238E27FC236}">
                <a16:creationId xmlns:a16="http://schemas.microsoft.com/office/drawing/2014/main" id="{189EAE12-CEB1-4691-9BFC-AA83227A90C1}"/>
              </a:ext>
            </a:extLst>
          </p:cNvPr>
          <p:cNvCxnSpPr>
            <a:cxnSpLocks/>
            <a:stCxn id="223" idx="0"/>
            <a:endCxn id="123" idx="4"/>
          </p:cNvCxnSpPr>
          <p:nvPr/>
        </p:nvCxnSpPr>
        <p:spPr>
          <a:xfrm flipV="1">
            <a:off x="8971889" y="4429234"/>
            <a:ext cx="897025" cy="2589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7" name="Straight Arrow Connector 266">
            <a:extLst>
              <a:ext uri="{FF2B5EF4-FFF2-40B4-BE49-F238E27FC236}">
                <a16:creationId xmlns:a16="http://schemas.microsoft.com/office/drawing/2014/main" id="{7ABDEA8A-A728-4E77-9FF7-B0B4FACFDC68}"/>
              </a:ext>
            </a:extLst>
          </p:cNvPr>
          <p:cNvCxnSpPr>
            <a:cxnSpLocks/>
            <a:stCxn id="224" idx="0"/>
            <a:endCxn id="126" idx="4"/>
          </p:cNvCxnSpPr>
          <p:nvPr/>
        </p:nvCxnSpPr>
        <p:spPr>
          <a:xfrm flipV="1">
            <a:off x="9460238" y="4429161"/>
            <a:ext cx="788456" cy="256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8" name="Oval 297">
                <a:extLst>
                  <a:ext uri="{FF2B5EF4-FFF2-40B4-BE49-F238E27FC236}">
                    <a16:creationId xmlns:a16="http://schemas.microsoft.com/office/drawing/2014/main" id="{74500041-252D-463D-8FFC-61F79D9E3D9A}"/>
                  </a:ext>
                </a:extLst>
              </p:cNvPr>
              <p:cNvSpPr/>
              <p:nvPr/>
            </p:nvSpPr>
            <p:spPr>
              <a:xfrm>
                <a:off x="9164907" y="3702294"/>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298" name="Oval 297">
                <a:extLst>
                  <a:ext uri="{FF2B5EF4-FFF2-40B4-BE49-F238E27FC236}">
                    <a16:creationId xmlns:a16="http://schemas.microsoft.com/office/drawing/2014/main" id="{74500041-252D-463D-8FFC-61F79D9E3D9A}"/>
                  </a:ext>
                </a:extLst>
              </p:cNvPr>
              <p:cNvSpPr>
                <a:spLocks noRot="1" noChangeAspect="1" noMove="1" noResize="1" noEditPoints="1" noAdjustHandles="1" noChangeArrowheads="1" noChangeShapeType="1" noTextEdit="1"/>
              </p:cNvSpPr>
              <p:nvPr/>
            </p:nvSpPr>
            <p:spPr>
              <a:xfrm>
                <a:off x="9164907" y="3702294"/>
                <a:ext cx="278948" cy="281356"/>
              </a:xfrm>
              <a:prstGeom prst="ellipse">
                <a:avLst/>
              </a:prstGeom>
              <a:blipFill>
                <a:blip r:embed="rId3"/>
                <a:stretch>
                  <a:fillRect b="-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2" name="Oval 301">
                <a:extLst>
                  <a:ext uri="{FF2B5EF4-FFF2-40B4-BE49-F238E27FC236}">
                    <a16:creationId xmlns:a16="http://schemas.microsoft.com/office/drawing/2014/main" id="{E440522E-60FA-4F8A-81FB-53A979D98AA0}"/>
                  </a:ext>
                </a:extLst>
              </p:cNvPr>
              <p:cNvSpPr/>
              <p:nvPr/>
            </p:nvSpPr>
            <p:spPr>
              <a:xfrm>
                <a:off x="9720872" y="3695368"/>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302" name="Oval 301">
                <a:extLst>
                  <a:ext uri="{FF2B5EF4-FFF2-40B4-BE49-F238E27FC236}">
                    <a16:creationId xmlns:a16="http://schemas.microsoft.com/office/drawing/2014/main" id="{E440522E-60FA-4F8A-81FB-53A979D98AA0}"/>
                  </a:ext>
                </a:extLst>
              </p:cNvPr>
              <p:cNvSpPr>
                <a:spLocks noRot="1" noChangeAspect="1" noMove="1" noResize="1" noEditPoints="1" noAdjustHandles="1" noChangeArrowheads="1" noChangeShapeType="1" noTextEdit="1"/>
              </p:cNvSpPr>
              <p:nvPr/>
            </p:nvSpPr>
            <p:spPr>
              <a:xfrm>
                <a:off x="9720872" y="3695368"/>
                <a:ext cx="278948" cy="281356"/>
              </a:xfrm>
              <a:prstGeom prst="ellipse">
                <a:avLst/>
              </a:prstGeom>
              <a:blipFill>
                <a:blip r:embed="rId4"/>
                <a:stretch>
                  <a:fillRect b="-2083"/>
                </a:stretch>
              </a:blipFill>
            </p:spPr>
            <p:txBody>
              <a:bodyPr/>
              <a:lstStyle/>
              <a:p>
                <a:r>
                  <a:rPr lang="en-US">
                    <a:noFill/>
                  </a:rPr>
                  <a:t> </a:t>
                </a:r>
              </a:p>
            </p:txBody>
          </p:sp>
        </mc:Fallback>
      </mc:AlternateContent>
      <p:cxnSp>
        <p:nvCxnSpPr>
          <p:cNvPr id="303" name="Straight Arrow Connector 302">
            <a:extLst>
              <a:ext uri="{FF2B5EF4-FFF2-40B4-BE49-F238E27FC236}">
                <a16:creationId xmlns:a16="http://schemas.microsoft.com/office/drawing/2014/main" id="{13D7F63A-D961-4B20-9882-5ABD90FCFDD9}"/>
              </a:ext>
            </a:extLst>
          </p:cNvPr>
          <p:cNvCxnSpPr>
            <a:cxnSpLocks/>
            <a:stCxn id="123" idx="0"/>
            <a:endCxn id="302" idx="4"/>
          </p:cNvCxnSpPr>
          <p:nvPr/>
        </p:nvCxnSpPr>
        <p:spPr>
          <a:xfrm flipH="1" flipV="1">
            <a:off x="9860346" y="3976724"/>
            <a:ext cx="8568" cy="171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7" name="Oval 306">
                <a:extLst>
                  <a:ext uri="{FF2B5EF4-FFF2-40B4-BE49-F238E27FC236}">
                    <a16:creationId xmlns:a16="http://schemas.microsoft.com/office/drawing/2014/main" id="{554F971B-E4F4-463C-8023-34703E3A6CD1}"/>
                  </a:ext>
                </a:extLst>
              </p:cNvPr>
              <p:cNvSpPr/>
              <p:nvPr/>
            </p:nvSpPr>
            <p:spPr>
              <a:xfrm>
                <a:off x="10096754" y="3684678"/>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050" b="1" i="1" smtClean="0">
                          <a:latin typeface="Cambria Math" panose="02040503050406030204" pitchFamily="18" charset="0"/>
                          <a:ea typeface="Cambria Math" panose="02040503050406030204" pitchFamily="18" charset="0"/>
                        </a:rPr>
                        <m:t> </m:t>
                      </m:r>
                      <m:r>
                        <a:rPr lang="en-US" sz="1050" b="1" i="1" smtClean="0">
                          <a:latin typeface="Cambria Math" panose="02040503050406030204" pitchFamily="18" charset="0"/>
                          <a:ea typeface="Cambria Math" panose="02040503050406030204" pitchFamily="18" charset="0"/>
                        </a:rPr>
                        <m:t>𝒕𝒂𝒏𝒉</m:t>
                      </m:r>
                    </m:oMath>
                  </m:oMathPara>
                </a14:m>
                <a:endParaRPr lang="en-US" sz="1050" b="1" dirty="0"/>
              </a:p>
            </p:txBody>
          </p:sp>
        </mc:Choice>
        <mc:Fallback xmlns="">
          <p:sp>
            <p:nvSpPr>
              <p:cNvPr id="307" name="Oval 306">
                <a:extLst>
                  <a:ext uri="{FF2B5EF4-FFF2-40B4-BE49-F238E27FC236}">
                    <a16:creationId xmlns:a16="http://schemas.microsoft.com/office/drawing/2014/main" id="{554F971B-E4F4-463C-8023-34703E3A6CD1}"/>
                  </a:ext>
                </a:extLst>
              </p:cNvPr>
              <p:cNvSpPr>
                <a:spLocks noRot="1" noChangeAspect="1" noMove="1" noResize="1" noEditPoints="1" noAdjustHandles="1" noChangeArrowheads="1" noChangeShapeType="1" noTextEdit="1"/>
              </p:cNvSpPr>
              <p:nvPr/>
            </p:nvSpPr>
            <p:spPr>
              <a:xfrm>
                <a:off x="10096754" y="3684678"/>
                <a:ext cx="278948" cy="281356"/>
              </a:xfrm>
              <a:prstGeom prst="ellipse">
                <a:avLst/>
              </a:prstGeom>
              <a:blipFill>
                <a:blip r:embed="rId5"/>
                <a:stretch>
                  <a:fillRect l="-20833" r="-22917"/>
                </a:stretch>
              </a:blipFill>
            </p:spPr>
            <p:txBody>
              <a:bodyPr/>
              <a:lstStyle/>
              <a:p>
                <a:r>
                  <a:rPr lang="en-US">
                    <a:noFill/>
                  </a:rPr>
                  <a:t> </a:t>
                </a:r>
              </a:p>
            </p:txBody>
          </p:sp>
        </mc:Fallback>
      </mc:AlternateContent>
      <p:sp>
        <p:nvSpPr>
          <p:cNvPr id="310" name="Oval 309">
            <a:extLst>
              <a:ext uri="{FF2B5EF4-FFF2-40B4-BE49-F238E27FC236}">
                <a16:creationId xmlns:a16="http://schemas.microsoft.com/office/drawing/2014/main" id="{333BEB8C-2FAF-4635-BB05-8CC173F64067}"/>
              </a:ext>
            </a:extLst>
          </p:cNvPr>
          <p:cNvSpPr/>
          <p:nvPr/>
        </p:nvSpPr>
        <p:spPr>
          <a:xfrm>
            <a:off x="9888735" y="3262305"/>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b="1"/>
              <a:t>×</a:t>
            </a:r>
            <a:endParaRPr lang="en-US" b="1" dirty="0"/>
          </a:p>
        </p:txBody>
      </p:sp>
      <p:sp>
        <p:nvSpPr>
          <p:cNvPr id="315" name="Oval 314">
            <a:extLst>
              <a:ext uri="{FF2B5EF4-FFF2-40B4-BE49-F238E27FC236}">
                <a16:creationId xmlns:a16="http://schemas.microsoft.com/office/drawing/2014/main" id="{34A1AAB4-F1B3-4C7B-ABAA-AC53E0C35FBF}"/>
              </a:ext>
            </a:extLst>
          </p:cNvPr>
          <p:cNvSpPr/>
          <p:nvPr/>
        </p:nvSpPr>
        <p:spPr>
          <a:xfrm>
            <a:off x="9539088" y="2937765"/>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t>+</a:t>
            </a:r>
            <a:endParaRPr lang="en-US" b="1" dirty="0"/>
          </a:p>
        </p:txBody>
      </p:sp>
      <p:sp>
        <p:nvSpPr>
          <p:cNvPr id="316" name="Oval 315">
            <a:extLst>
              <a:ext uri="{FF2B5EF4-FFF2-40B4-BE49-F238E27FC236}">
                <a16:creationId xmlns:a16="http://schemas.microsoft.com/office/drawing/2014/main" id="{5413E74F-5B67-4A0D-A761-6191FE95DF79}"/>
              </a:ext>
            </a:extLst>
          </p:cNvPr>
          <p:cNvSpPr/>
          <p:nvPr/>
        </p:nvSpPr>
        <p:spPr>
          <a:xfrm>
            <a:off x="9164907" y="3268749"/>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b="1"/>
              <a:t>×</a:t>
            </a:r>
            <a:endParaRPr lang="en-US" b="1" dirty="0"/>
          </a:p>
        </p:txBody>
      </p:sp>
      <p:cxnSp>
        <p:nvCxnSpPr>
          <p:cNvPr id="319" name="Straight Arrow Connector 318">
            <a:extLst>
              <a:ext uri="{FF2B5EF4-FFF2-40B4-BE49-F238E27FC236}">
                <a16:creationId xmlns:a16="http://schemas.microsoft.com/office/drawing/2014/main" id="{3AE625A1-2B17-4A1B-BDAE-70EB5919C6DC}"/>
              </a:ext>
            </a:extLst>
          </p:cNvPr>
          <p:cNvCxnSpPr>
            <a:cxnSpLocks/>
            <a:stCxn id="310" idx="1"/>
            <a:endCxn id="315" idx="5"/>
          </p:cNvCxnSpPr>
          <p:nvPr/>
        </p:nvCxnSpPr>
        <p:spPr>
          <a:xfrm flipH="1" flipV="1">
            <a:off x="9777185" y="3177917"/>
            <a:ext cx="152401" cy="1255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3" name="Straight Arrow Connector 322">
            <a:extLst>
              <a:ext uri="{FF2B5EF4-FFF2-40B4-BE49-F238E27FC236}">
                <a16:creationId xmlns:a16="http://schemas.microsoft.com/office/drawing/2014/main" id="{76C4E8CF-0AD7-4648-8892-72848476F9BB}"/>
              </a:ext>
            </a:extLst>
          </p:cNvPr>
          <p:cNvCxnSpPr>
            <a:cxnSpLocks/>
            <a:stCxn id="316" idx="7"/>
            <a:endCxn id="315" idx="3"/>
          </p:cNvCxnSpPr>
          <p:nvPr/>
        </p:nvCxnSpPr>
        <p:spPr>
          <a:xfrm flipV="1">
            <a:off x="9403004" y="3177917"/>
            <a:ext cx="176935" cy="1320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8" name="Connector: Elbow 327">
            <a:extLst>
              <a:ext uri="{FF2B5EF4-FFF2-40B4-BE49-F238E27FC236}">
                <a16:creationId xmlns:a16="http://schemas.microsoft.com/office/drawing/2014/main" id="{32C65A03-3010-47F9-A923-E66943D54294}"/>
              </a:ext>
            </a:extLst>
          </p:cNvPr>
          <p:cNvCxnSpPr>
            <a:cxnSpLocks/>
            <a:stCxn id="222" idx="3"/>
            <a:endCxn id="316" idx="6"/>
          </p:cNvCxnSpPr>
          <p:nvPr/>
        </p:nvCxnSpPr>
        <p:spPr>
          <a:xfrm flipH="1" flipV="1">
            <a:off x="9443855" y="3409427"/>
            <a:ext cx="195523" cy="1947096"/>
          </a:xfrm>
          <a:prstGeom prst="bentConnector3">
            <a:avLst>
              <a:gd name="adj1" fmla="val -12991"/>
            </a:avLst>
          </a:prstGeom>
          <a:ln>
            <a:tailEnd type="triangle"/>
          </a:ln>
        </p:spPr>
        <p:style>
          <a:lnRef idx="1">
            <a:schemeClr val="dk1"/>
          </a:lnRef>
          <a:fillRef idx="0">
            <a:schemeClr val="dk1"/>
          </a:fillRef>
          <a:effectRef idx="0">
            <a:schemeClr val="dk1"/>
          </a:effectRef>
          <a:fontRef idx="minor">
            <a:schemeClr val="tx1"/>
          </a:fontRef>
        </p:style>
      </p:cxnSp>
      <p:sp>
        <p:nvSpPr>
          <p:cNvPr id="350" name="Rectangle 349">
            <a:extLst>
              <a:ext uri="{FF2B5EF4-FFF2-40B4-BE49-F238E27FC236}">
                <a16:creationId xmlns:a16="http://schemas.microsoft.com/office/drawing/2014/main" id="{A7955473-0941-497E-A68C-35E62A7F7CFE}"/>
              </a:ext>
            </a:extLst>
          </p:cNvPr>
          <p:cNvSpPr/>
          <p:nvPr/>
        </p:nvSpPr>
        <p:spPr>
          <a:xfrm>
            <a:off x="9378707" y="2429382"/>
            <a:ext cx="603493" cy="3244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a:solidFill>
                  <a:schemeClr val="bg1"/>
                </a:solidFill>
              </a:rPr>
              <a:t>h</a:t>
            </a:r>
            <a:r>
              <a:rPr lang="en-US" b="1" baseline="-25000" dirty="0" err="1">
                <a:solidFill>
                  <a:schemeClr val="bg1"/>
                </a:solidFill>
              </a:rPr>
              <a:t>t</a:t>
            </a:r>
            <a:endParaRPr lang="en-US" b="1" baseline="-25000" dirty="0">
              <a:solidFill>
                <a:schemeClr val="bg1"/>
              </a:solidFill>
            </a:endParaRPr>
          </a:p>
        </p:txBody>
      </p:sp>
      <p:cxnSp>
        <p:nvCxnSpPr>
          <p:cNvPr id="351" name="Straight Arrow Connector 350">
            <a:extLst>
              <a:ext uri="{FF2B5EF4-FFF2-40B4-BE49-F238E27FC236}">
                <a16:creationId xmlns:a16="http://schemas.microsoft.com/office/drawing/2014/main" id="{DAEECAEB-3143-415E-AA75-B8A67458A14A}"/>
              </a:ext>
            </a:extLst>
          </p:cNvPr>
          <p:cNvCxnSpPr>
            <a:cxnSpLocks/>
            <a:stCxn id="315" idx="0"/>
            <a:endCxn id="350" idx="2"/>
          </p:cNvCxnSpPr>
          <p:nvPr/>
        </p:nvCxnSpPr>
        <p:spPr>
          <a:xfrm flipV="1">
            <a:off x="9678562" y="2753804"/>
            <a:ext cx="1892" cy="183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7" name="Rectangle 526">
            <a:extLst>
              <a:ext uri="{FF2B5EF4-FFF2-40B4-BE49-F238E27FC236}">
                <a16:creationId xmlns:a16="http://schemas.microsoft.com/office/drawing/2014/main" id="{DC5B6E7A-4220-4819-9E12-C77F96C1A6FA}"/>
              </a:ext>
            </a:extLst>
          </p:cNvPr>
          <p:cNvSpPr/>
          <p:nvPr/>
        </p:nvSpPr>
        <p:spPr>
          <a:xfrm>
            <a:off x="10188630" y="5217978"/>
            <a:ext cx="416365"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sz="1400" b="1" dirty="0" err="1">
                <a:solidFill>
                  <a:schemeClr val="bg1"/>
                </a:solidFill>
              </a:rPr>
              <a:t>W</a:t>
            </a:r>
            <a:r>
              <a:rPr lang="en-US" altLang="zh-CN" sz="1400" b="1" baseline="-25000" dirty="0" err="1">
                <a:solidFill>
                  <a:schemeClr val="bg1"/>
                </a:solidFill>
              </a:rPr>
              <a:t>f</a:t>
            </a:r>
            <a:endParaRPr lang="en-US" sz="1400" b="1" baseline="-25000" dirty="0">
              <a:solidFill>
                <a:schemeClr val="bg1"/>
              </a:solidFill>
            </a:endParaRPr>
          </a:p>
        </p:txBody>
      </p:sp>
      <p:sp>
        <p:nvSpPr>
          <p:cNvPr id="528" name="Rectangle 527">
            <a:extLst>
              <a:ext uri="{FF2B5EF4-FFF2-40B4-BE49-F238E27FC236}">
                <a16:creationId xmlns:a16="http://schemas.microsoft.com/office/drawing/2014/main" id="{677EEF1D-ABFB-4DBE-99F8-2650D9F1EA5D}"/>
              </a:ext>
            </a:extLst>
          </p:cNvPr>
          <p:cNvSpPr/>
          <p:nvPr/>
        </p:nvSpPr>
        <p:spPr>
          <a:xfrm>
            <a:off x="10643485" y="5215683"/>
            <a:ext cx="438897"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a:solidFill>
                  <a:schemeClr val="bg1"/>
                </a:solidFill>
              </a:rPr>
              <a:t>W</a:t>
            </a:r>
            <a:r>
              <a:rPr lang="en-US" sz="1400" b="1" baseline="-25000" dirty="0">
                <a:solidFill>
                  <a:schemeClr val="bg1"/>
                </a:solidFill>
              </a:rPr>
              <a:t>o</a:t>
            </a:r>
          </a:p>
        </p:txBody>
      </p:sp>
      <p:sp>
        <p:nvSpPr>
          <p:cNvPr id="529" name="Rectangle 528">
            <a:extLst>
              <a:ext uri="{FF2B5EF4-FFF2-40B4-BE49-F238E27FC236}">
                <a16:creationId xmlns:a16="http://schemas.microsoft.com/office/drawing/2014/main" id="{2100B676-F375-4618-966D-CCCCF758E978}"/>
              </a:ext>
            </a:extLst>
          </p:cNvPr>
          <p:cNvSpPr/>
          <p:nvPr/>
        </p:nvSpPr>
        <p:spPr>
          <a:xfrm>
            <a:off x="11108762" y="5211169"/>
            <a:ext cx="438895"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err="1">
                <a:solidFill>
                  <a:schemeClr val="bg1"/>
                </a:solidFill>
              </a:rPr>
              <a:t>W</a:t>
            </a:r>
            <a:r>
              <a:rPr lang="en-US" sz="1400" b="1" baseline="-25000" dirty="0" err="1">
                <a:solidFill>
                  <a:schemeClr val="bg1"/>
                </a:solidFill>
              </a:rPr>
              <a:t>z</a:t>
            </a:r>
            <a:endParaRPr lang="en-US" sz="1400" b="1" baseline="-25000" dirty="0">
              <a:solidFill>
                <a:schemeClr val="bg1"/>
              </a:solidFill>
            </a:endParaRPr>
          </a:p>
        </p:txBody>
      </p:sp>
      <p:cxnSp>
        <p:nvCxnSpPr>
          <p:cNvPr id="530" name="Straight Arrow Connector 529">
            <a:extLst>
              <a:ext uri="{FF2B5EF4-FFF2-40B4-BE49-F238E27FC236}">
                <a16:creationId xmlns:a16="http://schemas.microsoft.com/office/drawing/2014/main" id="{5E47EE43-4E4B-4AD2-B1E1-CBD06F9A587A}"/>
              </a:ext>
            </a:extLst>
          </p:cNvPr>
          <p:cNvCxnSpPr>
            <a:cxnSpLocks/>
            <a:stCxn id="527" idx="0"/>
            <a:endCxn id="167" idx="5"/>
          </p:cNvCxnSpPr>
          <p:nvPr/>
        </p:nvCxnSpPr>
        <p:spPr>
          <a:xfrm flipH="1" flipV="1">
            <a:off x="10023489" y="4925413"/>
            <a:ext cx="373324" cy="2925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1" name="Straight Arrow Connector 530">
            <a:extLst>
              <a:ext uri="{FF2B5EF4-FFF2-40B4-BE49-F238E27FC236}">
                <a16:creationId xmlns:a16="http://schemas.microsoft.com/office/drawing/2014/main" id="{C86A8CB0-125D-40D5-8FEE-D7F704177250}"/>
              </a:ext>
            </a:extLst>
          </p:cNvPr>
          <p:cNvCxnSpPr>
            <a:cxnSpLocks/>
            <a:stCxn id="528" idx="0"/>
            <a:endCxn id="169" idx="5"/>
          </p:cNvCxnSpPr>
          <p:nvPr/>
        </p:nvCxnSpPr>
        <p:spPr>
          <a:xfrm flipH="1" flipV="1">
            <a:off x="10492523" y="4925413"/>
            <a:ext cx="370411" cy="2902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2" name="Straight Arrow Connector 531">
            <a:extLst>
              <a:ext uri="{FF2B5EF4-FFF2-40B4-BE49-F238E27FC236}">
                <a16:creationId xmlns:a16="http://schemas.microsoft.com/office/drawing/2014/main" id="{7F734A9F-2ECD-46AA-9132-F7AA049FBF2D}"/>
              </a:ext>
            </a:extLst>
          </p:cNvPr>
          <p:cNvCxnSpPr>
            <a:cxnSpLocks/>
            <a:stCxn id="529" idx="0"/>
            <a:endCxn id="170" idx="5"/>
          </p:cNvCxnSpPr>
          <p:nvPr/>
        </p:nvCxnSpPr>
        <p:spPr>
          <a:xfrm flipH="1" flipV="1">
            <a:off x="10961557" y="4925413"/>
            <a:ext cx="366653" cy="2857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6" name="Straight Arrow Connector 615">
            <a:extLst>
              <a:ext uri="{FF2B5EF4-FFF2-40B4-BE49-F238E27FC236}">
                <a16:creationId xmlns:a16="http://schemas.microsoft.com/office/drawing/2014/main" id="{93AFA3CD-318F-4C20-987D-A943BE684B10}"/>
              </a:ext>
            </a:extLst>
          </p:cNvPr>
          <p:cNvCxnSpPr>
            <a:cxnSpLocks/>
            <a:stCxn id="298" idx="0"/>
            <a:endCxn id="316" idx="4"/>
          </p:cNvCxnSpPr>
          <p:nvPr/>
        </p:nvCxnSpPr>
        <p:spPr>
          <a:xfrm flipV="1">
            <a:off x="9304381" y="3550105"/>
            <a:ext cx="0" cy="1521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 name="Group 2">
            <a:extLst>
              <a:ext uri="{FF2B5EF4-FFF2-40B4-BE49-F238E27FC236}">
                <a16:creationId xmlns:a16="http://schemas.microsoft.com/office/drawing/2014/main" id="{B2E74051-B099-47A8-9477-774042D185D8}"/>
              </a:ext>
            </a:extLst>
          </p:cNvPr>
          <p:cNvGrpSpPr/>
          <p:nvPr/>
        </p:nvGrpSpPr>
        <p:grpSpPr>
          <a:xfrm>
            <a:off x="838200" y="2429382"/>
            <a:ext cx="6770521" cy="3550504"/>
            <a:chOff x="838200" y="2429382"/>
            <a:chExt cx="6770521" cy="3550504"/>
          </a:xfrm>
        </p:grpSpPr>
        <p:sp>
          <p:nvSpPr>
            <p:cNvPr id="625" name="Speech Bubble: Rectangle 624">
              <a:extLst>
                <a:ext uri="{FF2B5EF4-FFF2-40B4-BE49-F238E27FC236}">
                  <a16:creationId xmlns:a16="http://schemas.microsoft.com/office/drawing/2014/main" id="{BC719344-BC03-40F5-847E-6836C5056474}"/>
                </a:ext>
              </a:extLst>
            </p:cNvPr>
            <p:cNvSpPr/>
            <p:nvPr/>
          </p:nvSpPr>
          <p:spPr>
            <a:xfrm>
              <a:off x="838200" y="2429382"/>
              <a:ext cx="6766450" cy="3550504"/>
            </a:xfrm>
            <a:prstGeom prst="wedgeRectCallout">
              <a:avLst>
                <a:gd name="adj1" fmla="val 52943"/>
                <a:gd name="adj2" fmla="val 2003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9" name="Picture 618">
              <a:extLst>
                <a:ext uri="{FF2B5EF4-FFF2-40B4-BE49-F238E27FC236}">
                  <a16:creationId xmlns:a16="http://schemas.microsoft.com/office/drawing/2014/main" id="{F912FF44-C42F-4DC1-9D75-F33A82AEBBD6}"/>
                </a:ext>
              </a:extLst>
            </p:cNvPr>
            <p:cNvPicPr>
              <a:picLocks noChangeAspect="1"/>
            </p:cNvPicPr>
            <p:nvPr/>
          </p:nvPicPr>
          <p:blipFill>
            <a:blip r:embed="rId6"/>
            <a:stretch>
              <a:fillRect/>
            </a:stretch>
          </p:blipFill>
          <p:spPr>
            <a:xfrm>
              <a:off x="849074" y="2429382"/>
              <a:ext cx="6759647" cy="3336228"/>
            </a:xfrm>
            <a:prstGeom prst="rect">
              <a:avLst/>
            </a:prstGeom>
          </p:spPr>
        </p:pic>
      </p:grpSp>
      <p:sp>
        <p:nvSpPr>
          <p:cNvPr id="621" name="TextBox 620">
            <a:extLst>
              <a:ext uri="{FF2B5EF4-FFF2-40B4-BE49-F238E27FC236}">
                <a16:creationId xmlns:a16="http://schemas.microsoft.com/office/drawing/2014/main" id="{355F8163-9246-49F4-89FD-E2EF87D75B14}"/>
              </a:ext>
            </a:extLst>
          </p:cNvPr>
          <p:cNvSpPr txBox="1"/>
          <p:nvPr/>
        </p:nvSpPr>
        <p:spPr>
          <a:xfrm>
            <a:off x="8125840" y="5796070"/>
            <a:ext cx="3271088" cy="369332"/>
          </a:xfrm>
          <a:prstGeom prst="rect">
            <a:avLst/>
          </a:prstGeom>
          <a:noFill/>
        </p:spPr>
        <p:txBody>
          <a:bodyPr wrap="none" rtlCol="0">
            <a:spAutoFit/>
          </a:bodyPr>
          <a:lstStyle/>
          <a:p>
            <a:r>
              <a:rPr lang="en-US" dirty="0"/>
              <a:t>Data-flow graph of a GRU cell </a:t>
            </a:r>
          </a:p>
        </p:txBody>
      </p:sp>
      <p:sp>
        <p:nvSpPr>
          <p:cNvPr id="622" name="Rectangle: Rounded Corners 621">
            <a:extLst>
              <a:ext uri="{FF2B5EF4-FFF2-40B4-BE49-F238E27FC236}">
                <a16:creationId xmlns:a16="http://schemas.microsoft.com/office/drawing/2014/main" id="{9CD65B6E-DA74-4516-9EA0-894A70263E25}"/>
              </a:ext>
            </a:extLst>
          </p:cNvPr>
          <p:cNvSpPr/>
          <p:nvPr/>
        </p:nvSpPr>
        <p:spPr>
          <a:xfrm>
            <a:off x="7851322" y="4626925"/>
            <a:ext cx="1835157" cy="98975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ectangle: Rounded Corners 623">
            <a:extLst>
              <a:ext uri="{FF2B5EF4-FFF2-40B4-BE49-F238E27FC236}">
                <a16:creationId xmlns:a16="http://schemas.microsoft.com/office/drawing/2014/main" id="{4F2CA615-54A0-440C-9B4C-3F8B8E9CC4E7}"/>
              </a:ext>
            </a:extLst>
          </p:cNvPr>
          <p:cNvSpPr/>
          <p:nvPr/>
        </p:nvSpPr>
        <p:spPr>
          <a:xfrm>
            <a:off x="9723495" y="4639182"/>
            <a:ext cx="1912343" cy="98975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41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wipe(down)">
                                      <p:cBhvr>
                                        <p:cTn id="7" dur="500"/>
                                        <p:tgtEl>
                                          <p:spTgt spid="6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24"/>
                                        </p:tgtEl>
                                        <p:attrNameLst>
                                          <p:attrName>style.visibility</p:attrName>
                                        </p:attrNameLst>
                                      </p:cBhvr>
                                      <p:to>
                                        <p:strVal val="visible"/>
                                      </p:to>
                                    </p:set>
                                    <p:animEffect transition="in" filter="wipe(down)">
                                      <p:cBhvr>
                                        <p:cTn id="10" dur="500"/>
                                        <p:tgtEl>
                                          <p:spTgt spid="6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animBg="1"/>
      <p:bldP spid="6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F110-E9FB-4223-8C43-061F5A9BC6C8}"/>
              </a:ext>
            </a:extLst>
          </p:cNvPr>
          <p:cNvSpPr>
            <a:spLocks noGrp="1"/>
          </p:cNvSpPr>
          <p:nvPr>
            <p:ph type="title"/>
          </p:nvPr>
        </p:nvSpPr>
        <p:spPr/>
        <p:txBody>
          <a:bodyPr/>
          <a:lstStyle/>
          <a:p>
            <a:r>
              <a:rPr lang="en-GB" dirty="0"/>
              <a:t>Operator Batching: Matrix Multiplication</a:t>
            </a:r>
            <a:endParaRPr lang="en-US" dirty="0"/>
          </a:p>
        </p:txBody>
      </p:sp>
      <p:sp>
        <p:nvSpPr>
          <p:cNvPr id="620" name="Content Placeholder 619">
            <a:extLst>
              <a:ext uri="{FF2B5EF4-FFF2-40B4-BE49-F238E27FC236}">
                <a16:creationId xmlns:a16="http://schemas.microsoft.com/office/drawing/2014/main" id="{D34AAABC-607A-44B3-B730-7ACD47625C2E}"/>
              </a:ext>
            </a:extLst>
          </p:cNvPr>
          <p:cNvSpPr>
            <a:spLocks noGrp="1"/>
          </p:cNvSpPr>
          <p:nvPr>
            <p:ph idx="1"/>
          </p:nvPr>
        </p:nvSpPr>
        <p:spPr/>
        <p:txBody>
          <a:bodyPr/>
          <a:lstStyle/>
          <a:p>
            <a:r>
              <a:rPr lang="en-US" dirty="0">
                <a:solidFill>
                  <a:schemeClr val="tx2"/>
                </a:solidFill>
              </a:rPr>
              <a:t>Batch same-type operators to leverage GPU massive parallelism </a:t>
            </a:r>
          </a:p>
        </p:txBody>
      </p:sp>
      <p:sp>
        <p:nvSpPr>
          <p:cNvPr id="4" name="Slide Number Placeholder 3">
            <a:extLst>
              <a:ext uri="{FF2B5EF4-FFF2-40B4-BE49-F238E27FC236}">
                <a16:creationId xmlns:a16="http://schemas.microsoft.com/office/drawing/2014/main" id="{1163AFCA-5EA5-4F48-8CB0-F4237B47F823}"/>
              </a:ext>
            </a:extLst>
          </p:cNvPr>
          <p:cNvSpPr>
            <a:spLocks noGrp="1"/>
          </p:cNvSpPr>
          <p:nvPr>
            <p:ph type="sldNum" sz="quarter" idx="12"/>
          </p:nvPr>
        </p:nvSpPr>
        <p:spPr/>
        <p:txBody>
          <a:bodyPr/>
          <a:lstStyle/>
          <a:p>
            <a:fld id="{75405F3C-E1F1-4016-982B-CA91284A1E2D}" type="slidenum">
              <a:rPr lang="en-US" smtClean="0"/>
              <a:t>22</a:t>
            </a:fld>
            <a:endParaRPr lang="en-US"/>
          </a:p>
        </p:txBody>
      </p:sp>
      <p:cxnSp>
        <p:nvCxnSpPr>
          <p:cNvPr id="122" name="Straight Arrow Connector 121">
            <a:extLst>
              <a:ext uri="{FF2B5EF4-FFF2-40B4-BE49-F238E27FC236}">
                <a16:creationId xmlns:a16="http://schemas.microsoft.com/office/drawing/2014/main" id="{A81FDC82-B8B9-4A54-BB83-6788C4EA624C}"/>
              </a:ext>
            </a:extLst>
          </p:cNvPr>
          <p:cNvCxnSpPr>
            <a:cxnSpLocks/>
            <a:stCxn id="167" idx="0"/>
            <a:endCxn id="123" idx="4"/>
          </p:cNvCxnSpPr>
          <p:nvPr/>
        </p:nvCxnSpPr>
        <p:spPr>
          <a:xfrm flipV="1">
            <a:off x="9924866" y="4443286"/>
            <a:ext cx="0" cy="2419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3" name="Oval 122">
            <a:extLst>
              <a:ext uri="{FF2B5EF4-FFF2-40B4-BE49-F238E27FC236}">
                <a16:creationId xmlns:a16="http://schemas.microsoft.com/office/drawing/2014/main" id="{E09FE08A-4F53-4D81-9D6A-BC84C3A56024}"/>
              </a:ext>
            </a:extLst>
          </p:cNvPr>
          <p:cNvSpPr/>
          <p:nvPr/>
        </p:nvSpPr>
        <p:spPr>
          <a:xfrm>
            <a:off x="9785392" y="4161930"/>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t>+</a:t>
            </a:r>
            <a:endParaRPr lang="en-US" b="1" dirty="0"/>
          </a:p>
        </p:txBody>
      </p:sp>
      <p:cxnSp>
        <p:nvCxnSpPr>
          <p:cNvPr id="138" name="Straight Arrow Connector 137">
            <a:extLst>
              <a:ext uri="{FF2B5EF4-FFF2-40B4-BE49-F238E27FC236}">
                <a16:creationId xmlns:a16="http://schemas.microsoft.com/office/drawing/2014/main" id="{65449094-204F-4CCA-B14E-0F8AE953D262}"/>
              </a:ext>
            </a:extLst>
          </p:cNvPr>
          <p:cNvCxnSpPr>
            <a:cxnSpLocks/>
            <a:stCxn id="123" idx="7"/>
            <a:endCxn id="307" idx="4"/>
          </p:cNvCxnSpPr>
          <p:nvPr/>
        </p:nvCxnSpPr>
        <p:spPr>
          <a:xfrm flipV="1">
            <a:off x="10023489" y="3966034"/>
            <a:ext cx="212739" cy="237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C018AB90-994F-4FEE-984C-85AE04620984}"/>
              </a:ext>
            </a:extLst>
          </p:cNvPr>
          <p:cNvCxnSpPr>
            <a:cxnSpLocks/>
            <a:stCxn id="123" idx="1"/>
            <a:endCxn id="298" idx="4"/>
          </p:cNvCxnSpPr>
          <p:nvPr/>
        </p:nvCxnSpPr>
        <p:spPr>
          <a:xfrm flipH="1" flipV="1">
            <a:off x="9304381" y="3983650"/>
            <a:ext cx="521862" cy="2194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1" name="Straight Arrow Connector 150">
            <a:extLst>
              <a:ext uri="{FF2B5EF4-FFF2-40B4-BE49-F238E27FC236}">
                <a16:creationId xmlns:a16="http://schemas.microsoft.com/office/drawing/2014/main" id="{413FB645-5469-42CD-A219-91346124EC0C}"/>
              </a:ext>
            </a:extLst>
          </p:cNvPr>
          <p:cNvCxnSpPr>
            <a:cxnSpLocks/>
            <a:stCxn id="307" idx="0"/>
            <a:endCxn id="310" idx="5"/>
          </p:cNvCxnSpPr>
          <p:nvPr/>
        </p:nvCxnSpPr>
        <p:spPr>
          <a:xfrm flipH="1" flipV="1">
            <a:off x="10126832" y="3502457"/>
            <a:ext cx="109396" cy="1822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7" name="Straight Arrow Connector 156">
            <a:extLst>
              <a:ext uri="{FF2B5EF4-FFF2-40B4-BE49-F238E27FC236}">
                <a16:creationId xmlns:a16="http://schemas.microsoft.com/office/drawing/2014/main" id="{009E82A1-5731-4EFC-87C5-7110EE7463E4}"/>
              </a:ext>
            </a:extLst>
          </p:cNvPr>
          <p:cNvCxnSpPr>
            <a:cxnSpLocks/>
            <a:stCxn id="302" idx="0"/>
            <a:endCxn id="310" idx="3"/>
          </p:cNvCxnSpPr>
          <p:nvPr/>
        </p:nvCxnSpPr>
        <p:spPr>
          <a:xfrm flipV="1">
            <a:off x="9924866" y="3502457"/>
            <a:ext cx="4720" cy="206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7" name="Oval 166">
            <a:extLst>
              <a:ext uri="{FF2B5EF4-FFF2-40B4-BE49-F238E27FC236}">
                <a16:creationId xmlns:a16="http://schemas.microsoft.com/office/drawing/2014/main" id="{E9271573-E686-4048-B21A-B207DCB981FD}"/>
              </a:ext>
            </a:extLst>
          </p:cNvPr>
          <p:cNvSpPr/>
          <p:nvPr/>
        </p:nvSpPr>
        <p:spPr>
          <a:xfrm>
            <a:off x="9785392" y="4685261"/>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400" b="1" dirty="0"/>
              <a:t>M</a:t>
            </a:r>
            <a:endParaRPr lang="en-US" sz="1400" b="1" dirty="0"/>
          </a:p>
        </p:txBody>
      </p:sp>
      <p:sp>
        <p:nvSpPr>
          <p:cNvPr id="168" name="Rectangle 167">
            <a:extLst>
              <a:ext uri="{FF2B5EF4-FFF2-40B4-BE49-F238E27FC236}">
                <a16:creationId xmlns:a16="http://schemas.microsoft.com/office/drawing/2014/main" id="{2457D470-9A2E-490A-9038-642670C3528A}"/>
              </a:ext>
            </a:extLst>
          </p:cNvPr>
          <p:cNvSpPr/>
          <p:nvPr/>
        </p:nvSpPr>
        <p:spPr>
          <a:xfrm>
            <a:off x="9719595" y="5215471"/>
            <a:ext cx="416367" cy="28156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err="1">
                <a:solidFill>
                  <a:schemeClr val="bg1"/>
                </a:solidFill>
              </a:rPr>
              <a:t>x</a:t>
            </a:r>
            <a:r>
              <a:rPr lang="en-US" sz="1400" b="1" baseline="-25000" dirty="0" err="1">
                <a:solidFill>
                  <a:schemeClr val="bg1"/>
                </a:solidFill>
              </a:rPr>
              <a:t>t</a:t>
            </a:r>
            <a:endParaRPr lang="en-US" sz="1400" b="1" baseline="-25000" dirty="0">
              <a:solidFill>
                <a:schemeClr val="bg1"/>
              </a:solidFill>
            </a:endParaRPr>
          </a:p>
        </p:txBody>
      </p:sp>
      <p:cxnSp>
        <p:nvCxnSpPr>
          <p:cNvPr id="172" name="Straight Arrow Connector 171">
            <a:extLst>
              <a:ext uri="{FF2B5EF4-FFF2-40B4-BE49-F238E27FC236}">
                <a16:creationId xmlns:a16="http://schemas.microsoft.com/office/drawing/2014/main" id="{C8675FED-353B-44B9-9A28-B11E6198AC9B}"/>
              </a:ext>
            </a:extLst>
          </p:cNvPr>
          <p:cNvCxnSpPr>
            <a:cxnSpLocks/>
            <a:stCxn id="168" idx="0"/>
            <a:endCxn id="167" idx="4"/>
          </p:cNvCxnSpPr>
          <p:nvPr/>
        </p:nvCxnSpPr>
        <p:spPr>
          <a:xfrm flipH="1" flipV="1">
            <a:off x="9924866" y="4966617"/>
            <a:ext cx="2913" cy="248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0" name="Rectangle 219">
            <a:extLst>
              <a:ext uri="{FF2B5EF4-FFF2-40B4-BE49-F238E27FC236}">
                <a16:creationId xmlns:a16="http://schemas.microsoft.com/office/drawing/2014/main" id="{D6CD20C0-5F31-49B7-ADF0-FA707FADC76B}"/>
              </a:ext>
            </a:extLst>
          </p:cNvPr>
          <p:cNvSpPr/>
          <p:nvPr/>
        </p:nvSpPr>
        <p:spPr>
          <a:xfrm>
            <a:off x="8746382" y="5218974"/>
            <a:ext cx="394014"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a:solidFill>
                  <a:schemeClr val="bg1"/>
                </a:solidFill>
              </a:rPr>
              <a:t>R</a:t>
            </a:r>
            <a:endParaRPr lang="en-US" sz="1400" b="1" baseline="-25000" dirty="0">
              <a:solidFill>
                <a:schemeClr val="bg1"/>
              </a:solidFill>
            </a:endParaRPr>
          </a:p>
        </p:txBody>
      </p:sp>
      <p:sp>
        <p:nvSpPr>
          <p:cNvPr id="222" name="Rectangle 221">
            <a:extLst>
              <a:ext uri="{FF2B5EF4-FFF2-40B4-BE49-F238E27FC236}">
                <a16:creationId xmlns:a16="http://schemas.microsoft.com/office/drawing/2014/main" id="{7FE2847D-3F88-4404-809B-7036D00EBE4A}"/>
              </a:ext>
            </a:extLst>
          </p:cNvPr>
          <p:cNvSpPr/>
          <p:nvPr/>
        </p:nvSpPr>
        <p:spPr>
          <a:xfrm>
            <a:off x="9182476" y="5217978"/>
            <a:ext cx="456902" cy="27709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a:solidFill>
                  <a:schemeClr val="bg1"/>
                </a:solidFill>
              </a:rPr>
              <a:t>h</a:t>
            </a:r>
            <a:r>
              <a:rPr lang="en-US" sz="1400" b="1" baseline="-25000" dirty="0">
                <a:solidFill>
                  <a:schemeClr val="bg1"/>
                </a:solidFill>
              </a:rPr>
              <a:t>t-1</a:t>
            </a:r>
          </a:p>
        </p:txBody>
      </p:sp>
      <p:sp>
        <p:nvSpPr>
          <p:cNvPr id="224" name="Oval 223">
            <a:extLst>
              <a:ext uri="{FF2B5EF4-FFF2-40B4-BE49-F238E27FC236}">
                <a16:creationId xmlns:a16="http://schemas.microsoft.com/office/drawing/2014/main" id="{18FEDCFA-58A3-4446-906A-444A4EE3355A}"/>
              </a:ext>
            </a:extLst>
          </p:cNvPr>
          <p:cNvSpPr/>
          <p:nvPr/>
        </p:nvSpPr>
        <p:spPr>
          <a:xfrm>
            <a:off x="9320764" y="4685261"/>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t>M</a:t>
            </a:r>
          </a:p>
        </p:txBody>
      </p:sp>
      <p:cxnSp>
        <p:nvCxnSpPr>
          <p:cNvPr id="227" name="Straight Arrow Connector 226">
            <a:extLst>
              <a:ext uri="{FF2B5EF4-FFF2-40B4-BE49-F238E27FC236}">
                <a16:creationId xmlns:a16="http://schemas.microsoft.com/office/drawing/2014/main" id="{29924F26-2639-41B5-BFEC-274BA7480A9F}"/>
              </a:ext>
            </a:extLst>
          </p:cNvPr>
          <p:cNvCxnSpPr>
            <a:cxnSpLocks/>
            <a:stCxn id="222" idx="0"/>
            <a:endCxn id="224" idx="4"/>
          </p:cNvCxnSpPr>
          <p:nvPr/>
        </p:nvCxnSpPr>
        <p:spPr>
          <a:xfrm flipV="1">
            <a:off x="9410927" y="4966617"/>
            <a:ext cx="49311" cy="2513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0" name="Straight Arrow Connector 229">
            <a:extLst>
              <a:ext uri="{FF2B5EF4-FFF2-40B4-BE49-F238E27FC236}">
                <a16:creationId xmlns:a16="http://schemas.microsoft.com/office/drawing/2014/main" id="{1E6D5F79-8210-4CB8-A05E-38157C5E10D3}"/>
              </a:ext>
            </a:extLst>
          </p:cNvPr>
          <p:cNvCxnSpPr>
            <a:cxnSpLocks/>
            <a:stCxn id="220" idx="0"/>
            <a:endCxn id="224" idx="3"/>
          </p:cNvCxnSpPr>
          <p:nvPr/>
        </p:nvCxnSpPr>
        <p:spPr>
          <a:xfrm flipV="1">
            <a:off x="8943389" y="4925413"/>
            <a:ext cx="418226" cy="2935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7" name="Straight Arrow Connector 266">
            <a:extLst>
              <a:ext uri="{FF2B5EF4-FFF2-40B4-BE49-F238E27FC236}">
                <a16:creationId xmlns:a16="http://schemas.microsoft.com/office/drawing/2014/main" id="{7ABDEA8A-A728-4E77-9FF7-B0B4FACFDC68}"/>
              </a:ext>
            </a:extLst>
          </p:cNvPr>
          <p:cNvCxnSpPr>
            <a:cxnSpLocks/>
            <a:stCxn id="224" idx="0"/>
            <a:endCxn id="123" idx="3"/>
          </p:cNvCxnSpPr>
          <p:nvPr/>
        </p:nvCxnSpPr>
        <p:spPr>
          <a:xfrm flipV="1">
            <a:off x="9460238" y="4402082"/>
            <a:ext cx="366005" cy="2831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8" name="Oval 297">
                <a:extLst>
                  <a:ext uri="{FF2B5EF4-FFF2-40B4-BE49-F238E27FC236}">
                    <a16:creationId xmlns:a16="http://schemas.microsoft.com/office/drawing/2014/main" id="{74500041-252D-463D-8FFC-61F79D9E3D9A}"/>
                  </a:ext>
                </a:extLst>
              </p:cNvPr>
              <p:cNvSpPr/>
              <p:nvPr/>
            </p:nvSpPr>
            <p:spPr>
              <a:xfrm>
                <a:off x="9164907" y="3702294"/>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298" name="Oval 297">
                <a:extLst>
                  <a:ext uri="{FF2B5EF4-FFF2-40B4-BE49-F238E27FC236}">
                    <a16:creationId xmlns:a16="http://schemas.microsoft.com/office/drawing/2014/main" id="{74500041-252D-463D-8FFC-61F79D9E3D9A}"/>
                  </a:ext>
                </a:extLst>
              </p:cNvPr>
              <p:cNvSpPr>
                <a:spLocks noRot="1" noChangeAspect="1" noMove="1" noResize="1" noEditPoints="1" noAdjustHandles="1" noChangeArrowheads="1" noChangeShapeType="1" noTextEdit="1"/>
              </p:cNvSpPr>
              <p:nvPr/>
            </p:nvSpPr>
            <p:spPr>
              <a:xfrm>
                <a:off x="9164907" y="3702294"/>
                <a:ext cx="278948" cy="281356"/>
              </a:xfrm>
              <a:prstGeom prst="ellipse">
                <a:avLst/>
              </a:prstGeom>
              <a:blipFill>
                <a:blip r:embed="rId3"/>
                <a:stretch>
                  <a:fillRect b="-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2" name="Oval 301">
                <a:extLst>
                  <a:ext uri="{FF2B5EF4-FFF2-40B4-BE49-F238E27FC236}">
                    <a16:creationId xmlns:a16="http://schemas.microsoft.com/office/drawing/2014/main" id="{E440522E-60FA-4F8A-81FB-53A979D98AA0}"/>
                  </a:ext>
                </a:extLst>
              </p:cNvPr>
              <p:cNvSpPr/>
              <p:nvPr/>
            </p:nvSpPr>
            <p:spPr>
              <a:xfrm>
                <a:off x="9785392" y="3708647"/>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302" name="Oval 301">
                <a:extLst>
                  <a:ext uri="{FF2B5EF4-FFF2-40B4-BE49-F238E27FC236}">
                    <a16:creationId xmlns:a16="http://schemas.microsoft.com/office/drawing/2014/main" id="{E440522E-60FA-4F8A-81FB-53A979D98AA0}"/>
                  </a:ext>
                </a:extLst>
              </p:cNvPr>
              <p:cNvSpPr>
                <a:spLocks noRot="1" noChangeAspect="1" noMove="1" noResize="1" noEditPoints="1" noAdjustHandles="1" noChangeArrowheads="1" noChangeShapeType="1" noTextEdit="1"/>
              </p:cNvSpPr>
              <p:nvPr/>
            </p:nvSpPr>
            <p:spPr>
              <a:xfrm>
                <a:off x="9785392" y="3708647"/>
                <a:ext cx="278948" cy="281356"/>
              </a:xfrm>
              <a:prstGeom prst="ellipse">
                <a:avLst/>
              </a:prstGeom>
              <a:blipFill>
                <a:blip r:embed="rId4"/>
                <a:stretch>
                  <a:fillRect/>
                </a:stretch>
              </a:blipFill>
            </p:spPr>
            <p:txBody>
              <a:bodyPr/>
              <a:lstStyle/>
              <a:p>
                <a:r>
                  <a:rPr lang="en-US">
                    <a:noFill/>
                  </a:rPr>
                  <a:t> </a:t>
                </a:r>
              </a:p>
            </p:txBody>
          </p:sp>
        </mc:Fallback>
      </mc:AlternateContent>
      <p:cxnSp>
        <p:nvCxnSpPr>
          <p:cNvPr id="303" name="Straight Arrow Connector 302">
            <a:extLst>
              <a:ext uri="{FF2B5EF4-FFF2-40B4-BE49-F238E27FC236}">
                <a16:creationId xmlns:a16="http://schemas.microsoft.com/office/drawing/2014/main" id="{13D7F63A-D961-4B20-9882-5ABD90FCFDD9}"/>
              </a:ext>
            </a:extLst>
          </p:cNvPr>
          <p:cNvCxnSpPr>
            <a:cxnSpLocks/>
            <a:stCxn id="123" idx="0"/>
            <a:endCxn id="302" idx="4"/>
          </p:cNvCxnSpPr>
          <p:nvPr/>
        </p:nvCxnSpPr>
        <p:spPr>
          <a:xfrm flipV="1">
            <a:off x="9924866" y="3990003"/>
            <a:ext cx="0" cy="1719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7" name="Oval 306">
                <a:extLst>
                  <a:ext uri="{FF2B5EF4-FFF2-40B4-BE49-F238E27FC236}">
                    <a16:creationId xmlns:a16="http://schemas.microsoft.com/office/drawing/2014/main" id="{554F971B-E4F4-463C-8023-34703E3A6CD1}"/>
                  </a:ext>
                </a:extLst>
              </p:cNvPr>
              <p:cNvSpPr/>
              <p:nvPr/>
            </p:nvSpPr>
            <p:spPr>
              <a:xfrm>
                <a:off x="10096754" y="3684678"/>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050" b="1" i="1" smtClean="0">
                          <a:latin typeface="Cambria Math" panose="02040503050406030204" pitchFamily="18" charset="0"/>
                          <a:ea typeface="Cambria Math" panose="02040503050406030204" pitchFamily="18" charset="0"/>
                        </a:rPr>
                        <m:t> </m:t>
                      </m:r>
                      <m:r>
                        <a:rPr lang="en-US" sz="1050" b="1" i="1" smtClean="0">
                          <a:latin typeface="Cambria Math" panose="02040503050406030204" pitchFamily="18" charset="0"/>
                          <a:ea typeface="Cambria Math" panose="02040503050406030204" pitchFamily="18" charset="0"/>
                        </a:rPr>
                        <m:t>𝒕𝒂𝒏𝒉</m:t>
                      </m:r>
                    </m:oMath>
                  </m:oMathPara>
                </a14:m>
                <a:endParaRPr lang="en-US" sz="1050" b="1" dirty="0"/>
              </a:p>
            </p:txBody>
          </p:sp>
        </mc:Choice>
        <mc:Fallback xmlns="">
          <p:sp>
            <p:nvSpPr>
              <p:cNvPr id="307" name="Oval 306">
                <a:extLst>
                  <a:ext uri="{FF2B5EF4-FFF2-40B4-BE49-F238E27FC236}">
                    <a16:creationId xmlns:a16="http://schemas.microsoft.com/office/drawing/2014/main" id="{554F971B-E4F4-463C-8023-34703E3A6CD1}"/>
                  </a:ext>
                </a:extLst>
              </p:cNvPr>
              <p:cNvSpPr>
                <a:spLocks noRot="1" noChangeAspect="1" noMove="1" noResize="1" noEditPoints="1" noAdjustHandles="1" noChangeArrowheads="1" noChangeShapeType="1" noTextEdit="1"/>
              </p:cNvSpPr>
              <p:nvPr/>
            </p:nvSpPr>
            <p:spPr>
              <a:xfrm>
                <a:off x="10096754" y="3684678"/>
                <a:ext cx="278948" cy="281356"/>
              </a:xfrm>
              <a:prstGeom prst="ellipse">
                <a:avLst/>
              </a:prstGeom>
              <a:blipFill>
                <a:blip r:embed="rId5"/>
                <a:stretch>
                  <a:fillRect l="-20833" r="-22917"/>
                </a:stretch>
              </a:blipFill>
            </p:spPr>
            <p:txBody>
              <a:bodyPr/>
              <a:lstStyle/>
              <a:p>
                <a:r>
                  <a:rPr lang="en-US">
                    <a:noFill/>
                  </a:rPr>
                  <a:t> </a:t>
                </a:r>
              </a:p>
            </p:txBody>
          </p:sp>
        </mc:Fallback>
      </mc:AlternateContent>
      <p:sp>
        <p:nvSpPr>
          <p:cNvPr id="310" name="Oval 309">
            <a:extLst>
              <a:ext uri="{FF2B5EF4-FFF2-40B4-BE49-F238E27FC236}">
                <a16:creationId xmlns:a16="http://schemas.microsoft.com/office/drawing/2014/main" id="{333BEB8C-2FAF-4635-BB05-8CC173F64067}"/>
              </a:ext>
            </a:extLst>
          </p:cNvPr>
          <p:cNvSpPr/>
          <p:nvPr/>
        </p:nvSpPr>
        <p:spPr>
          <a:xfrm>
            <a:off x="9888735" y="3262305"/>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b="1"/>
              <a:t>×</a:t>
            </a:r>
            <a:endParaRPr lang="en-US" b="1" dirty="0"/>
          </a:p>
        </p:txBody>
      </p:sp>
      <p:sp>
        <p:nvSpPr>
          <p:cNvPr id="315" name="Oval 314">
            <a:extLst>
              <a:ext uri="{FF2B5EF4-FFF2-40B4-BE49-F238E27FC236}">
                <a16:creationId xmlns:a16="http://schemas.microsoft.com/office/drawing/2014/main" id="{34A1AAB4-F1B3-4C7B-ABAA-AC53E0C35FBF}"/>
              </a:ext>
            </a:extLst>
          </p:cNvPr>
          <p:cNvSpPr/>
          <p:nvPr/>
        </p:nvSpPr>
        <p:spPr>
          <a:xfrm>
            <a:off x="9539088" y="2937765"/>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t>+</a:t>
            </a:r>
            <a:endParaRPr lang="en-US" b="1" dirty="0"/>
          </a:p>
        </p:txBody>
      </p:sp>
      <p:sp>
        <p:nvSpPr>
          <p:cNvPr id="316" name="Oval 315">
            <a:extLst>
              <a:ext uri="{FF2B5EF4-FFF2-40B4-BE49-F238E27FC236}">
                <a16:creationId xmlns:a16="http://schemas.microsoft.com/office/drawing/2014/main" id="{5413E74F-5B67-4A0D-A761-6191FE95DF79}"/>
              </a:ext>
            </a:extLst>
          </p:cNvPr>
          <p:cNvSpPr/>
          <p:nvPr/>
        </p:nvSpPr>
        <p:spPr>
          <a:xfrm>
            <a:off x="9164907" y="3268749"/>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b="1"/>
              <a:t>×</a:t>
            </a:r>
            <a:endParaRPr lang="en-US" b="1" dirty="0"/>
          </a:p>
        </p:txBody>
      </p:sp>
      <p:cxnSp>
        <p:nvCxnSpPr>
          <p:cNvPr id="319" name="Straight Arrow Connector 318">
            <a:extLst>
              <a:ext uri="{FF2B5EF4-FFF2-40B4-BE49-F238E27FC236}">
                <a16:creationId xmlns:a16="http://schemas.microsoft.com/office/drawing/2014/main" id="{3AE625A1-2B17-4A1B-BDAE-70EB5919C6DC}"/>
              </a:ext>
            </a:extLst>
          </p:cNvPr>
          <p:cNvCxnSpPr>
            <a:cxnSpLocks/>
            <a:stCxn id="310" idx="1"/>
            <a:endCxn id="315" idx="5"/>
          </p:cNvCxnSpPr>
          <p:nvPr/>
        </p:nvCxnSpPr>
        <p:spPr>
          <a:xfrm flipH="1" flipV="1">
            <a:off x="9777185" y="3177917"/>
            <a:ext cx="152401" cy="1255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3" name="Straight Arrow Connector 322">
            <a:extLst>
              <a:ext uri="{FF2B5EF4-FFF2-40B4-BE49-F238E27FC236}">
                <a16:creationId xmlns:a16="http://schemas.microsoft.com/office/drawing/2014/main" id="{76C4E8CF-0AD7-4648-8892-72848476F9BB}"/>
              </a:ext>
            </a:extLst>
          </p:cNvPr>
          <p:cNvCxnSpPr>
            <a:cxnSpLocks/>
            <a:stCxn id="316" idx="7"/>
            <a:endCxn id="315" idx="3"/>
          </p:cNvCxnSpPr>
          <p:nvPr/>
        </p:nvCxnSpPr>
        <p:spPr>
          <a:xfrm flipV="1">
            <a:off x="9403004" y="3177917"/>
            <a:ext cx="176935" cy="1320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8" name="Connector: Elbow 327">
            <a:extLst>
              <a:ext uri="{FF2B5EF4-FFF2-40B4-BE49-F238E27FC236}">
                <a16:creationId xmlns:a16="http://schemas.microsoft.com/office/drawing/2014/main" id="{32C65A03-3010-47F9-A923-E66943D54294}"/>
              </a:ext>
            </a:extLst>
          </p:cNvPr>
          <p:cNvCxnSpPr>
            <a:cxnSpLocks/>
            <a:stCxn id="222" idx="3"/>
            <a:endCxn id="316" idx="6"/>
          </p:cNvCxnSpPr>
          <p:nvPr/>
        </p:nvCxnSpPr>
        <p:spPr>
          <a:xfrm flipH="1" flipV="1">
            <a:off x="9443855" y="3409427"/>
            <a:ext cx="195523" cy="1947096"/>
          </a:xfrm>
          <a:prstGeom prst="bentConnector3">
            <a:avLst>
              <a:gd name="adj1" fmla="val -12991"/>
            </a:avLst>
          </a:prstGeom>
          <a:ln>
            <a:tailEnd type="triangle"/>
          </a:ln>
        </p:spPr>
        <p:style>
          <a:lnRef idx="1">
            <a:schemeClr val="dk1"/>
          </a:lnRef>
          <a:fillRef idx="0">
            <a:schemeClr val="dk1"/>
          </a:fillRef>
          <a:effectRef idx="0">
            <a:schemeClr val="dk1"/>
          </a:effectRef>
          <a:fontRef idx="minor">
            <a:schemeClr val="tx1"/>
          </a:fontRef>
        </p:style>
      </p:cxnSp>
      <p:sp>
        <p:nvSpPr>
          <p:cNvPr id="350" name="Rectangle 349">
            <a:extLst>
              <a:ext uri="{FF2B5EF4-FFF2-40B4-BE49-F238E27FC236}">
                <a16:creationId xmlns:a16="http://schemas.microsoft.com/office/drawing/2014/main" id="{A7955473-0941-497E-A68C-35E62A7F7CFE}"/>
              </a:ext>
            </a:extLst>
          </p:cNvPr>
          <p:cNvSpPr/>
          <p:nvPr/>
        </p:nvSpPr>
        <p:spPr>
          <a:xfrm>
            <a:off x="9378707" y="2429382"/>
            <a:ext cx="603493" cy="3244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a:solidFill>
                  <a:schemeClr val="bg1"/>
                </a:solidFill>
              </a:rPr>
              <a:t>h</a:t>
            </a:r>
            <a:r>
              <a:rPr lang="en-US" b="1" baseline="-25000" dirty="0" err="1">
                <a:solidFill>
                  <a:schemeClr val="bg1"/>
                </a:solidFill>
              </a:rPr>
              <a:t>t</a:t>
            </a:r>
            <a:endParaRPr lang="en-US" b="1" baseline="-25000" dirty="0">
              <a:solidFill>
                <a:schemeClr val="bg1"/>
              </a:solidFill>
            </a:endParaRPr>
          </a:p>
        </p:txBody>
      </p:sp>
      <p:cxnSp>
        <p:nvCxnSpPr>
          <p:cNvPr id="351" name="Straight Arrow Connector 350">
            <a:extLst>
              <a:ext uri="{FF2B5EF4-FFF2-40B4-BE49-F238E27FC236}">
                <a16:creationId xmlns:a16="http://schemas.microsoft.com/office/drawing/2014/main" id="{DAEECAEB-3143-415E-AA75-B8A67458A14A}"/>
              </a:ext>
            </a:extLst>
          </p:cNvPr>
          <p:cNvCxnSpPr>
            <a:cxnSpLocks/>
            <a:stCxn id="315" idx="0"/>
            <a:endCxn id="350" idx="2"/>
          </p:cNvCxnSpPr>
          <p:nvPr/>
        </p:nvCxnSpPr>
        <p:spPr>
          <a:xfrm flipV="1">
            <a:off x="9678562" y="2753804"/>
            <a:ext cx="1892" cy="183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7" name="Rectangle 526">
            <a:extLst>
              <a:ext uri="{FF2B5EF4-FFF2-40B4-BE49-F238E27FC236}">
                <a16:creationId xmlns:a16="http://schemas.microsoft.com/office/drawing/2014/main" id="{DC5B6E7A-4220-4819-9E12-C77F96C1A6FA}"/>
              </a:ext>
            </a:extLst>
          </p:cNvPr>
          <p:cNvSpPr/>
          <p:nvPr/>
        </p:nvSpPr>
        <p:spPr>
          <a:xfrm>
            <a:off x="10188630" y="5217978"/>
            <a:ext cx="416365"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sz="1400" b="1" dirty="0">
                <a:solidFill>
                  <a:schemeClr val="bg1"/>
                </a:solidFill>
              </a:rPr>
              <a:t>W</a:t>
            </a:r>
            <a:endParaRPr lang="en-US" sz="1400" b="1" baseline="-25000" dirty="0">
              <a:solidFill>
                <a:schemeClr val="bg1"/>
              </a:solidFill>
            </a:endParaRPr>
          </a:p>
        </p:txBody>
      </p:sp>
      <p:cxnSp>
        <p:nvCxnSpPr>
          <p:cNvPr id="530" name="Straight Arrow Connector 529">
            <a:extLst>
              <a:ext uri="{FF2B5EF4-FFF2-40B4-BE49-F238E27FC236}">
                <a16:creationId xmlns:a16="http://schemas.microsoft.com/office/drawing/2014/main" id="{5E47EE43-4E4B-4AD2-B1E1-CBD06F9A587A}"/>
              </a:ext>
            </a:extLst>
          </p:cNvPr>
          <p:cNvCxnSpPr>
            <a:cxnSpLocks/>
            <a:stCxn id="527" idx="0"/>
            <a:endCxn id="167" idx="5"/>
          </p:cNvCxnSpPr>
          <p:nvPr/>
        </p:nvCxnSpPr>
        <p:spPr>
          <a:xfrm flipH="1" flipV="1">
            <a:off x="10023489" y="4925413"/>
            <a:ext cx="373324" cy="2925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6" name="Straight Arrow Connector 615">
            <a:extLst>
              <a:ext uri="{FF2B5EF4-FFF2-40B4-BE49-F238E27FC236}">
                <a16:creationId xmlns:a16="http://schemas.microsoft.com/office/drawing/2014/main" id="{93AFA3CD-318F-4C20-987D-A943BE684B10}"/>
              </a:ext>
            </a:extLst>
          </p:cNvPr>
          <p:cNvCxnSpPr>
            <a:cxnSpLocks/>
            <a:stCxn id="298" idx="0"/>
            <a:endCxn id="316" idx="4"/>
          </p:cNvCxnSpPr>
          <p:nvPr/>
        </p:nvCxnSpPr>
        <p:spPr>
          <a:xfrm flipV="1">
            <a:off x="9304381" y="3550105"/>
            <a:ext cx="0" cy="1521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1" name="TextBox 620">
            <a:extLst>
              <a:ext uri="{FF2B5EF4-FFF2-40B4-BE49-F238E27FC236}">
                <a16:creationId xmlns:a16="http://schemas.microsoft.com/office/drawing/2014/main" id="{355F8163-9246-49F4-89FD-E2EF87D75B14}"/>
              </a:ext>
            </a:extLst>
          </p:cNvPr>
          <p:cNvSpPr txBox="1"/>
          <p:nvPr/>
        </p:nvSpPr>
        <p:spPr>
          <a:xfrm>
            <a:off x="8125840" y="5796070"/>
            <a:ext cx="3271088" cy="369332"/>
          </a:xfrm>
          <a:prstGeom prst="rect">
            <a:avLst/>
          </a:prstGeom>
          <a:noFill/>
        </p:spPr>
        <p:txBody>
          <a:bodyPr wrap="none" rtlCol="0">
            <a:spAutoFit/>
          </a:bodyPr>
          <a:lstStyle/>
          <a:p>
            <a:r>
              <a:rPr lang="en-US" dirty="0"/>
              <a:t>Data-flow graph of a GRU cell </a:t>
            </a:r>
          </a:p>
        </p:txBody>
      </p:sp>
      <p:sp>
        <p:nvSpPr>
          <p:cNvPr id="139" name="Oval 138">
            <a:extLst>
              <a:ext uri="{FF2B5EF4-FFF2-40B4-BE49-F238E27FC236}">
                <a16:creationId xmlns:a16="http://schemas.microsoft.com/office/drawing/2014/main" id="{C600E2AD-1358-49E9-A23C-C3D765A459B5}"/>
              </a:ext>
            </a:extLst>
          </p:cNvPr>
          <p:cNvSpPr/>
          <p:nvPr/>
        </p:nvSpPr>
        <p:spPr>
          <a:xfrm>
            <a:off x="4465236" y="4132847"/>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t>+</a:t>
            </a:r>
            <a:endParaRPr lang="en-US" b="1" dirty="0"/>
          </a:p>
        </p:txBody>
      </p:sp>
      <p:cxnSp>
        <p:nvCxnSpPr>
          <p:cNvPr id="141" name="Straight Arrow Connector 140">
            <a:extLst>
              <a:ext uri="{FF2B5EF4-FFF2-40B4-BE49-F238E27FC236}">
                <a16:creationId xmlns:a16="http://schemas.microsoft.com/office/drawing/2014/main" id="{3C99C481-C139-460C-A431-AA7FD4141A91}"/>
              </a:ext>
            </a:extLst>
          </p:cNvPr>
          <p:cNvCxnSpPr>
            <a:cxnSpLocks/>
            <a:stCxn id="150" idx="1"/>
            <a:endCxn id="139" idx="4"/>
          </p:cNvCxnSpPr>
          <p:nvPr/>
        </p:nvCxnSpPr>
        <p:spPr>
          <a:xfrm flipH="1" flipV="1">
            <a:off x="4604710" y="4414203"/>
            <a:ext cx="517055" cy="2946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2" name="Oval 141">
            <a:extLst>
              <a:ext uri="{FF2B5EF4-FFF2-40B4-BE49-F238E27FC236}">
                <a16:creationId xmlns:a16="http://schemas.microsoft.com/office/drawing/2014/main" id="{97B62BF8-CB5F-49EA-8B9A-C380DEB43AC6}"/>
              </a:ext>
            </a:extLst>
          </p:cNvPr>
          <p:cNvSpPr/>
          <p:nvPr/>
        </p:nvSpPr>
        <p:spPr>
          <a:xfrm>
            <a:off x="5024962" y="4130262"/>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t>+</a:t>
            </a:r>
            <a:endParaRPr lang="en-US" b="1" dirty="0"/>
          </a:p>
        </p:txBody>
      </p:sp>
      <p:cxnSp>
        <p:nvCxnSpPr>
          <p:cNvPr id="143" name="Straight Arrow Connector 142">
            <a:extLst>
              <a:ext uri="{FF2B5EF4-FFF2-40B4-BE49-F238E27FC236}">
                <a16:creationId xmlns:a16="http://schemas.microsoft.com/office/drawing/2014/main" id="{FD8734A8-CD15-488F-85C0-B880D6706193}"/>
              </a:ext>
            </a:extLst>
          </p:cNvPr>
          <p:cNvCxnSpPr>
            <a:cxnSpLocks/>
            <a:stCxn id="153" idx="1"/>
            <a:endCxn id="142" idx="4"/>
          </p:cNvCxnSpPr>
          <p:nvPr/>
        </p:nvCxnSpPr>
        <p:spPr>
          <a:xfrm flipH="1" flipV="1">
            <a:off x="5164436" y="4411618"/>
            <a:ext cx="426363" cy="2972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4" name="Oval 143">
            <a:extLst>
              <a:ext uri="{FF2B5EF4-FFF2-40B4-BE49-F238E27FC236}">
                <a16:creationId xmlns:a16="http://schemas.microsoft.com/office/drawing/2014/main" id="{FC69B102-A1AB-4FC6-8D4E-C03E0F522BBD}"/>
              </a:ext>
            </a:extLst>
          </p:cNvPr>
          <p:cNvSpPr/>
          <p:nvPr/>
        </p:nvSpPr>
        <p:spPr>
          <a:xfrm>
            <a:off x="5404742" y="4130189"/>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t>+</a:t>
            </a:r>
            <a:endParaRPr lang="en-US" b="1" dirty="0"/>
          </a:p>
        </p:txBody>
      </p:sp>
      <p:cxnSp>
        <p:nvCxnSpPr>
          <p:cNvPr id="145" name="Straight Arrow Connector 144">
            <a:extLst>
              <a:ext uri="{FF2B5EF4-FFF2-40B4-BE49-F238E27FC236}">
                <a16:creationId xmlns:a16="http://schemas.microsoft.com/office/drawing/2014/main" id="{CA20E640-AB72-4D10-82A9-6DF45F4F623E}"/>
              </a:ext>
            </a:extLst>
          </p:cNvPr>
          <p:cNvCxnSpPr>
            <a:cxnSpLocks/>
            <a:stCxn id="154" idx="1"/>
            <a:endCxn id="144" idx="4"/>
          </p:cNvCxnSpPr>
          <p:nvPr/>
        </p:nvCxnSpPr>
        <p:spPr>
          <a:xfrm flipH="1" flipV="1">
            <a:off x="5544216" y="4411545"/>
            <a:ext cx="515617" cy="297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4333513E-9951-457B-B148-D72A889E0A72}"/>
              </a:ext>
            </a:extLst>
          </p:cNvPr>
          <p:cNvCxnSpPr>
            <a:cxnSpLocks/>
            <a:stCxn id="144" idx="0"/>
            <a:endCxn id="185" idx="4"/>
          </p:cNvCxnSpPr>
          <p:nvPr/>
        </p:nvCxnSpPr>
        <p:spPr>
          <a:xfrm flipH="1" flipV="1">
            <a:off x="5531750" y="3948418"/>
            <a:ext cx="12466" cy="1817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7" name="Straight Arrow Connector 146">
            <a:extLst>
              <a:ext uri="{FF2B5EF4-FFF2-40B4-BE49-F238E27FC236}">
                <a16:creationId xmlns:a16="http://schemas.microsoft.com/office/drawing/2014/main" id="{3BF76E97-231D-432A-8A78-B6C2845CFEE6}"/>
              </a:ext>
            </a:extLst>
          </p:cNvPr>
          <p:cNvCxnSpPr>
            <a:cxnSpLocks/>
            <a:stCxn id="139" idx="0"/>
            <a:endCxn id="182" idx="4"/>
          </p:cNvCxnSpPr>
          <p:nvPr/>
        </p:nvCxnSpPr>
        <p:spPr>
          <a:xfrm flipH="1" flipV="1">
            <a:off x="4599903" y="3966034"/>
            <a:ext cx="4807" cy="1668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7329B52E-1FE7-41CD-8C89-FE1019287827}"/>
              </a:ext>
            </a:extLst>
          </p:cNvPr>
          <p:cNvCxnSpPr>
            <a:cxnSpLocks/>
            <a:stCxn id="185" idx="0"/>
            <a:endCxn id="186" idx="5"/>
          </p:cNvCxnSpPr>
          <p:nvPr/>
        </p:nvCxnSpPr>
        <p:spPr>
          <a:xfrm flipH="1" flipV="1">
            <a:off x="5422354" y="3484841"/>
            <a:ext cx="109396" cy="1822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2ECC72C8-A430-47E6-96F4-D8B56C6003CE}"/>
              </a:ext>
            </a:extLst>
          </p:cNvPr>
          <p:cNvCxnSpPr>
            <a:cxnSpLocks/>
            <a:stCxn id="183" idx="0"/>
            <a:endCxn id="186" idx="3"/>
          </p:cNvCxnSpPr>
          <p:nvPr/>
        </p:nvCxnSpPr>
        <p:spPr>
          <a:xfrm flipV="1">
            <a:off x="5155868" y="3484841"/>
            <a:ext cx="69240" cy="1929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0" name="Oval 149">
            <a:extLst>
              <a:ext uri="{FF2B5EF4-FFF2-40B4-BE49-F238E27FC236}">
                <a16:creationId xmlns:a16="http://schemas.microsoft.com/office/drawing/2014/main" id="{0F273131-FA36-48A6-B4F6-AEAA4B54EE5B}"/>
              </a:ext>
            </a:extLst>
          </p:cNvPr>
          <p:cNvSpPr/>
          <p:nvPr/>
        </p:nvSpPr>
        <p:spPr>
          <a:xfrm>
            <a:off x="5080914" y="4667645"/>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400" b="1" dirty="0"/>
              <a:t>M</a:t>
            </a:r>
            <a:endParaRPr lang="en-US" sz="1400" b="1" dirty="0"/>
          </a:p>
        </p:txBody>
      </p:sp>
      <p:sp>
        <p:nvSpPr>
          <p:cNvPr id="152" name="Rectangle 151">
            <a:extLst>
              <a:ext uri="{FF2B5EF4-FFF2-40B4-BE49-F238E27FC236}">
                <a16:creationId xmlns:a16="http://schemas.microsoft.com/office/drawing/2014/main" id="{7A0FAD04-DEC5-4F31-B3AD-6C58D12A4359}"/>
              </a:ext>
            </a:extLst>
          </p:cNvPr>
          <p:cNvSpPr/>
          <p:nvPr/>
        </p:nvSpPr>
        <p:spPr>
          <a:xfrm>
            <a:off x="5015117" y="5197855"/>
            <a:ext cx="416367" cy="28156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err="1">
                <a:solidFill>
                  <a:schemeClr val="bg1"/>
                </a:solidFill>
              </a:rPr>
              <a:t>x</a:t>
            </a:r>
            <a:r>
              <a:rPr lang="en-US" sz="1400" b="1" baseline="-25000" dirty="0" err="1">
                <a:solidFill>
                  <a:schemeClr val="bg1"/>
                </a:solidFill>
              </a:rPr>
              <a:t>t</a:t>
            </a:r>
            <a:endParaRPr lang="en-US" sz="1400" b="1" baseline="-25000" dirty="0">
              <a:solidFill>
                <a:schemeClr val="bg1"/>
              </a:solidFill>
            </a:endParaRPr>
          </a:p>
        </p:txBody>
      </p:sp>
      <p:sp>
        <p:nvSpPr>
          <p:cNvPr id="153" name="Oval 152">
            <a:extLst>
              <a:ext uri="{FF2B5EF4-FFF2-40B4-BE49-F238E27FC236}">
                <a16:creationId xmlns:a16="http://schemas.microsoft.com/office/drawing/2014/main" id="{90C12616-D05B-4ED3-91EC-ED9A5CC2D18C}"/>
              </a:ext>
            </a:extLst>
          </p:cNvPr>
          <p:cNvSpPr/>
          <p:nvPr/>
        </p:nvSpPr>
        <p:spPr>
          <a:xfrm>
            <a:off x="5549948" y="4667645"/>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400" b="1" dirty="0"/>
              <a:t>M</a:t>
            </a:r>
            <a:endParaRPr lang="en-US" sz="1400" b="1" dirty="0"/>
          </a:p>
        </p:txBody>
      </p:sp>
      <p:sp>
        <p:nvSpPr>
          <p:cNvPr id="154" name="Oval 153">
            <a:extLst>
              <a:ext uri="{FF2B5EF4-FFF2-40B4-BE49-F238E27FC236}">
                <a16:creationId xmlns:a16="http://schemas.microsoft.com/office/drawing/2014/main" id="{EDA74827-8B41-4C09-90C8-D872AEA39EA2}"/>
              </a:ext>
            </a:extLst>
          </p:cNvPr>
          <p:cNvSpPr/>
          <p:nvPr/>
        </p:nvSpPr>
        <p:spPr>
          <a:xfrm>
            <a:off x="6018982" y="4667645"/>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400" b="1" dirty="0"/>
              <a:t>M</a:t>
            </a:r>
            <a:endParaRPr lang="en-US" sz="1400" b="1" dirty="0"/>
          </a:p>
        </p:txBody>
      </p:sp>
      <p:cxnSp>
        <p:nvCxnSpPr>
          <p:cNvPr id="155" name="Straight Arrow Connector 154">
            <a:extLst>
              <a:ext uri="{FF2B5EF4-FFF2-40B4-BE49-F238E27FC236}">
                <a16:creationId xmlns:a16="http://schemas.microsoft.com/office/drawing/2014/main" id="{37D8CC7D-9E07-47F7-8882-353E7007CB5E}"/>
              </a:ext>
            </a:extLst>
          </p:cNvPr>
          <p:cNvCxnSpPr>
            <a:cxnSpLocks/>
            <a:stCxn id="152" idx="0"/>
            <a:endCxn id="150" idx="4"/>
          </p:cNvCxnSpPr>
          <p:nvPr/>
        </p:nvCxnSpPr>
        <p:spPr>
          <a:xfrm flipH="1" flipV="1">
            <a:off x="5220388" y="4949001"/>
            <a:ext cx="2913" cy="248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CAE0FA09-759C-4C8A-A569-B71F275BA3BC}"/>
              </a:ext>
            </a:extLst>
          </p:cNvPr>
          <p:cNvCxnSpPr>
            <a:cxnSpLocks/>
            <a:stCxn id="152" idx="0"/>
            <a:endCxn id="153" idx="3"/>
          </p:cNvCxnSpPr>
          <p:nvPr/>
        </p:nvCxnSpPr>
        <p:spPr>
          <a:xfrm flipV="1">
            <a:off x="5223301" y="4907797"/>
            <a:ext cx="367498" cy="290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8" name="Straight Arrow Connector 157">
            <a:extLst>
              <a:ext uri="{FF2B5EF4-FFF2-40B4-BE49-F238E27FC236}">
                <a16:creationId xmlns:a16="http://schemas.microsoft.com/office/drawing/2014/main" id="{FCC149F6-424E-48B7-9B0C-84A93115E276}"/>
              </a:ext>
            </a:extLst>
          </p:cNvPr>
          <p:cNvCxnSpPr>
            <a:cxnSpLocks/>
            <a:stCxn id="152" idx="0"/>
            <a:endCxn id="154" idx="3"/>
          </p:cNvCxnSpPr>
          <p:nvPr/>
        </p:nvCxnSpPr>
        <p:spPr>
          <a:xfrm flipV="1">
            <a:off x="5223301" y="4907797"/>
            <a:ext cx="836532" cy="290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9" name="Rectangle 158">
            <a:extLst>
              <a:ext uri="{FF2B5EF4-FFF2-40B4-BE49-F238E27FC236}">
                <a16:creationId xmlns:a16="http://schemas.microsoft.com/office/drawing/2014/main" id="{305F5DB0-E01C-4B1D-AABA-E71BF8C4EE13}"/>
              </a:ext>
            </a:extLst>
          </p:cNvPr>
          <p:cNvSpPr/>
          <p:nvPr/>
        </p:nvSpPr>
        <p:spPr>
          <a:xfrm>
            <a:off x="3182210" y="5205625"/>
            <a:ext cx="400876"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sz="1400" b="1" dirty="0" err="1">
                <a:solidFill>
                  <a:schemeClr val="bg1"/>
                </a:solidFill>
              </a:rPr>
              <a:t>R</a:t>
            </a:r>
            <a:r>
              <a:rPr lang="en-US" altLang="zh-CN" sz="1400" b="1" baseline="-25000" dirty="0" err="1">
                <a:solidFill>
                  <a:schemeClr val="bg1"/>
                </a:solidFill>
              </a:rPr>
              <a:t>f</a:t>
            </a:r>
            <a:endParaRPr lang="en-US" sz="1400" b="1" baseline="-25000" dirty="0">
              <a:solidFill>
                <a:schemeClr val="bg1"/>
              </a:solidFill>
            </a:endParaRPr>
          </a:p>
        </p:txBody>
      </p:sp>
      <p:sp>
        <p:nvSpPr>
          <p:cNvPr id="160" name="Rectangle 159">
            <a:extLst>
              <a:ext uri="{FF2B5EF4-FFF2-40B4-BE49-F238E27FC236}">
                <a16:creationId xmlns:a16="http://schemas.microsoft.com/office/drawing/2014/main" id="{725BEE4A-BC0E-497B-AF2F-15692A77D428}"/>
              </a:ext>
            </a:extLst>
          </p:cNvPr>
          <p:cNvSpPr/>
          <p:nvPr/>
        </p:nvSpPr>
        <p:spPr>
          <a:xfrm>
            <a:off x="3610214" y="5205625"/>
            <a:ext cx="396192"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a:solidFill>
                  <a:schemeClr val="bg1"/>
                </a:solidFill>
              </a:rPr>
              <a:t>R</a:t>
            </a:r>
            <a:r>
              <a:rPr lang="en-US" sz="1400" b="1" baseline="-25000" dirty="0">
                <a:solidFill>
                  <a:schemeClr val="bg1"/>
                </a:solidFill>
              </a:rPr>
              <a:t>o</a:t>
            </a:r>
          </a:p>
        </p:txBody>
      </p:sp>
      <p:sp>
        <p:nvSpPr>
          <p:cNvPr id="161" name="Rectangle 160">
            <a:extLst>
              <a:ext uri="{FF2B5EF4-FFF2-40B4-BE49-F238E27FC236}">
                <a16:creationId xmlns:a16="http://schemas.microsoft.com/office/drawing/2014/main" id="{67A0A84F-EF90-4E32-B63C-6B30771FC480}"/>
              </a:ext>
            </a:extLst>
          </p:cNvPr>
          <p:cNvSpPr/>
          <p:nvPr/>
        </p:nvSpPr>
        <p:spPr>
          <a:xfrm>
            <a:off x="4041904" y="5201358"/>
            <a:ext cx="394014"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err="1">
                <a:solidFill>
                  <a:schemeClr val="bg1"/>
                </a:solidFill>
              </a:rPr>
              <a:t>R</a:t>
            </a:r>
            <a:r>
              <a:rPr lang="en-US" sz="1400" b="1" baseline="-25000" dirty="0" err="1">
                <a:solidFill>
                  <a:schemeClr val="bg1"/>
                </a:solidFill>
              </a:rPr>
              <a:t>z</a:t>
            </a:r>
            <a:endParaRPr lang="en-US" sz="1400" b="1" baseline="-25000" dirty="0">
              <a:solidFill>
                <a:schemeClr val="bg1"/>
              </a:solidFill>
            </a:endParaRPr>
          </a:p>
        </p:txBody>
      </p:sp>
      <p:sp>
        <p:nvSpPr>
          <p:cNvPr id="162" name="Oval 161">
            <a:extLst>
              <a:ext uri="{FF2B5EF4-FFF2-40B4-BE49-F238E27FC236}">
                <a16:creationId xmlns:a16="http://schemas.microsoft.com/office/drawing/2014/main" id="{2788DDA0-7917-44C6-9581-00AE04B93C3F}"/>
              </a:ext>
            </a:extLst>
          </p:cNvPr>
          <p:cNvSpPr/>
          <p:nvPr/>
        </p:nvSpPr>
        <p:spPr>
          <a:xfrm>
            <a:off x="3652800" y="4667843"/>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t>M</a:t>
            </a:r>
          </a:p>
        </p:txBody>
      </p:sp>
      <p:sp>
        <p:nvSpPr>
          <p:cNvPr id="163" name="Rectangle 162">
            <a:extLst>
              <a:ext uri="{FF2B5EF4-FFF2-40B4-BE49-F238E27FC236}">
                <a16:creationId xmlns:a16="http://schemas.microsoft.com/office/drawing/2014/main" id="{5439A93C-13AE-43CD-B03C-0DB28D7BC2E1}"/>
              </a:ext>
            </a:extLst>
          </p:cNvPr>
          <p:cNvSpPr/>
          <p:nvPr/>
        </p:nvSpPr>
        <p:spPr>
          <a:xfrm>
            <a:off x="4477998" y="5200362"/>
            <a:ext cx="456902" cy="27709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a:solidFill>
                  <a:schemeClr val="bg1"/>
                </a:solidFill>
              </a:rPr>
              <a:t>h</a:t>
            </a:r>
            <a:r>
              <a:rPr lang="en-US" sz="1400" b="1" baseline="-25000" dirty="0">
                <a:solidFill>
                  <a:schemeClr val="bg1"/>
                </a:solidFill>
              </a:rPr>
              <a:t>t-1</a:t>
            </a:r>
          </a:p>
        </p:txBody>
      </p:sp>
      <p:sp>
        <p:nvSpPr>
          <p:cNvPr id="164" name="Oval 163">
            <a:extLst>
              <a:ext uri="{FF2B5EF4-FFF2-40B4-BE49-F238E27FC236}">
                <a16:creationId xmlns:a16="http://schemas.microsoft.com/office/drawing/2014/main" id="{EA9C99E8-4C95-40DA-A0D8-8ECF2C1D319A}"/>
              </a:ext>
            </a:extLst>
          </p:cNvPr>
          <p:cNvSpPr/>
          <p:nvPr/>
        </p:nvSpPr>
        <p:spPr>
          <a:xfrm>
            <a:off x="4127937" y="4670575"/>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t>M</a:t>
            </a:r>
          </a:p>
        </p:txBody>
      </p:sp>
      <p:sp>
        <p:nvSpPr>
          <p:cNvPr id="165" name="Oval 164">
            <a:extLst>
              <a:ext uri="{FF2B5EF4-FFF2-40B4-BE49-F238E27FC236}">
                <a16:creationId xmlns:a16="http://schemas.microsoft.com/office/drawing/2014/main" id="{0EC74BA2-7EC8-4568-A322-5BD79E577D4C}"/>
              </a:ext>
            </a:extLst>
          </p:cNvPr>
          <p:cNvSpPr/>
          <p:nvPr/>
        </p:nvSpPr>
        <p:spPr>
          <a:xfrm>
            <a:off x="4616286" y="4667645"/>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t>M</a:t>
            </a:r>
          </a:p>
        </p:txBody>
      </p:sp>
      <p:cxnSp>
        <p:nvCxnSpPr>
          <p:cNvPr id="166" name="Straight Arrow Connector 165">
            <a:extLst>
              <a:ext uri="{FF2B5EF4-FFF2-40B4-BE49-F238E27FC236}">
                <a16:creationId xmlns:a16="http://schemas.microsoft.com/office/drawing/2014/main" id="{D89139E6-B1CA-4371-8B76-0BD1CAEB0BAF}"/>
              </a:ext>
            </a:extLst>
          </p:cNvPr>
          <p:cNvCxnSpPr>
            <a:cxnSpLocks/>
            <a:stCxn id="163" idx="0"/>
            <a:endCxn id="162" idx="5"/>
          </p:cNvCxnSpPr>
          <p:nvPr/>
        </p:nvCxnSpPr>
        <p:spPr>
          <a:xfrm flipH="1" flipV="1">
            <a:off x="3890897" y="4907995"/>
            <a:ext cx="815552" cy="2923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1" name="Straight Arrow Connector 170">
            <a:extLst>
              <a:ext uri="{FF2B5EF4-FFF2-40B4-BE49-F238E27FC236}">
                <a16:creationId xmlns:a16="http://schemas.microsoft.com/office/drawing/2014/main" id="{09D399E9-5B21-4FB7-B591-6135978DF294}"/>
              </a:ext>
            </a:extLst>
          </p:cNvPr>
          <p:cNvCxnSpPr>
            <a:cxnSpLocks/>
            <a:stCxn id="163" idx="0"/>
            <a:endCxn id="164" idx="5"/>
          </p:cNvCxnSpPr>
          <p:nvPr/>
        </p:nvCxnSpPr>
        <p:spPr>
          <a:xfrm flipH="1" flipV="1">
            <a:off x="4366034" y="4910727"/>
            <a:ext cx="340415" cy="289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3" name="Straight Arrow Connector 172">
            <a:extLst>
              <a:ext uri="{FF2B5EF4-FFF2-40B4-BE49-F238E27FC236}">
                <a16:creationId xmlns:a16="http://schemas.microsoft.com/office/drawing/2014/main" id="{01162BCB-D1DB-45DA-943B-30F9B0B6C943}"/>
              </a:ext>
            </a:extLst>
          </p:cNvPr>
          <p:cNvCxnSpPr>
            <a:cxnSpLocks/>
            <a:stCxn id="163" idx="0"/>
            <a:endCxn id="165" idx="4"/>
          </p:cNvCxnSpPr>
          <p:nvPr/>
        </p:nvCxnSpPr>
        <p:spPr>
          <a:xfrm flipV="1">
            <a:off x="4706449" y="4949001"/>
            <a:ext cx="49311" cy="2513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6" name="Straight Arrow Connector 175">
            <a:extLst>
              <a:ext uri="{FF2B5EF4-FFF2-40B4-BE49-F238E27FC236}">
                <a16:creationId xmlns:a16="http://schemas.microsoft.com/office/drawing/2014/main" id="{026A895F-6E32-429F-918C-2546EBE75F11}"/>
              </a:ext>
            </a:extLst>
          </p:cNvPr>
          <p:cNvCxnSpPr>
            <a:cxnSpLocks/>
            <a:stCxn id="160" idx="0"/>
            <a:endCxn id="164" idx="3"/>
          </p:cNvCxnSpPr>
          <p:nvPr/>
        </p:nvCxnSpPr>
        <p:spPr>
          <a:xfrm flipV="1">
            <a:off x="3808310" y="4910727"/>
            <a:ext cx="360478" cy="2948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7" name="Straight Arrow Connector 176">
            <a:extLst>
              <a:ext uri="{FF2B5EF4-FFF2-40B4-BE49-F238E27FC236}">
                <a16:creationId xmlns:a16="http://schemas.microsoft.com/office/drawing/2014/main" id="{39620880-8BD2-4636-9D23-5936761BFACB}"/>
              </a:ext>
            </a:extLst>
          </p:cNvPr>
          <p:cNvCxnSpPr>
            <a:cxnSpLocks/>
            <a:stCxn id="159" idx="0"/>
            <a:endCxn id="162" idx="3"/>
          </p:cNvCxnSpPr>
          <p:nvPr/>
        </p:nvCxnSpPr>
        <p:spPr>
          <a:xfrm flipV="1">
            <a:off x="3382648" y="4907995"/>
            <a:ext cx="311003" cy="297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8" name="Straight Arrow Connector 177">
            <a:extLst>
              <a:ext uri="{FF2B5EF4-FFF2-40B4-BE49-F238E27FC236}">
                <a16:creationId xmlns:a16="http://schemas.microsoft.com/office/drawing/2014/main" id="{DAEB6F1F-F84F-448C-B955-8EB0828DE438}"/>
              </a:ext>
            </a:extLst>
          </p:cNvPr>
          <p:cNvCxnSpPr>
            <a:cxnSpLocks/>
            <a:stCxn id="161" idx="0"/>
            <a:endCxn id="165" idx="3"/>
          </p:cNvCxnSpPr>
          <p:nvPr/>
        </p:nvCxnSpPr>
        <p:spPr>
          <a:xfrm flipV="1">
            <a:off x="4238911" y="4907797"/>
            <a:ext cx="418226" cy="2935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9" name="Straight Arrow Connector 178">
            <a:extLst>
              <a:ext uri="{FF2B5EF4-FFF2-40B4-BE49-F238E27FC236}">
                <a16:creationId xmlns:a16="http://schemas.microsoft.com/office/drawing/2014/main" id="{58B00EFC-FC5A-4C4E-B978-A030CB101571}"/>
              </a:ext>
            </a:extLst>
          </p:cNvPr>
          <p:cNvCxnSpPr>
            <a:cxnSpLocks/>
            <a:stCxn id="162" idx="0"/>
            <a:endCxn id="139" idx="4"/>
          </p:cNvCxnSpPr>
          <p:nvPr/>
        </p:nvCxnSpPr>
        <p:spPr>
          <a:xfrm flipV="1">
            <a:off x="3792274" y="4414203"/>
            <a:ext cx="812436" cy="253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0" name="Straight Arrow Connector 179">
            <a:extLst>
              <a:ext uri="{FF2B5EF4-FFF2-40B4-BE49-F238E27FC236}">
                <a16:creationId xmlns:a16="http://schemas.microsoft.com/office/drawing/2014/main" id="{E848E7F4-9D53-478B-945A-033685D94EC5}"/>
              </a:ext>
            </a:extLst>
          </p:cNvPr>
          <p:cNvCxnSpPr>
            <a:cxnSpLocks/>
            <a:stCxn id="164" idx="0"/>
            <a:endCxn id="142" idx="4"/>
          </p:cNvCxnSpPr>
          <p:nvPr/>
        </p:nvCxnSpPr>
        <p:spPr>
          <a:xfrm flipV="1">
            <a:off x="4267411" y="4411618"/>
            <a:ext cx="897025" cy="2589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1" name="Straight Arrow Connector 180">
            <a:extLst>
              <a:ext uri="{FF2B5EF4-FFF2-40B4-BE49-F238E27FC236}">
                <a16:creationId xmlns:a16="http://schemas.microsoft.com/office/drawing/2014/main" id="{889ECC1A-107F-4289-83A3-7E7BEE24C176}"/>
              </a:ext>
            </a:extLst>
          </p:cNvPr>
          <p:cNvCxnSpPr>
            <a:cxnSpLocks/>
            <a:stCxn id="165" idx="0"/>
            <a:endCxn id="144" idx="4"/>
          </p:cNvCxnSpPr>
          <p:nvPr/>
        </p:nvCxnSpPr>
        <p:spPr>
          <a:xfrm flipV="1">
            <a:off x="4755760" y="4411545"/>
            <a:ext cx="788456" cy="256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2" name="Oval 181">
                <a:extLst>
                  <a:ext uri="{FF2B5EF4-FFF2-40B4-BE49-F238E27FC236}">
                    <a16:creationId xmlns:a16="http://schemas.microsoft.com/office/drawing/2014/main" id="{BFF70486-4640-4731-AFC3-2F3778898D6F}"/>
                  </a:ext>
                </a:extLst>
              </p:cNvPr>
              <p:cNvSpPr/>
              <p:nvPr/>
            </p:nvSpPr>
            <p:spPr>
              <a:xfrm>
                <a:off x="4460429" y="3684678"/>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182" name="Oval 181">
                <a:extLst>
                  <a:ext uri="{FF2B5EF4-FFF2-40B4-BE49-F238E27FC236}">
                    <a16:creationId xmlns:a16="http://schemas.microsoft.com/office/drawing/2014/main" id="{BFF70486-4640-4731-AFC3-2F3778898D6F}"/>
                  </a:ext>
                </a:extLst>
              </p:cNvPr>
              <p:cNvSpPr>
                <a:spLocks noRot="1" noChangeAspect="1" noMove="1" noResize="1" noEditPoints="1" noAdjustHandles="1" noChangeArrowheads="1" noChangeShapeType="1" noTextEdit="1"/>
              </p:cNvSpPr>
              <p:nvPr/>
            </p:nvSpPr>
            <p:spPr>
              <a:xfrm>
                <a:off x="4460429" y="3684678"/>
                <a:ext cx="278948" cy="281356"/>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Oval 182">
                <a:extLst>
                  <a:ext uri="{FF2B5EF4-FFF2-40B4-BE49-F238E27FC236}">
                    <a16:creationId xmlns:a16="http://schemas.microsoft.com/office/drawing/2014/main" id="{E9131BF0-9241-48DD-A6B5-D5578D8FE069}"/>
                  </a:ext>
                </a:extLst>
              </p:cNvPr>
              <p:cNvSpPr/>
              <p:nvPr/>
            </p:nvSpPr>
            <p:spPr>
              <a:xfrm>
                <a:off x="5016394" y="3677752"/>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183" name="Oval 182">
                <a:extLst>
                  <a:ext uri="{FF2B5EF4-FFF2-40B4-BE49-F238E27FC236}">
                    <a16:creationId xmlns:a16="http://schemas.microsoft.com/office/drawing/2014/main" id="{E9131BF0-9241-48DD-A6B5-D5578D8FE069}"/>
                  </a:ext>
                </a:extLst>
              </p:cNvPr>
              <p:cNvSpPr>
                <a:spLocks noRot="1" noChangeAspect="1" noMove="1" noResize="1" noEditPoints="1" noAdjustHandles="1" noChangeArrowheads="1" noChangeShapeType="1" noTextEdit="1"/>
              </p:cNvSpPr>
              <p:nvPr/>
            </p:nvSpPr>
            <p:spPr>
              <a:xfrm>
                <a:off x="5016394" y="3677752"/>
                <a:ext cx="278948" cy="281356"/>
              </a:xfrm>
              <a:prstGeom prst="ellipse">
                <a:avLst/>
              </a:prstGeom>
              <a:blipFill>
                <a:blip r:embed="rId7"/>
                <a:stretch>
                  <a:fillRect b="-2083"/>
                </a:stretch>
              </a:blipFill>
            </p:spPr>
            <p:txBody>
              <a:bodyPr/>
              <a:lstStyle/>
              <a:p>
                <a:r>
                  <a:rPr lang="en-US">
                    <a:noFill/>
                  </a:rPr>
                  <a:t> </a:t>
                </a:r>
              </a:p>
            </p:txBody>
          </p:sp>
        </mc:Fallback>
      </mc:AlternateContent>
      <p:cxnSp>
        <p:nvCxnSpPr>
          <p:cNvPr id="184" name="Straight Arrow Connector 183">
            <a:extLst>
              <a:ext uri="{FF2B5EF4-FFF2-40B4-BE49-F238E27FC236}">
                <a16:creationId xmlns:a16="http://schemas.microsoft.com/office/drawing/2014/main" id="{7D4072A1-DA5E-4548-9FBA-84EC326EB4F5}"/>
              </a:ext>
            </a:extLst>
          </p:cNvPr>
          <p:cNvCxnSpPr>
            <a:cxnSpLocks/>
            <a:stCxn id="142" idx="0"/>
            <a:endCxn id="183" idx="4"/>
          </p:cNvCxnSpPr>
          <p:nvPr/>
        </p:nvCxnSpPr>
        <p:spPr>
          <a:xfrm flipH="1" flipV="1">
            <a:off x="5155868" y="3959108"/>
            <a:ext cx="8568" cy="171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5" name="Oval 184">
                <a:extLst>
                  <a:ext uri="{FF2B5EF4-FFF2-40B4-BE49-F238E27FC236}">
                    <a16:creationId xmlns:a16="http://schemas.microsoft.com/office/drawing/2014/main" id="{0F399687-DE3C-4B7D-AAD8-4E4702197864}"/>
                  </a:ext>
                </a:extLst>
              </p:cNvPr>
              <p:cNvSpPr/>
              <p:nvPr/>
            </p:nvSpPr>
            <p:spPr>
              <a:xfrm>
                <a:off x="5392276" y="3667062"/>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050" b="1" i="1" smtClean="0">
                          <a:latin typeface="Cambria Math" panose="02040503050406030204" pitchFamily="18" charset="0"/>
                          <a:ea typeface="Cambria Math" panose="02040503050406030204" pitchFamily="18" charset="0"/>
                        </a:rPr>
                        <m:t> </m:t>
                      </m:r>
                      <m:r>
                        <a:rPr lang="en-US" sz="1050" b="1" i="1" smtClean="0">
                          <a:latin typeface="Cambria Math" panose="02040503050406030204" pitchFamily="18" charset="0"/>
                          <a:ea typeface="Cambria Math" panose="02040503050406030204" pitchFamily="18" charset="0"/>
                        </a:rPr>
                        <m:t>𝒕𝒂𝒏𝒉</m:t>
                      </m:r>
                    </m:oMath>
                  </m:oMathPara>
                </a14:m>
                <a:endParaRPr lang="en-US" sz="1050" b="1" dirty="0"/>
              </a:p>
            </p:txBody>
          </p:sp>
        </mc:Choice>
        <mc:Fallback xmlns="">
          <p:sp>
            <p:nvSpPr>
              <p:cNvPr id="185" name="Oval 184">
                <a:extLst>
                  <a:ext uri="{FF2B5EF4-FFF2-40B4-BE49-F238E27FC236}">
                    <a16:creationId xmlns:a16="http://schemas.microsoft.com/office/drawing/2014/main" id="{0F399687-DE3C-4B7D-AAD8-4E4702197864}"/>
                  </a:ext>
                </a:extLst>
              </p:cNvPr>
              <p:cNvSpPr>
                <a:spLocks noRot="1" noChangeAspect="1" noMove="1" noResize="1" noEditPoints="1" noAdjustHandles="1" noChangeArrowheads="1" noChangeShapeType="1" noTextEdit="1"/>
              </p:cNvSpPr>
              <p:nvPr/>
            </p:nvSpPr>
            <p:spPr>
              <a:xfrm>
                <a:off x="5392276" y="3667062"/>
                <a:ext cx="278948" cy="281356"/>
              </a:xfrm>
              <a:prstGeom prst="ellipse">
                <a:avLst/>
              </a:prstGeom>
              <a:blipFill>
                <a:blip r:embed="rId8"/>
                <a:stretch>
                  <a:fillRect l="-23404" r="-23404"/>
                </a:stretch>
              </a:blipFill>
            </p:spPr>
            <p:txBody>
              <a:bodyPr/>
              <a:lstStyle/>
              <a:p>
                <a:r>
                  <a:rPr lang="en-US">
                    <a:noFill/>
                  </a:rPr>
                  <a:t> </a:t>
                </a:r>
              </a:p>
            </p:txBody>
          </p:sp>
        </mc:Fallback>
      </mc:AlternateContent>
      <p:sp>
        <p:nvSpPr>
          <p:cNvPr id="186" name="Oval 185">
            <a:extLst>
              <a:ext uri="{FF2B5EF4-FFF2-40B4-BE49-F238E27FC236}">
                <a16:creationId xmlns:a16="http://schemas.microsoft.com/office/drawing/2014/main" id="{52160898-38D6-4302-8281-265233F267D6}"/>
              </a:ext>
            </a:extLst>
          </p:cNvPr>
          <p:cNvSpPr/>
          <p:nvPr/>
        </p:nvSpPr>
        <p:spPr>
          <a:xfrm>
            <a:off x="5184257" y="3244689"/>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b="1"/>
              <a:t>×</a:t>
            </a:r>
            <a:endParaRPr lang="en-US" b="1" dirty="0"/>
          </a:p>
        </p:txBody>
      </p:sp>
      <p:sp>
        <p:nvSpPr>
          <p:cNvPr id="187" name="Oval 186">
            <a:extLst>
              <a:ext uri="{FF2B5EF4-FFF2-40B4-BE49-F238E27FC236}">
                <a16:creationId xmlns:a16="http://schemas.microsoft.com/office/drawing/2014/main" id="{B81EB0E3-D87A-49ED-B1E2-FE5577BFF4D3}"/>
              </a:ext>
            </a:extLst>
          </p:cNvPr>
          <p:cNvSpPr/>
          <p:nvPr/>
        </p:nvSpPr>
        <p:spPr>
          <a:xfrm>
            <a:off x="4834610" y="2920149"/>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t>+</a:t>
            </a:r>
            <a:endParaRPr lang="en-US" b="1" dirty="0"/>
          </a:p>
        </p:txBody>
      </p:sp>
      <p:sp>
        <p:nvSpPr>
          <p:cNvPr id="188" name="Oval 187">
            <a:extLst>
              <a:ext uri="{FF2B5EF4-FFF2-40B4-BE49-F238E27FC236}">
                <a16:creationId xmlns:a16="http://schemas.microsoft.com/office/drawing/2014/main" id="{58A0C9A3-3CA5-40FD-9164-0E0E0F43162F}"/>
              </a:ext>
            </a:extLst>
          </p:cNvPr>
          <p:cNvSpPr/>
          <p:nvPr/>
        </p:nvSpPr>
        <p:spPr>
          <a:xfrm>
            <a:off x="4460429" y="3251133"/>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b="1"/>
              <a:t>×</a:t>
            </a:r>
            <a:endParaRPr lang="en-US" b="1" dirty="0"/>
          </a:p>
        </p:txBody>
      </p:sp>
      <p:cxnSp>
        <p:nvCxnSpPr>
          <p:cNvPr id="189" name="Straight Arrow Connector 188">
            <a:extLst>
              <a:ext uri="{FF2B5EF4-FFF2-40B4-BE49-F238E27FC236}">
                <a16:creationId xmlns:a16="http://schemas.microsoft.com/office/drawing/2014/main" id="{B472462D-DAE2-4F30-8972-894305CC88C9}"/>
              </a:ext>
            </a:extLst>
          </p:cNvPr>
          <p:cNvCxnSpPr>
            <a:cxnSpLocks/>
            <a:stCxn id="186" idx="1"/>
            <a:endCxn id="187" idx="5"/>
          </p:cNvCxnSpPr>
          <p:nvPr/>
        </p:nvCxnSpPr>
        <p:spPr>
          <a:xfrm flipH="1" flipV="1">
            <a:off x="5072707" y="3160301"/>
            <a:ext cx="152401" cy="1255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0" name="Straight Arrow Connector 189">
            <a:extLst>
              <a:ext uri="{FF2B5EF4-FFF2-40B4-BE49-F238E27FC236}">
                <a16:creationId xmlns:a16="http://schemas.microsoft.com/office/drawing/2014/main" id="{E52FBA8D-2071-4B1E-AA36-634DDC144BAE}"/>
              </a:ext>
            </a:extLst>
          </p:cNvPr>
          <p:cNvCxnSpPr>
            <a:cxnSpLocks/>
            <a:stCxn id="188" idx="7"/>
            <a:endCxn id="187" idx="3"/>
          </p:cNvCxnSpPr>
          <p:nvPr/>
        </p:nvCxnSpPr>
        <p:spPr>
          <a:xfrm flipV="1">
            <a:off x="4698526" y="3160301"/>
            <a:ext cx="176935" cy="1320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1" name="Connector: Elbow 190">
            <a:extLst>
              <a:ext uri="{FF2B5EF4-FFF2-40B4-BE49-F238E27FC236}">
                <a16:creationId xmlns:a16="http://schemas.microsoft.com/office/drawing/2014/main" id="{EAEDF123-2B5E-437E-9883-E82411D8511A}"/>
              </a:ext>
            </a:extLst>
          </p:cNvPr>
          <p:cNvCxnSpPr>
            <a:cxnSpLocks/>
            <a:stCxn id="163" idx="3"/>
            <a:endCxn id="188" idx="6"/>
          </p:cNvCxnSpPr>
          <p:nvPr/>
        </p:nvCxnSpPr>
        <p:spPr>
          <a:xfrm flipH="1" flipV="1">
            <a:off x="4739377" y="3391811"/>
            <a:ext cx="195523" cy="1947096"/>
          </a:xfrm>
          <a:prstGeom prst="bentConnector3">
            <a:avLst>
              <a:gd name="adj1" fmla="val -12991"/>
            </a:avLst>
          </a:prstGeom>
          <a:ln>
            <a:tailEnd type="triangle"/>
          </a:ln>
        </p:spPr>
        <p:style>
          <a:lnRef idx="1">
            <a:schemeClr val="dk1"/>
          </a:lnRef>
          <a:fillRef idx="0">
            <a:schemeClr val="dk1"/>
          </a:fillRef>
          <a:effectRef idx="0">
            <a:schemeClr val="dk1"/>
          </a:effectRef>
          <a:fontRef idx="minor">
            <a:schemeClr val="tx1"/>
          </a:fontRef>
        </p:style>
      </p:cxnSp>
      <p:sp>
        <p:nvSpPr>
          <p:cNvPr id="192" name="Rectangle 191">
            <a:extLst>
              <a:ext uri="{FF2B5EF4-FFF2-40B4-BE49-F238E27FC236}">
                <a16:creationId xmlns:a16="http://schemas.microsoft.com/office/drawing/2014/main" id="{8260635C-146C-4BF8-A8C0-CAEE3886A824}"/>
              </a:ext>
            </a:extLst>
          </p:cNvPr>
          <p:cNvSpPr/>
          <p:nvPr/>
        </p:nvSpPr>
        <p:spPr>
          <a:xfrm>
            <a:off x="4674229" y="2411766"/>
            <a:ext cx="603493" cy="3244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a:solidFill>
                  <a:schemeClr val="bg1"/>
                </a:solidFill>
              </a:rPr>
              <a:t>h</a:t>
            </a:r>
            <a:r>
              <a:rPr lang="en-US" b="1" baseline="-25000" dirty="0" err="1">
                <a:solidFill>
                  <a:schemeClr val="bg1"/>
                </a:solidFill>
              </a:rPr>
              <a:t>t</a:t>
            </a:r>
            <a:endParaRPr lang="en-US" b="1" baseline="-25000" dirty="0">
              <a:solidFill>
                <a:schemeClr val="bg1"/>
              </a:solidFill>
            </a:endParaRPr>
          </a:p>
        </p:txBody>
      </p:sp>
      <p:cxnSp>
        <p:nvCxnSpPr>
          <p:cNvPr id="193" name="Straight Arrow Connector 192">
            <a:extLst>
              <a:ext uri="{FF2B5EF4-FFF2-40B4-BE49-F238E27FC236}">
                <a16:creationId xmlns:a16="http://schemas.microsoft.com/office/drawing/2014/main" id="{261950FB-64BB-44A6-8B83-6A351D00D9A9}"/>
              </a:ext>
            </a:extLst>
          </p:cNvPr>
          <p:cNvCxnSpPr>
            <a:cxnSpLocks/>
            <a:stCxn id="187" idx="0"/>
            <a:endCxn id="192" idx="2"/>
          </p:cNvCxnSpPr>
          <p:nvPr/>
        </p:nvCxnSpPr>
        <p:spPr>
          <a:xfrm flipV="1">
            <a:off x="4974084" y="2736188"/>
            <a:ext cx="1892" cy="183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4" name="Rectangle 193">
            <a:extLst>
              <a:ext uri="{FF2B5EF4-FFF2-40B4-BE49-F238E27FC236}">
                <a16:creationId xmlns:a16="http://schemas.microsoft.com/office/drawing/2014/main" id="{DDA6A40B-0336-4993-9147-6390387767D2}"/>
              </a:ext>
            </a:extLst>
          </p:cNvPr>
          <p:cNvSpPr/>
          <p:nvPr/>
        </p:nvSpPr>
        <p:spPr>
          <a:xfrm>
            <a:off x="5484152" y="5200362"/>
            <a:ext cx="416365"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sz="1400" b="1" dirty="0" err="1">
                <a:solidFill>
                  <a:schemeClr val="bg1"/>
                </a:solidFill>
              </a:rPr>
              <a:t>W</a:t>
            </a:r>
            <a:r>
              <a:rPr lang="en-US" altLang="zh-CN" sz="1400" b="1" baseline="-25000" dirty="0" err="1">
                <a:solidFill>
                  <a:schemeClr val="bg1"/>
                </a:solidFill>
              </a:rPr>
              <a:t>f</a:t>
            </a:r>
            <a:endParaRPr lang="en-US" sz="1400" b="1" baseline="-25000" dirty="0">
              <a:solidFill>
                <a:schemeClr val="bg1"/>
              </a:solidFill>
            </a:endParaRPr>
          </a:p>
        </p:txBody>
      </p:sp>
      <p:sp>
        <p:nvSpPr>
          <p:cNvPr id="195" name="Rectangle 194">
            <a:extLst>
              <a:ext uri="{FF2B5EF4-FFF2-40B4-BE49-F238E27FC236}">
                <a16:creationId xmlns:a16="http://schemas.microsoft.com/office/drawing/2014/main" id="{E4E4FBE6-6BA5-4216-89C5-ECA2CA5C2EF4}"/>
              </a:ext>
            </a:extLst>
          </p:cNvPr>
          <p:cNvSpPr/>
          <p:nvPr/>
        </p:nvSpPr>
        <p:spPr>
          <a:xfrm>
            <a:off x="5939007" y="5198067"/>
            <a:ext cx="438897"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a:solidFill>
                  <a:schemeClr val="bg1"/>
                </a:solidFill>
              </a:rPr>
              <a:t>W</a:t>
            </a:r>
            <a:r>
              <a:rPr lang="en-US" sz="1400" b="1" baseline="-25000" dirty="0">
                <a:solidFill>
                  <a:schemeClr val="bg1"/>
                </a:solidFill>
              </a:rPr>
              <a:t>o</a:t>
            </a:r>
          </a:p>
        </p:txBody>
      </p:sp>
      <p:sp>
        <p:nvSpPr>
          <p:cNvPr id="196" name="Rectangle 195">
            <a:extLst>
              <a:ext uri="{FF2B5EF4-FFF2-40B4-BE49-F238E27FC236}">
                <a16:creationId xmlns:a16="http://schemas.microsoft.com/office/drawing/2014/main" id="{FD1A78FA-8F56-4A63-B0A8-AA8528C4E54F}"/>
              </a:ext>
            </a:extLst>
          </p:cNvPr>
          <p:cNvSpPr/>
          <p:nvPr/>
        </p:nvSpPr>
        <p:spPr>
          <a:xfrm>
            <a:off x="6404284" y="5193553"/>
            <a:ext cx="438895"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err="1">
                <a:solidFill>
                  <a:schemeClr val="bg1"/>
                </a:solidFill>
              </a:rPr>
              <a:t>W</a:t>
            </a:r>
            <a:r>
              <a:rPr lang="en-US" sz="1400" b="1" baseline="-25000" dirty="0" err="1">
                <a:solidFill>
                  <a:schemeClr val="bg1"/>
                </a:solidFill>
              </a:rPr>
              <a:t>z</a:t>
            </a:r>
            <a:endParaRPr lang="en-US" sz="1400" b="1" baseline="-25000" dirty="0">
              <a:solidFill>
                <a:schemeClr val="bg1"/>
              </a:solidFill>
            </a:endParaRPr>
          </a:p>
        </p:txBody>
      </p:sp>
      <p:cxnSp>
        <p:nvCxnSpPr>
          <p:cNvPr id="197" name="Straight Arrow Connector 196">
            <a:extLst>
              <a:ext uri="{FF2B5EF4-FFF2-40B4-BE49-F238E27FC236}">
                <a16:creationId xmlns:a16="http://schemas.microsoft.com/office/drawing/2014/main" id="{4E4236D0-FF95-48ED-9D6D-A54DED6E937A}"/>
              </a:ext>
            </a:extLst>
          </p:cNvPr>
          <p:cNvCxnSpPr>
            <a:cxnSpLocks/>
            <a:stCxn id="194" idx="0"/>
            <a:endCxn id="150" idx="5"/>
          </p:cNvCxnSpPr>
          <p:nvPr/>
        </p:nvCxnSpPr>
        <p:spPr>
          <a:xfrm flipH="1" flipV="1">
            <a:off x="5319011" y="4907797"/>
            <a:ext cx="373324" cy="2925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8" name="Straight Arrow Connector 197">
            <a:extLst>
              <a:ext uri="{FF2B5EF4-FFF2-40B4-BE49-F238E27FC236}">
                <a16:creationId xmlns:a16="http://schemas.microsoft.com/office/drawing/2014/main" id="{E52B9432-B7E3-4D05-BAAF-1F3B5B985DD8}"/>
              </a:ext>
            </a:extLst>
          </p:cNvPr>
          <p:cNvCxnSpPr>
            <a:cxnSpLocks/>
            <a:stCxn id="195" idx="0"/>
            <a:endCxn id="153" idx="5"/>
          </p:cNvCxnSpPr>
          <p:nvPr/>
        </p:nvCxnSpPr>
        <p:spPr>
          <a:xfrm flipH="1" flipV="1">
            <a:off x="5788045" y="4907797"/>
            <a:ext cx="370411" cy="2902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9" name="Straight Arrow Connector 198">
            <a:extLst>
              <a:ext uri="{FF2B5EF4-FFF2-40B4-BE49-F238E27FC236}">
                <a16:creationId xmlns:a16="http://schemas.microsoft.com/office/drawing/2014/main" id="{E8344BD5-4DD2-4497-954B-32F8AA9218E7}"/>
              </a:ext>
            </a:extLst>
          </p:cNvPr>
          <p:cNvCxnSpPr>
            <a:cxnSpLocks/>
            <a:stCxn id="196" idx="0"/>
            <a:endCxn id="154" idx="5"/>
          </p:cNvCxnSpPr>
          <p:nvPr/>
        </p:nvCxnSpPr>
        <p:spPr>
          <a:xfrm flipH="1" flipV="1">
            <a:off x="6257079" y="4907797"/>
            <a:ext cx="366653" cy="2857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0" name="Straight Arrow Connector 199">
            <a:extLst>
              <a:ext uri="{FF2B5EF4-FFF2-40B4-BE49-F238E27FC236}">
                <a16:creationId xmlns:a16="http://schemas.microsoft.com/office/drawing/2014/main" id="{4CE97FCD-802A-48E9-B658-523F6EB482ED}"/>
              </a:ext>
            </a:extLst>
          </p:cNvPr>
          <p:cNvCxnSpPr>
            <a:cxnSpLocks/>
            <a:stCxn id="182" idx="0"/>
            <a:endCxn id="188" idx="4"/>
          </p:cNvCxnSpPr>
          <p:nvPr/>
        </p:nvCxnSpPr>
        <p:spPr>
          <a:xfrm flipV="1">
            <a:off x="4599903" y="3532489"/>
            <a:ext cx="0" cy="1521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3" name="Rectangle: Rounded Corners 202">
            <a:extLst>
              <a:ext uri="{FF2B5EF4-FFF2-40B4-BE49-F238E27FC236}">
                <a16:creationId xmlns:a16="http://schemas.microsoft.com/office/drawing/2014/main" id="{603BDF2E-29EC-4D68-A5A9-752465AE7D3F}"/>
              </a:ext>
            </a:extLst>
          </p:cNvPr>
          <p:cNvSpPr/>
          <p:nvPr/>
        </p:nvSpPr>
        <p:spPr>
          <a:xfrm>
            <a:off x="8608916" y="4626925"/>
            <a:ext cx="2116234" cy="98975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9AEEDC43-B25D-40B5-BE95-9FE3E2816A64}"/>
              </a:ext>
            </a:extLst>
          </p:cNvPr>
          <p:cNvSpPr/>
          <p:nvPr/>
        </p:nvSpPr>
        <p:spPr>
          <a:xfrm>
            <a:off x="3057524" y="4626925"/>
            <a:ext cx="3966638" cy="98975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BA536434-37CE-4B2C-A053-8B691D48915A}"/>
              </a:ext>
            </a:extLst>
          </p:cNvPr>
          <p:cNvSpPr/>
          <p:nvPr/>
        </p:nvSpPr>
        <p:spPr>
          <a:xfrm>
            <a:off x="7520246" y="4937946"/>
            <a:ext cx="397341" cy="281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4537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76310" cy="1325563"/>
          </a:xfrm>
        </p:spPr>
        <p:txBody>
          <a:bodyPr/>
          <a:lstStyle/>
          <a:p>
            <a:r>
              <a:rPr lang="en-GB" dirty="0"/>
              <a:t>Automatic Operator Batching</a:t>
            </a:r>
            <a:endParaRPr lang="en-US" dirty="0"/>
          </a:p>
        </p:txBody>
      </p:sp>
      <p:sp>
        <p:nvSpPr>
          <p:cNvPr id="11" name="Content Placeholder 2"/>
          <p:cNvSpPr>
            <a:spLocks noGrp="1"/>
          </p:cNvSpPr>
          <p:nvPr>
            <p:ph idx="1"/>
          </p:nvPr>
        </p:nvSpPr>
        <p:spPr/>
        <p:txBody>
          <a:bodyPr>
            <a:normAutofit fontScale="92500" lnSpcReduction="10000"/>
          </a:bodyPr>
          <a:lstStyle/>
          <a:p>
            <a:pPr marL="0" indent="0">
              <a:buNone/>
            </a:pPr>
            <a:r>
              <a:rPr lang="en-GB" sz="3600" dirty="0">
                <a:solidFill>
                  <a:schemeClr val="tx2"/>
                </a:solidFill>
              </a:rPr>
              <a:t>How to decide which operators to merge</a:t>
            </a:r>
          </a:p>
          <a:p>
            <a:pPr lvl="1">
              <a:buFontTx/>
              <a:buChar char="-"/>
            </a:pPr>
            <a:r>
              <a:rPr lang="en-GB" sz="3000" dirty="0"/>
              <a:t>Computation equivalence</a:t>
            </a:r>
          </a:p>
          <a:p>
            <a:pPr lvl="2">
              <a:buFontTx/>
              <a:buChar char="-"/>
            </a:pPr>
            <a:r>
              <a:rPr lang="en-GB" sz="2600" dirty="0"/>
              <a:t>Summarize a series of math rules, e.g., associativity</a:t>
            </a:r>
          </a:p>
          <a:p>
            <a:pPr lvl="1">
              <a:buFontTx/>
              <a:buChar char="-"/>
            </a:pPr>
            <a:r>
              <a:rPr lang="en-GB" sz="3000" dirty="0"/>
              <a:t>Operator concurrency</a:t>
            </a:r>
          </a:p>
          <a:p>
            <a:pPr lvl="2">
              <a:buFontTx/>
              <a:buChar char="-"/>
            </a:pPr>
            <a:r>
              <a:rPr lang="en-GB" sz="2600" dirty="0"/>
              <a:t>Dependent operators cannot be merged</a:t>
            </a:r>
          </a:p>
          <a:p>
            <a:pPr lvl="1">
              <a:buFontTx/>
              <a:buChar char="-"/>
            </a:pPr>
            <a:r>
              <a:rPr lang="en-GB" sz="3000" dirty="0"/>
              <a:t>Expected start time of operators</a:t>
            </a:r>
          </a:p>
          <a:p>
            <a:pPr lvl="2">
              <a:buFontTx/>
              <a:buChar char="-"/>
            </a:pPr>
            <a:r>
              <a:rPr lang="en-GB" sz="2600" dirty="0"/>
              <a:t>If one operator can start much earlier than the other, they should not be merged</a:t>
            </a:r>
          </a:p>
          <a:p>
            <a:pPr lvl="1">
              <a:buFontTx/>
              <a:buChar char="-"/>
            </a:pPr>
            <a:r>
              <a:rPr lang="en-GB" sz="3000" dirty="0"/>
              <a:t>Merge orders with maximal benefit is a global opt problem</a:t>
            </a:r>
          </a:p>
          <a:p>
            <a:pPr lvl="2">
              <a:buFontTx/>
              <a:buChar char="-"/>
            </a:pPr>
            <a:r>
              <a:rPr lang="en-GB" sz="2600" dirty="0"/>
              <a:t>If both OP</a:t>
            </a:r>
            <a:r>
              <a:rPr lang="en-GB" sz="2600" baseline="-25000" dirty="0"/>
              <a:t>A</a:t>
            </a:r>
            <a:r>
              <a:rPr lang="en-GB" sz="2600" dirty="0"/>
              <a:t>, OP</a:t>
            </a:r>
            <a:r>
              <a:rPr lang="en-GB" sz="2600" baseline="-25000" dirty="0"/>
              <a:t>B</a:t>
            </a:r>
            <a:r>
              <a:rPr lang="en-GB" sz="2600" dirty="0"/>
              <a:t> and OP</a:t>
            </a:r>
            <a:r>
              <a:rPr lang="en-GB" sz="2600" baseline="-25000" dirty="0"/>
              <a:t>A</a:t>
            </a:r>
            <a:r>
              <a:rPr lang="en-GB" sz="2600" dirty="0"/>
              <a:t>, OP</a:t>
            </a:r>
            <a:r>
              <a:rPr lang="en-GB" sz="2600" baseline="-25000" dirty="0"/>
              <a:t>C</a:t>
            </a:r>
            <a:r>
              <a:rPr lang="en-GB" sz="2600" dirty="0"/>
              <a:t> can be merged, merging OP</a:t>
            </a:r>
            <a:r>
              <a:rPr lang="en-GB" sz="2600" baseline="-25000" dirty="0"/>
              <a:t>A</a:t>
            </a:r>
            <a:r>
              <a:rPr lang="en-GB" sz="2600" dirty="0"/>
              <a:t> with OP</a:t>
            </a:r>
            <a:r>
              <a:rPr lang="en-GB" sz="2600" baseline="-25000" dirty="0"/>
              <a:t>B</a:t>
            </a:r>
            <a:r>
              <a:rPr lang="en-GB" sz="2600" dirty="0"/>
              <a:t> may lead to losing future merge opportunities</a:t>
            </a:r>
          </a:p>
          <a:p>
            <a:endParaRPr lang="en-GB" sz="3733" dirty="0"/>
          </a:p>
          <a:p>
            <a:endParaRPr lang="en-GB" sz="3733" dirty="0"/>
          </a:p>
          <a:p>
            <a:endParaRPr lang="en-GB" sz="3733" dirty="0"/>
          </a:p>
        </p:txBody>
      </p:sp>
      <p:sp>
        <p:nvSpPr>
          <p:cNvPr id="4" name="Slide Number Placeholder 3"/>
          <p:cNvSpPr>
            <a:spLocks noGrp="1"/>
          </p:cNvSpPr>
          <p:nvPr>
            <p:ph type="sldNum" sz="quarter" idx="12"/>
          </p:nvPr>
        </p:nvSpPr>
        <p:spPr/>
        <p:txBody>
          <a:bodyPr/>
          <a:lstStyle/>
          <a:p>
            <a:fld id="{75405F3C-E1F1-4016-982B-CA91284A1E2D}" type="slidenum">
              <a:rPr lang="en-US" smtClean="0"/>
              <a:t>23</a:t>
            </a:fld>
            <a:endParaRPr lang="en-US"/>
          </a:p>
        </p:txBody>
      </p:sp>
    </p:spTree>
    <p:extLst>
      <p:ext uri="{BB962C8B-B14F-4D97-AF65-F5344CB8AC3E}">
        <p14:creationId xmlns:p14="http://schemas.microsoft.com/office/powerpoint/2010/main" val="98459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76310" cy="1325563"/>
          </a:xfrm>
        </p:spPr>
        <p:txBody>
          <a:bodyPr/>
          <a:lstStyle/>
          <a:p>
            <a:r>
              <a:rPr lang="en-GB" dirty="0"/>
              <a:t>Kernel Fusion</a:t>
            </a:r>
            <a:endParaRPr lang="en-US" dirty="0"/>
          </a:p>
        </p:txBody>
      </p:sp>
      <p:sp>
        <p:nvSpPr>
          <p:cNvPr id="11" name="Content Placeholder 2"/>
          <p:cNvSpPr>
            <a:spLocks noGrp="1"/>
          </p:cNvSpPr>
          <p:nvPr>
            <p:ph idx="1"/>
          </p:nvPr>
        </p:nvSpPr>
        <p:spPr>
          <a:xfrm>
            <a:off x="838200" y="1825625"/>
            <a:ext cx="8363647" cy="4351338"/>
          </a:xfrm>
        </p:spPr>
        <p:txBody>
          <a:bodyPr>
            <a:normAutofit fontScale="77500" lnSpcReduction="20000"/>
          </a:bodyPr>
          <a:lstStyle/>
          <a:p>
            <a:pPr marL="0" indent="0">
              <a:buNone/>
            </a:pPr>
            <a:r>
              <a:rPr lang="en-GB" sz="3600" dirty="0">
                <a:solidFill>
                  <a:schemeClr val="tx2"/>
                </a:solidFill>
              </a:rPr>
              <a:t>Operator-merging for different operators</a:t>
            </a:r>
          </a:p>
          <a:p>
            <a:pPr lvl="1">
              <a:buFontTx/>
              <a:buChar char="-"/>
            </a:pPr>
            <a:r>
              <a:rPr lang="en-GB" sz="3000" dirty="0"/>
              <a:t>Further decrease the kernel-launch overhead</a:t>
            </a:r>
          </a:p>
          <a:p>
            <a:pPr lvl="1">
              <a:buFontTx/>
              <a:buChar char="-"/>
            </a:pPr>
            <a:r>
              <a:rPr lang="en-GB" sz="3000" dirty="0"/>
              <a:t>Need to fuse different kernel code into a single one</a:t>
            </a:r>
          </a:p>
          <a:p>
            <a:pPr lvl="1">
              <a:buFontTx/>
              <a:buChar char="-"/>
            </a:pPr>
            <a:endParaRPr lang="en-GB" sz="3000" dirty="0"/>
          </a:p>
          <a:p>
            <a:pPr marL="0" indent="0">
              <a:buNone/>
            </a:pPr>
            <a:r>
              <a:rPr lang="en-GB" altLang="zh-CN" sz="3600" dirty="0">
                <a:solidFill>
                  <a:schemeClr val="tx2"/>
                </a:solidFill>
              </a:rPr>
              <a:t>Can even fuse dependent operators</a:t>
            </a:r>
          </a:p>
          <a:p>
            <a:pPr lvl="1">
              <a:buFontTx/>
              <a:buChar char="-"/>
            </a:pPr>
            <a:r>
              <a:rPr lang="en-GB" altLang="zh-CN" sz="3000" dirty="0"/>
              <a:t>Pointwise kernels can be fused without synchronization</a:t>
            </a:r>
          </a:p>
          <a:p>
            <a:pPr lvl="2">
              <a:buFontTx/>
              <a:buChar char="-"/>
            </a:pPr>
            <a:r>
              <a:rPr lang="en-GB" altLang="zh-CN" sz="2600" dirty="0"/>
              <a:t>E.g., pointwise matrix </a:t>
            </a:r>
            <a:r>
              <a:rPr lang="en-GB" altLang="zh-CN" sz="2600" i="1" dirty="0" err="1"/>
              <a:t>Mul</a:t>
            </a:r>
            <a:r>
              <a:rPr lang="en-GB" altLang="zh-CN" sz="2600" dirty="0"/>
              <a:t>, </a:t>
            </a:r>
            <a:r>
              <a:rPr lang="en-GB" altLang="zh-CN" sz="2600" i="1" dirty="0"/>
              <a:t>Add</a:t>
            </a:r>
            <a:r>
              <a:rPr lang="en-GB" altLang="zh-CN" sz="2600" dirty="0"/>
              <a:t>, and Activations like </a:t>
            </a:r>
            <a:r>
              <a:rPr lang="en-GB" altLang="zh-CN" sz="2600" i="1" dirty="0"/>
              <a:t>Sigmoid</a:t>
            </a:r>
          </a:p>
          <a:p>
            <a:pPr lvl="1">
              <a:buFontTx/>
              <a:buChar char="-"/>
            </a:pPr>
            <a:r>
              <a:rPr lang="en-GB" altLang="zh-CN" sz="3000" dirty="0"/>
              <a:t>Fusing non-pointwise kernels requires special sync in GPU</a:t>
            </a:r>
            <a:endParaRPr lang="en-GB" sz="3600" dirty="0">
              <a:solidFill>
                <a:schemeClr val="tx2"/>
              </a:solidFill>
            </a:endParaRPr>
          </a:p>
          <a:p>
            <a:pPr marL="0" indent="0">
              <a:buNone/>
            </a:pPr>
            <a:endParaRPr lang="en-GB" sz="3600" dirty="0">
              <a:solidFill>
                <a:schemeClr val="tx2"/>
              </a:solidFill>
            </a:endParaRPr>
          </a:p>
          <a:p>
            <a:pPr marL="0" indent="0">
              <a:buNone/>
            </a:pPr>
            <a:r>
              <a:rPr lang="en-GB" sz="3600" dirty="0">
                <a:solidFill>
                  <a:schemeClr val="tx2"/>
                </a:solidFill>
              </a:rPr>
              <a:t>Need compiler technologies to automatically generate fused kernel code</a:t>
            </a:r>
          </a:p>
          <a:p>
            <a:endParaRPr lang="en-GB" sz="3733" dirty="0"/>
          </a:p>
          <a:p>
            <a:endParaRPr lang="en-GB" sz="3733" dirty="0"/>
          </a:p>
          <a:p>
            <a:endParaRPr lang="en-GB" sz="3733" dirty="0"/>
          </a:p>
        </p:txBody>
      </p:sp>
      <p:sp>
        <p:nvSpPr>
          <p:cNvPr id="4" name="Slide Number Placeholder 3"/>
          <p:cNvSpPr>
            <a:spLocks noGrp="1"/>
          </p:cNvSpPr>
          <p:nvPr>
            <p:ph type="sldNum" sz="quarter" idx="12"/>
          </p:nvPr>
        </p:nvSpPr>
        <p:spPr/>
        <p:txBody>
          <a:bodyPr/>
          <a:lstStyle/>
          <a:p>
            <a:fld id="{75405F3C-E1F1-4016-982B-CA91284A1E2D}" type="slidenum">
              <a:rPr lang="en-US" smtClean="0"/>
              <a:t>24</a:t>
            </a:fld>
            <a:endParaRPr lang="en-US"/>
          </a:p>
        </p:txBody>
      </p:sp>
      <p:cxnSp>
        <p:nvCxnSpPr>
          <p:cNvPr id="5" name="Straight Arrow Connector 4">
            <a:extLst>
              <a:ext uri="{FF2B5EF4-FFF2-40B4-BE49-F238E27FC236}">
                <a16:creationId xmlns:a16="http://schemas.microsoft.com/office/drawing/2014/main" id="{63B479B5-BB36-4E16-83F5-873D7B593B86}"/>
              </a:ext>
            </a:extLst>
          </p:cNvPr>
          <p:cNvCxnSpPr>
            <a:cxnSpLocks/>
            <a:stCxn id="12" idx="0"/>
            <a:endCxn id="6" idx="4"/>
          </p:cNvCxnSpPr>
          <p:nvPr/>
        </p:nvCxnSpPr>
        <p:spPr>
          <a:xfrm flipV="1">
            <a:off x="10588513" y="3886700"/>
            <a:ext cx="0" cy="1145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Oval 5">
            <a:extLst>
              <a:ext uri="{FF2B5EF4-FFF2-40B4-BE49-F238E27FC236}">
                <a16:creationId xmlns:a16="http://schemas.microsoft.com/office/drawing/2014/main" id="{F510C1F5-A871-4541-8202-083FCB44FF5B}"/>
              </a:ext>
            </a:extLst>
          </p:cNvPr>
          <p:cNvSpPr/>
          <p:nvPr/>
        </p:nvSpPr>
        <p:spPr>
          <a:xfrm>
            <a:off x="10449039" y="3605344"/>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t>+</a:t>
            </a:r>
            <a:endParaRPr lang="en-US" b="1" dirty="0"/>
          </a:p>
        </p:txBody>
      </p:sp>
      <p:cxnSp>
        <p:nvCxnSpPr>
          <p:cNvPr id="7" name="Straight Arrow Connector 6">
            <a:extLst>
              <a:ext uri="{FF2B5EF4-FFF2-40B4-BE49-F238E27FC236}">
                <a16:creationId xmlns:a16="http://schemas.microsoft.com/office/drawing/2014/main" id="{18D5D433-80D7-484B-B744-7F312F36E947}"/>
              </a:ext>
            </a:extLst>
          </p:cNvPr>
          <p:cNvCxnSpPr>
            <a:cxnSpLocks/>
            <a:stCxn id="6" idx="7"/>
            <a:endCxn id="24" idx="4"/>
          </p:cNvCxnSpPr>
          <p:nvPr/>
        </p:nvCxnSpPr>
        <p:spPr>
          <a:xfrm flipV="1">
            <a:off x="10687136" y="3409448"/>
            <a:ext cx="212739" cy="237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3E53AFC-3EED-4C54-8928-B36E54E8BBBE}"/>
              </a:ext>
            </a:extLst>
          </p:cNvPr>
          <p:cNvCxnSpPr>
            <a:cxnSpLocks/>
            <a:stCxn id="6" idx="1"/>
            <a:endCxn id="21" idx="4"/>
          </p:cNvCxnSpPr>
          <p:nvPr/>
        </p:nvCxnSpPr>
        <p:spPr>
          <a:xfrm flipH="1" flipV="1">
            <a:off x="9968028" y="3427064"/>
            <a:ext cx="521862" cy="2194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B1D58C6B-95C2-4BA2-90E5-D9480248BE72}"/>
              </a:ext>
            </a:extLst>
          </p:cNvPr>
          <p:cNvCxnSpPr>
            <a:cxnSpLocks/>
            <a:stCxn id="24" idx="0"/>
            <a:endCxn id="25" idx="5"/>
          </p:cNvCxnSpPr>
          <p:nvPr/>
        </p:nvCxnSpPr>
        <p:spPr>
          <a:xfrm flipH="1" flipV="1">
            <a:off x="10790479" y="2945871"/>
            <a:ext cx="109396" cy="1822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BC117D2F-1759-49F7-8E87-D755D444269C}"/>
              </a:ext>
            </a:extLst>
          </p:cNvPr>
          <p:cNvCxnSpPr>
            <a:cxnSpLocks/>
            <a:stCxn id="22" idx="0"/>
            <a:endCxn id="25" idx="3"/>
          </p:cNvCxnSpPr>
          <p:nvPr/>
        </p:nvCxnSpPr>
        <p:spPr>
          <a:xfrm flipV="1">
            <a:off x="10588513" y="2945871"/>
            <a:ext cx="4720" cy="206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5291F452-9D49-4137-8C7B-7720554288FC}"/>
              </a:ext>
            </a:extLst>
          </p:cNvPr>
          <p:cNvSpPr/>
          <p:nvPr/>
        </p:nvSpPr>
        <p:spPr>
          <a:xfrm>
            <a:off x="10449039" y="4001287"/>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400" b="1" dirty="0"/>
              <a:t>M</a:t>
            </a:r>
            <a:endParaRPr lang="en-US" sz="1400" b="1" dirty="0"/>
          </a:p>
        </p:txBody>
      </p:sp>
      <p:sp>
        <p:nvSpPr>
          <p:cNvPr id="13" name="Rectangle 12">
            <a:extLst>
              <a:ext uri="{FF2B5EF4-FFF2-40B4-BE49-F238E27FC236}">
                <a16:creationId xmlns:a16="http://schemas.microsoft.com/office/drawing/2014/main" id="{62B18B73-E1B9-46B5-86FF-D7FE670D446E}"/>
              </a:ext>
            </a:extLst>
          </p:cNvPr>
          <p:cNvSpPr/>
          <p:nvPr/>
        </p:nvSpPr>
        <p:spPr>
          <a:xfrm>
            <a:off x="10383242" y="4658885"/>
            <a:ext cx="416367" cy="28156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err="1">
                <a:solidFill>
                  <a:schemeClr val="bg1"/>
                </a:solidFill>
              </a:rPr>
              <a:t>x</a:t>
            </a:r>
            <a:r>
              <a:rPr lang="en-US" sz="1400" b="1" baseline="-25000" dirty="0" err="1">
                <a:solidFill>
                  <a:schemeClr val="bg1"/>
                </a:solidFill>
              </a:rPr>
              <a:t>t</a:t>
            </a:r>
            <a:endParaRPr lang="en-US" sz="1400" b="1" baseline="-25000" dirty="0">
              <a:solidFill>
                <a:schemeClr val="bg1"/>
              </a:solidFill>
            </a:endParaRPr>
          </a:p>
        </p:txBody>
      </p:sp>
      <p:cxnSp>
        <p:nvCxnSpPr>
          <p:cNvPr id="14" name="Straight Arrow Connector 13">
            <a:extLst>
              <a:ext uri="{FF2B5EF4-FFF2-40B4-BE49-F238E27FC236}">
                <a16:creationId xmlns:a16="http://schemas.microsoft.com/office/drawing/2014/main" id="{FBECF27D-AF95-416D-8AA4-4704C56834FC}"/>
              </a:ext>
            </a:extLst>
          </p:cNvPr>
          <p:cNvCxnSpPr>
            <a:cxnSpLocks/>
            <a:stCxn id="13" idx="0"/>
            <a:endCxn id="12" idx="4"/>
          </p:cNvCxnSpPr>
          <p:nvPr/>
        </p:nvCxnSpPr>
        <p:spPr>
          <a:xfrm flipH="1" flipV="1">
            <a:off x="10588513" y="4282643"/>
            <a:ext cx="2913" cy="3762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CDB2E9A5-ACA3-4873-B24A-02C7CF500621}"/>
              </a:ext>
            </a:extLst>
          </p:cNvPr>
          <p:cNvSpPr/>
          <p:nvPr/>
        </p:nvSpPr>
        <p:spPr>
          <a:xfrm>
            <a:off x="9410029" y="4662388"/>
            <a:ext cx="394014"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a:solidFill>
                  <a:schemeClr val="bg1"/>
                </a:solidFill>
              </a:rPr>
              <a:t>R</a:t>
            </a:r>
            <a:endParaRPr lang="en-US" sz="1400" b="1" baseline="-25000" dirty="0">
              <a:solidFill>
                <a:schemeClr val="bg1"/>
              </a:solidFill>
            </a:endParaRPr>
          </a:p>
        </p:txBody>
      </p:sp>
      <p:sp>
        <p:nvSpPr>
          <p:cNvPr id="16" name="Rectangle 15">
            <a:extLst>
              <a:ext uri="{FF2B5EF4-FFF2-40B4-BE49-F238E27FC236}">
                <a16:creationId xmlns:a16="http://schemas.microsoft.com/office/drawing/2014/main" id="{B11F7979-555E-438A-A648-E4D4277D3977}"/>
              </a:ext>
            </a:extLst>
          </p:cNvPr>
          <p:cNvSpPr/>
          <p:nvPr/>
        </p:nvSpPr>
        <p:spPr>
          <a:xfrm>
            <a:off x="9846123" y="4661392"/>
            <a:ext cx="456902" cy="27709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a:solidFill>
                  <a:schemeClr val="bg1"/>
                </a:solidFill>
              </a:rPr>
              <a:t>h</a:t>
            </a:r>
            <a:r>
              <a:rPr lang="en-US" sz="1400" b="1" baseline="-25000" dirty="0">
                <a:solidFill>
                  <a:schemeClr val="bg1"/>
                </a:solidFill>
              </a:rPr>
              <a:t>t-1</a:t>
            </a:r>
          </a:p>
        </p:txBody>
      </p:sp>
      <p:sp>
        <p:nvSpPr>
          <p:cNvPr id="17" name="Oval 16">
            <a:extLst>
              <a:ext uri="{FF2B5EF4-FFF2-40B4-BE49-F238E27FC236}">
                <a16:creationId xmlns:a16="http://schemas.microsoft.com/office/drawing/2014/main" id="{E759BB26-459C-4A9F-A683-5AFA7CACF934}"/>
              </a:ext>
            </a:extLst>
          </p:cNvPr>
          <p:cNvSpPr/>
          <p:nvPr/>
        </p:nvSpPr>
        <p:spPr>
          <a:xfrm>
            <a:off x="9984411" y="4001287"/>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t>M</a:t>
            </a:r>
          </a:p>
        </p:txBody>
      </p:sp>
      <p:cxnSp>
        <p:nvCxnSpPr>
          <p:cNvPr id="18" name="Straight Arrow Connector 17">
            <a:extLst>
              <a:ext uri="{FF2B5EF4-FFF2-40B4-BE49-F238E27FC236}">
                <a16:creationId xmlns:a16="http://schemas.microsoft.com/office/drawing/2014/main" id="{3D621792-49D1-4DFF-A1F3-0F3055ABC2F1}"/>
              </a:ext>
            </a:extLst>
          </p:cNvPr>
          <p:cNvCxnSpPr>
            <a:cxnSpLocks/>
            <a:stCxn id="16" idx="0"/>
            <a:endCxn id="17" idx="4"/>
          </p:cNvCxnSpPr>
          <p:nvPr/>
        </p:nvCxnSpPr>
        <p:spPr>
          <a:xfrm flipV="1">
            <a:off x="10074574" y="4282643"/>
            <a:ext cx="49311" cy="3787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44E1038-1631-4D36-B244-53C8CE8B7CD5}"/>
              </a:ext>
            </a:extLst>
          </p:cNvPr>
          <p:cNvCxnSpPr>
            <a:cxnSpLocks/>
            <a:stCxn id="15" idx="0"/>
            <a:endCxn id="17" idx="3"/>
          </p:cNvCxnSpPr>
          <p:nvPr/>
        </p:nvCxnSpPr>
        <p:spPr>
          <a:xfrm flipV="1">
            <a:off x="9607036" y="4241439"/>
            <a:ext cx="418226" cy="4209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D286CB93-EDF6-4BA5-AA8D-C4B3471D9E54}"/>
              </a:ext>
            </a:extLst>
          </p:cNvPr>
          <p:cNvCxnSpPr>
            <a:cxnSpLocks/>
            <a:stCxn id="17" idx="0"/>
            <a:endCxn id="6" idx="3"/>
          </p:cNvCxnSpPr>
          <p:nvPr/>
        </p:nvCxnSpPr>
        <p:spPr>
          <a:xfrm flipV="1">
            <a:off x="10123885" y="3845496"/>
            <a:ext cx="366005" cy="1557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7F49EA56-3F71-4F08-A07C-A5B5B84AAB48}"/>
                  </a:ext>
                </a:extLst>
              </p:cNvPr>
              <p:cNvSpPr/>
              <p:nvPr/>
            </p:nvSpPr>
            <p:spPr>
              <a:xfrm>
                <a:off x="9828554" y="3145708"/>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21" name="Oval 20">
                <a:extLst>
                  <a:ext uri="{FF2B5EF4-FFF2-40B4-BE49-F238E27FC236}">
                    <a16:creationId xmlns:a16="http://schemas.microsoft.com/office/drawing/2014/main" id="{7F49EA56-3F71-4F08-A07C-A5B5B84AAB48}"/>
                  </a:ext>
                </a:extLst>
              </p:cNvPr>
              <p:cNvSpPr>
                <a:spLocks noRot="1" noChangeAspect="1" noMove="1" noResize="1" noEditPoints="1" noAdjustHandles="1" noChangeArrowheads="1" noChangeShapeType="1" noTextEdit="1"/>
              </p:cNvSpPr>
              <p:nvPr/>
            </p:nvSpPr>
            <p:spPr>
              <a:xfrm>
                <a:off x="9828554" y="3145708"/>
                <a:ext cx="278948" cy="281356"/>
              </a:xfrm>
              <a:prstGeom prst="ellipse">
                <a:avLst/>
              </a:prstGeom>
              <a:blipFill>
                <a:blip r:embed="rId3"/>
                <a:stretch>
                  <a:fillRect b="-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A07FD32F-A89A-4F18-9119-66BDB7D81DAA}"/>
                  </a:ext>
                </a:extLst>
              </p:cNvPr>
              <p:cNvSpPr/>
              <p:nvPr/>
            </p:nvSpPr>
            <p:spPr>
              <a:xfrm>
                <a:off x="10449039" y="3152061"/>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22" name="Oval 21">
                <a:extLst>
                  <a:ext uri="{FF2B5EF4-FFF2-40B4-BE49-F238E27FC236}">
                    <a16:creationId xmlns:a16="http://schemas.microsoft.com/office/drawing/2014/main" id="{A07FD32F-A89A-4F18-9119-66BDB7D81DAA}"/>
                  </a:ext>
                </a:extLst>
              </p:cNvPr>
              <p:cNvSpPr>
                <a:spLocks noRot="1" noChangeAspect="1" noMove="1" noResize="1" noEditPoints="1" noAdjustHandles="1" noChangeArrowheads="1" noChangeShapeType="1" noTextEdit="1"/>
              </p:cNvSpPr>
              <p:nvPr/>
            </p:nvSpPr>
            <p:spPr>
              <a:xfrm>
                <a:off x="10449039" y="3152061"/>
                <a:ext cx="278948" cy="281356"/>
              </a:xfrm>
              <a:prstGeom prst="ellipse">
                <a:avLst/>
              </a:prstGeom>
              <a:blipFill>
                <a:blip r:embed="rId4"/>
                <a:stretch>
                  <a:fillRect b="-2083"/>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39746759-3904-4DBF-B3CE-DADD99CA7D02}"/>
              </a:ext>
            </a:extLst>
          </p:cNvPr>
          <p:cNvCxnSpPr>
            <a:cxnSpLocks/>
            <a:stCxn id="6" idx="0"/>
            <a:endCxn id="22" idx="4"/>
          </p:cNvCxnSpPr>
          <p:nvPr/>
        </p:nvCxnSpPr>
        <p:spPr>
          <a:xfrm flipV="1">
            <a:off x="10588513" y="3433417"/>
            <a:ext cx="0" cy="1719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667BBA69-082E-41D2-84BF-E0762FC92064}"/>
                  </a:ext>
                </a:extLst>
              </p:cNvPr>
              <p:cNvSpPr/>
              <p:nvPr/>
            </p:nvSpPr>
            <p:spPr>
              <a:xfrm>
                <a:off x="10760401" y="3128092"/>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050" b="1" i="1" smtClean="0">
                          <a:latin typeface="Cambria Math" panose="02040503050406030204" pitchFamily="18" charset="0"/>
                          <a:ea typeface="Cambria Math" panose="02040503050406030204" pitchFamily="18" charset="0"/>
                        </a:rPr>
                        <m:t> </m:t>
                      </m:r>
                      <m:r>
                        <a:rPr lang="en-US" sz="1050" b="1" i="1" smtClean="0">
                          <a:latin typeface="Cambria Math" panose="02040503050406030204" pitchFamily="18" charset="0"/>
                          <a:ea typeface="Cambria Math" panose="02040503050406030204" pitchFamily="18" charset="0"/>
                        </a:rPr>
                        <m:t>𝒕𝒂𝒏𝒉</m:t>
                      </m:r>
                    </m:oMath>
                  </m:oMathPara>
                </a14:m>
                <a:endParaRPr lang="en-US" sz="1050" b="1" dirty="0"/>
              </a:p>
            </p:txBody>
          </p:sp>
        </mc:Choice>
        <mc:Fallback xmlns="">
          <p:sp>
            <p:nvSpPr>
              <p:cNvPr id="24" name="Oval 23">
                <a:extLst>
                  <a:ext uri="{FF2B5EF4-FFF2-40B4-BE49-F238E27FC236}">
                    <a16:creationId xmlns:a16="http://schemas.microsoft.com/office/drawing/2014/main" id="{667BBA69-082E-41D2-84BF-E0762FC92064}"/>
                  </a:ext>
                </a:extLst>
              </p:cNvPr>
              <p:cNvSpPr>
                <a:spLocks noRot="1" noChangeAspect="1" noMove="1" noResize="1" noEditPoints="1" noAdjustHandles="1" noChangeArrowheads="1" noChangeShapeType="1" noTextEdit="1"/>
              </p:cNvSpPr>
              <p:nvPr/>
            </p:nvSpPr>
            <p:spPr>
              <a:xfrm>
                <a:off x="10760401" y="3128092"/>
                <a:ext cx="278948" cy="281356"/>
              </a:xfrm>
              <a:prstGeom prst="ellipse">
                <a:avLst/>
              </a:prstGeom>
              <a:blipFill>
                <a:blip r:embed="rId5"/>
                <a:stretch>
                  <a:fillRect l="-22917" r="-20833"/>
                </a:stretch>
              </a:blipFill>
            </p:spPr>
            <p:txBody>
              <a:bodyPr/>
              <a:lstStyle/>
              <a:p>
                <a:r>
                  <a:rPr lang="en-US">
                    <a:noFill/>
                  </a:rPr>
                  <a:t> </a:t>
                </a:r>
              </a:p>
            </p:txBody>
          </p:sp>
        </mc:Fallback>
      </mc:AlternateContent>
      <p:sp>
        <p:nvSpPr>
          <p:cNvPr id="25" name="Oval 24">
            <a:extLst>
              <a:ext uri="{FF2B5EF4-FFF2-40B4-BE49-F238E27FC236}">
                <a16:creationId xmlns:a16="http://schemas.microsoft.com/office/drawing/2014/main" id="{ACF13789-F2EF-4003-8F5E-4594EDD3872F}"/>
              </a:ext>
            </a:extLst>
          </p:cNvPr>
          <p:cNvSpPr/>
          <p:nvPr/>
        </p:nvSpPr>
        <p:spPr>
          <a:xfrm>
            <a:off x="10552382" y="2705719"/>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b="1"/>
              <a:t>×</a:t>
            </a:r>
            <a:endParaRPr lang="en-US" b="1" dirty="0"/>
          </a:p>
        </p:txBody>
      </p:sp>
      <p:sp>
        <p:nvSpPr>
          <p:cNvPr id="26" name="Oval 25">
            <a:extLst>
              <a:ext uri="{FF2B5EF4-FFF2-40B4-BE49-F238E27FC236}">
                <a16:creationId xmlns:a16="http://schemas.microsoft.com/office/drawing/2014/main" id="{102C8618-F0C0-40B7-9214-2ACB324477B1}"/>
              </a:ext>
            </a:extLst>
          </p:cNvPr>
          <p:cNvSpPr/>
          <p:nvPr/>
        </p:nvSpPr>
        <p:spPr>
          <a:xfrm>
            <a:off x="10201828" y="2441815"/>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t>+</a:t>
            </a:r>
            <a:endParaRPr lang="en-US" b="1" dirty="0"/>
          </a:p>
        </p:txBody>
      </p:sp>
      <p:sp>
        <p:nvSpPr>
          <p:cNvPr id="27" name="Oval 26">
            <a:extLst>
              <a:ext uri="{FF2B5EF4-FFF2-40B4-BE49-F238E27FC236}">
                <a16:creationId xmlns:a16="http://schemas.microsoft.com/office/drawing/2014/main" id="{9B3386BA-53C6-4416-80B1-D3FF8FDBC20A}"/>
              </a:ext>
            </a:extLst>
          </p:cNvPr>
          <p:cNvSpPr/>
          <p:nvPr/>
        </p:nvSpPr>
        <p:spPr>
          <a:xfrm>
            <a:off x="9828554" y="2712163"/>
            <a:ext cx="278948" cy="2813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b="1"/>
              <a:t>×</a:t>
            </a:r>
            <a:endParaRPr lang="en-US" b="1" dirty="0"/>
          </a:p>
        </p:txBody>
      </p:sp>
      <p:cxnSp>
        <p:nvCxnSpPr>
          <p:cNvPr id="28" name="Straight Arrow Connector 27">
            <a:extLst>
              <a:ext uri="{FF2B5EF4-FFF2-40B4-BE49-F238E27FC236}">
                <a16:creationId xmlns:a16="http://schemas.microsoft.com/office/drawing/2014/main" id="{399C72E1-7F87-4CAC-9B65-CB3B2BF4CBD5}"/>
              </a:ext>
            </a:extLst>
          </p:cNvPr>
          <p:cNvCxnSpPr>
            <a:cxnSpLocks/>
            <a:stCxn id="25" idx="1"/>
            <a:endCxn id="26" idx="5"/>
          </p:cNvCxnSpPr>
          <p:nvPr/>
        </p:nvCxnSpPr>
        <p:spPr>
          <a:xfrm flipH="1" flipV="1">
            <a:off x="10439925" y="2681967"/>
            <a:ext cx="153308" cy="64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DECD10EB-0E03-451E-B02F-D30BEEE59C54}"/>
              </a:ext>
            </a:extLst>
          </p:cNvPr>
          <p:cNvCxnSpPr>
            <a:cxnSpLocks/>
            <a:stCxn id="27" idx="7"/>
            <a:endCxn id="26" idx="3"/>
          </p:cNvCxnSpPr>
          <p:nvPr/>
        </p:nvCxnSpPr>
        <p:spPr>
          <a:xfrm flipV="1">
            <a:off x="10066651" y="2681967"/>
            <a:ext cx="176028" cy="71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nector: Elbow 29">
            <a:extLst>
              <a:ext uri="{FF2B5EF4-FFF2-40B4-BE49-F238E27FC236}">
                <a16:creationId xmlns:a16="http://schemas.microsoft.com/office/drawing/2014/main" id="{81E1972C-6ED9-4CF9-BC35-7F543785ADAA}"/>
              </a:ext>
            </a:extLst>
          </p:cNvPr>
          <p:cNvCxnSpPr>
            <a:cxnSpLocks/>
            <a:stCxn id="16" idx="3"/>
            <a:endCxn id="27" idx="6"/>
          </p:cNvCxnSpPr>
          <p:nvPr/>
        </p:nvCxnSpPr>
        <p:spPr>
          <a:xfrm flipH="1" flipV="1">
            <a:off x="10107502" y="2852841"/>
            <a:ext cx="195523" cy="1947096"/>
          </a:xfrm>
          <a:prstGeom prst="bentConnector3">
            <a:avLst>
              <a:gd name="adj1" fmla="val -12991"/>
            </a:avLst>
          </a:prstGeom>
          <a:ln>
            <a:tailEnd type="triangle"/>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9527709A-03EC-4C50-9885-4A0B30DB7E5D}"/>
              </a:ext>
            </a:extLst>
          </p:cNvPr>
          <p:cNvSpPr/>
          <p:nvPr/>
        </p:nvSpPr>
        <p:spPr>
          <a:xfrm>
            <a:off x="10042354" y="1872796"/>
            <a:ext cx="603493" cy="3244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a:solidFill>
                  <a:schemeClr val="bg1"/>
                </a:solidFill>
              </a:rPr>
              <a:t>h</a:t>
            </a:r>
            <a:r>
              <a:rPr lang="en-US" b="1" baseline="-25000" dirty="0" err="1">
                <a:solidFill>
                  <a:schemeClr val="bg1"/>
                </a:solidFill>
              </a:rPr>
              <a:t>t</a:t>
            </a:r>
            <a:endParaRPr lang="en-US" b="1" baseline="-25000" dirty="0">
              <a:solidFill>
                <a:schemeClr val="bg1"/>
              </a:solidFill>
            </a:endParaRPr>
          </a:p>
        </p:txBody>
      </p:sp>
      <p:cxnSp>
        <p:nvCxnSpPr>
          <p:cNvPr id="32" name="Straight Arrow Connector 31">
            <a:extLst>
              <a:ext uri="{FF2B5EF4-FFF2-40B4-BE49-F238E27FC236}">
                <a16:creationId xmlns:a16="http://schemas.microsoft.com/office/drawing/2014/main" id="{F850CBBE-3A9B-4FA7-BD95-71C1367AD828}"/>
              </a:ext>
            </a:extLst>
          </p:cNvPr>
          <p:cNvCxnSpPr>
            <a:cxnSpLocks/>
            <a:stCxn id="26" idx="0"/>
            <a:endCxn id="31" idx="2"/>
          </p:cNvCxnSpPr>
          <p:nvPr/>
        </p:nvCxnSpPr>
        <p:spPr>
          <a:xfrm flipV="1">
            <a:off x="10341302" y="2197218"/>
            <a:ext cx="2799" cy="2445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55EADD9C-EA61-4493-9FB6-20AD627D5F9F}"/>
              </a:ext>
            </a:extLst>
          </p:cNvPr>
          <p:cNvSpPr/>
          <p:nvPr/>
        </p:nvSpPr>
        <p:spPr>
          <a:xfrm>
            <a:off x="10852277" y="4661392"/>
            <a:ext cx="416365" cy="2813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sz="1400" b="1" dirty="0">
                <a:solidFill>
                  <a:schemeClr val="bg1"/>
                </a:solidFill>
              </a:rPr>
              <a:t>W</a:t>
            </a:r>
            <a:endParaRPr lang="en-US" sz="1400" b="1" baseline="-25000" dirty="0">
              <a:solidFill>
                <a:schemeClr val="bg1"/>
              </a:solidFill>
            </a:endParaRPr>
          </a:p>
        </p:txBody>
      </p:sp>
      <p:cxnSp>
        <p:nvCxnSpPr>
          <p:cNvPr id="34" name="Straight Arrow Connector 33">
            <a:extLst>
              <a:ext uri="{FF2B5EF4-FFF2-40B4-BE49-F238E27FC236}">
                <a16:creationId xmlns:a16="http://schemas.microsoft.com/office/drawing/2014/main" id="{D760C986-398C-4986-80B8-44F16BF1AC7D}"/>
              </a:ext>
            </a:extLst>
          </p:cNvPr>
          <p:cNvCxnSpPr>
            <a:cxnSpLocks/>
            <a:stCxn id="33" idx="0"/>
            <a:endCxn id="12" idx="5"/>
          </p:cNvCxnSpPr>
          <p:nvPr/>
        </p:nvCxnSpPr>
        <p:spPr>
          <a:xfrm flipH="1" flipV="1">
            <a:off x="10687136" y="4241439"/>
            <a:ext cx="373324" cy="419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F5C13125-7F13-4137-9189-BDB4A0BC8C28}"/>
              </a:ext>
            </a:extLst>
          </p:cNvPr>
          <p:cNvCxnSpPr>
            <a:cxnSpLocks/>
            <a:stCxn id="21" idx="0"/>
            <a:endCxn id="27" idx="4"/>
          </p:cNvCxnSpPr>
          <p:nvPr/>
        </p:nvCxnSpPr>
        <p:spPr>
          <a:xfrm flipV="1">
            <a:off x="9968028" y="2993519"/>
            <a:ext cx="0" cy="1521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74D30FE7-5848-4A83-A0A6-E87520815DEE}"/>
              </a:ext>
            </a:extLst>
          </p:cNvPr>
          <p:cNvSpPr txBox="1"/>
          <p:nvPr/>
        </p:nvSpPr>
        <p:spPr>
          <a:xfrm>
            <a:off x="8719132" y="5358585"/>
            <a:ext cx="3271088" cy="369332"/>
          </a:xfrm>
          <a:prstGeom prst="rect">
            <a:avLst/>
          </a:prstGeom>
          <a:noFill/>
        </p:spPr>
        <p:txBody>
          <a:bodyPr wrap="none" rtlCol="0">
            <a:spAutoFit/>
          </a:bodyPr>
          <a:lstStyle/>
          <a:p>
            <a:r>
              <a:rPr lang="en-US" dirty="0"/>
              <a:t>Data-flow graph of a GRU cell </a:t>
            </a:r>
          </a:p>
        </p:txBody>
      </p:sp>
      <p:sp>
        <p:nvSpPr>
          <p:cNvPr id="37" name="Rectangle: Rounded Corners 36">
            <a:extLst>
              <a:ext uri="{FF2B5EF4-FFF2-40B4-BE49-F238E27FC236}">
                <a16:creationId xmlns:a16="http://schemas.microsoft.com/office/drawing/2014/main" id="{FB79DB29-7584-407C-A582-9247D533CA0B}"/>
              </a:ext>
            </a:extLst>
          </p:cNvPr>
          <p:cNvSpPr/>
          <p:nvPr/>
        </p:nvSpPr>
        <p:spPr>
          <a:xfrm>
            <a:off x="9768329" y="2403795"/>
            <a:ext cx="1320587" cy="19805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7F564FD8-9A53-442D-8118-5E90DD075406}"/>
              </a:ext>
            </a:extLst>
          </p:cNvPr>
          <p:cNvSpPr/>
          <p:nvPr/>
        </p:nvSpPr>
        <p:spPr>
          <a:xfrm>
            <a:off x="9792764" y="2396890"/>
            <a:ext cx="1271715" cy="1973521"/>
          </a:xfrm>
          <a:prstGeom prst="roundRect">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Kernel</a:t>
            </a:r>
          </a:p>
        </p:txBody>
      </p:sp>
    </p:spTree>
    <p:extLst>
      <p:ext uri="{BB962C8B-B14F-4D97-AF65-F5344CB8AC3E}">
        <p14:creationId xmlns:p14="http://schemas.microsoft.com/office/powerpoint/2010/main" val="22133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ECDA4FF5-A937-48F0-BBFF-D83E3BEC1D60}"/>
              </a:ext>
            </a:extLst>
          </p:cNvPr>
          <p:cNvSpPr txBox="1"/>
          <p:nvPr/>
        </p:nvSpPr>
        <p:spPr>
          <a:xfrm>
            <a:off x="2578475" y="3950295"/>
            <a:ext cx="4497190" cy="861774"/>
          </a:xfrm>
          <a:prstGeom prst="rect">
            <a:avLst/>
          </a:prstGeom>
          <a:solidFill>
            <a:schemeClr val="bg2">
              <a:lumMod val="10000"/>
            </a:schemeClr>
          </a:solidFill>
        </p:spPr>
        <p:txBody>
          <a:bodyPr wrap="square" rtlCol="0">
            <a:spAutoFit/>
          </a:bodyPr>
          <a:lstStyle/>
          <a:p>
            <a:pPr eaLnBrk="0">
              <a:lnSpc>
                <a:spcPts val="1500"/>
              </a:lnSpc>
            </a:pPr>
            <a:r>
              <a:rPr lang="en-US" sz="1200" dirty="0">
                <a:solidFill>
                  <a:schemeClr val="bg1"/>
                </a:solidFill>
                <a:latin typeface="Consolas" panose="020B0609020204030204" pitchFamily="49" charset="0"/>
                <a:cs typeface="Courier New" panose="02070309020205020404" pitchFamily="49" charset="0"/>
              </a:rPr>
              <a:t>    C[</a:t>
            </a:r>
            <a:r>
              <a:rPr lang="en-US" sz="1200" dirty="0" err="1">
                <a:solidFill>
                  <a:schemeClr val="bg1"/>
                </a:solidFill>
                <a:latin typeface="Consolas" panose="020B0609020204030204" pitchFamily="49" charset="0"/>
                <a:cs typeface="Courier New" panose="02070309020205020404" pitchFamily="49" charset="0"/>
              </a:rPr>
              <a:t>idx</a:t>
            </a:r>
            <a:r>
              <a:rPr lang="en-US" sz="1200" dirty="0">
                <a:solidFill>
                  <a:schemeClr val="bg1"/>
                </a:solidFill>
                <a:latin typeface="Consolas" panose="020B0609020204030204" pitchFamily="49" charset="0"/>
                <a:cs typeface="Courier New" panose="02070309020205020404" pitchFamily="49" charset="0"/>
              </a:rPr>
              <a:t>] = temp2;</a:t>
            </a:r>
          </a:p>
          <a:p>
            <a:pPr eaLnBrk="0">
              <a:lnSpc>
                <a:spcPts val="1500"/>
              </a:lnSpc>
            </a:pPr>
            <a:r>
              <a:rPr lang="en-US" sz="1200" dirty="0">
                <a:solidFill>
                  <a:schemeClr val="bg1"/>
                </a:solidFill>
                <a:latin typeface="Consolas" panose="020B0609020204030204" pitchFamily="49" charset="0"/>
                <a:cs typeface="Courier New" panose="02070309020205020404" pitchFamily="49" charset="0"/>
              </a:rPr>
              <a:t>  }</a:t>
            </a:r>
          </a:p>
          <a:p>
            <a:pPr eaLnBrk="0">
              <a:lnSpc>
                <a:spcPts val="1500"/>
              </a:lnSpc>
            </a:pPr>
            <a:r>
              <a:rPr lang="en-US" sz="1200" dirty="0">
                <a:solidFill>
                  <a:schemeClr val="bg1"/>
                </a:solidFill>
                <a:latin typeface="Consolas" panose="020B0609020204030204" pitchFamily="49" charset="0"/>
                <a:cs typeface="Courier New" panose="02070309020205020404" pitchFamily="49" charset="0"/>
              </a:rPr>
              <a:t>}</a:t>
            </a:r>
          </a:p>
          <a:p>
            <a:pPr eaLnBrk="0">
              <a:lnSpc>
                <a:spcPts val="1500"/>
              </a:lnSpc>
            </a:pPr>
            <a:endParaRPr lang="en-US" sz="1200" dirty="0">
              <a:solidFill>
                <a:schemeClr val="bg1"/>
              </a:solidFill>
              <a:latin typeface="Consolas" panose="020B0609020204030204" pitchFamily="49" charset="0"/>
              <a:cs typeface="Courier New" panose="02070309020205020404" pitchFamily="49" charset="0"/>
            </a:endParaRPr>
          </a:p>
        </p:txBody>
      </p:sp>
      <p:sp>
        <p:nvSpPr>
          <p:cNvPr id="58" name="TextBox 57">
            <a:extLst>
              <a:ext uri="{FF2B5EF4-FFF2-40B4-BE49-F238E27FC236}">
                <a16:creationId xmlns:a16="http://schemas.microsoft.com/office/drawing/2014/main" id="{CFB4C53B-1F2E-469B-8005-90A04C76FE4F}"/>
              </a:ext>
            </a:extLst>
          </p:cNvPr>
          <p:cNvSpPr txBox="1"/>
          <p:nvPr/>
        </p:nvSpPr>
        <p:spPr>
          <a:xfrm>
            <a:off x="2578476" y="3757480"/>
            <a:ext cx="4497190" cy="284693"/>
          </a:xfrm>
          <a:prstGeom prst="rect">
            <a:avLst/>
          </a:prstGeom>
          <a:solidFill>
            <a:schemeClr val="bg2">
              <a:lumMod val="10000"/>
            </a:schemeClr>
          </a:solidFill>
        </p:spPr>
        <p:txBody>
          <a:bodyPr wrap="square" rtlCol="0">
            <a:spAutoFit/>
          </a:bodyPr>
          <a:lstStyle/>
          <a:p>
            <a:pPr eaLnBrk="0">
              <a:lnSpc>
                <a:spcPts val="1500"/>
              </a:lnSpc>
            </a:pPr>
            <a:r>
              <a:rPr lang="en-US" sz="1200" dirty="0">
                <a:solidFill>
                  <a:schemeClr val="accent6"/>
                </a:solidFill>
                <a:latin typeface="Consolas" panose="020B0609020204030204" pitchFamily="49" charset="0"/>
                <a:cs typeface="Courier New" panose="02070309020205020404" pitchFamily="49" charset="0"/>
              </a:rPr>
              <a:t>    float</a:t>
            </a:r>
            <a:r>
              <a:rPr lang="en-US" sz="1200" dirty="0">
                <a:solidFill>
                  <a:schemeClr val="bg1"/>
                </a:solidFill>
                <a:latin typeface="Consolas" panose="020B0609020204030204" pitchFamily="49" charset="0"/>
                <a:cs typeface="Courier New" panose="02070309020205020404" pitchFamily="49" charset="0"/>
              </a:rPr>
              <a:t> temp2 = </a:t>
            </a:r>
            <a:r>
              <a:rPr lang="en-US" sz="1200" dirty="0" err="1">
                <a:solidFill>
                  <a:schemeClr val="bg1"/>
                </a:solidFill>
                <a:latin typeface="Consolas" panose="020B0609020204030204" pitchFamily="49" charset="0"/>
                <a:cs typeface="Courier New" panose="02070309020205020404" pitchFamily="49" charset="0"/>
              </a:rPr>
              <a:t>tanhf</a:t>
            </a:r>
            <a:r>
              <a:rPr lang="en-US" sz="1200" dirty="0">
                <a:solidFill>
                  <a:schemeClr val="bg1"/>
                </a:solidFill>
                <a:latin typeface="Consolas" panose="020B0609020204030204" pitchFamily="49" charset="0"/>
                <a:cs typeface="Courier New" panose="02070309020205020404" pitchFamily="49" charset="0"/>
              </a:rPr>
              <a:t>(temp1);</a:t>
            </a:r>
          </a:p>
        </p:txBody>
      </p:sp>
      <p:sp>
        <p:nvSpPr>
          <p:cNvPr id="57" name="TextBox 56">
            <a:extLst>
              <a:ext uri="{FF2B5EF4-FFF2-40B4-BE49-F238E27FC236}">
                <a16:creationId xmlns:a16="http://schemas.microsoft.com/office/drawing/2014/main" id="{4709E860-2850-4BCB-9A64-52394E8B934E}"/>
              </a:ext>
            </a:extLst>
          </p:cNvPr>
          <p:cNvSpPr txBox="1"/>
          <p:nvPr/>
        </p:nvSpPr>
        <p:spPr>
          <a:xfrm>
            <a:off x="2578477" y="3564812"/>
            <a:ext cx="4497190" cy="284693"/>
          </a:xfrm>
          <a:prstGeom prst="rect">
            <a:avLst/>
          </a:prstGeom>
          <a:solidFill>
            <a:schemeClr val="bg2">
              <a:lumMod val="10000"/>
            </a:schemeClr>
          </a:solidFill>
        </p:spPr>
        <p:txBody>
          <a:bodyPr wrap="square" rtlCol="0">
            <a:spAutoFit/>
          </a:bodyPr>
          <a:lstStyle/>
          <a:p>
            <a:pPr eaLnBrk="0">
              <a:lnSpc>
                <a:spcPts val="1500"/>
              </a:lnSpc>
            </a:pPr>
            <a:r>
              <a:rPr lang="en-US" sz="1200" dirty="0">
                <a:solidFill>
                  <a:schemeClr val="accent6"/>
                </a:solidFill>
                <a:latin typeface="Consolas" panose="020B0609020204030204" pitchFamily="49" charset="0"/>
                <a:cs typeface="Courier New" panose="02070309020205020404" pitchFamily="49" charset="0"/>
              </a:rPr>
              <a:t>    float</a:t>
            </a:r>
            <a:r>
              <a:rPr lang="en-US" sz="1200" dirty="0">
                <a:solidFill>
                  <a:schemeClr val="bg1"/>
                </a:solidFill>
                <a:latin typeface="Consolas" panose="020B0609020204030204" pitchFamily="49" charset="0"/>
                <a:cs typeface="Courier New" panose="02070309020205020404" pitchFamily="49" charset="0"/>
              </a:rPr>
              <a:t> temp1 = temp0 + B[</a:t>
            </a:r>
            <a:r>
              <a:rPr lang="en-US" sz="1200" dirty="0" err="1">
                <a:solidFill>
                  <a:schemeClr val="bg1"/>
                </a:solidFill>
                <a:latin typeface="Consolas" panose="020B0609020204030204" pitchFamily="49" charset="0"/>
                <a:cs typeface="Courier New" panose="02070309020205020404" pitchFamily="49" charset="0"/>
              </a:rPr>
              <a:t>idx</a:t>
            </a:r>
            <a:r>
              <a:rPr lang="en-US" sz="1200" dirty="0">
                <a:solidFill>
                  <a:schemeClr val="bg1"/>
                </a:solidFill>
                <a:latin typeface="Consolas" panose="020B0609020204030204" pitchFamily="49" charset="0"/>
                <a:cs typeface="Courier New" panose="02070309020205020404" pitchFamily="49" charset="0"/>
              </a:rPr>
              <a:t>];</a:t>
            </a:r>
          </a:p>
        </p:txBody>
      </p:sp>
      <p:sp>
        <p:nvSpPr>
          <p:cNvPr id="56" name="TextBox 55">
            <a:extLst>
              <a:ext uri="{FF2B5EF4-FFF2-40B4-BE49-F238E27FC236}">
                <a16:creationId xmlns:a16="http://schemas.microsoft.com/office/drawing/2014/main" id="{7B84A752-49B3-4F36-97DC-0CA22909EB44}"/>
              </a:ext>
            </a:extLst>
          </p:cNvPr>
          <p:cNvSpPr txBox="1"/>
          <p:nvPr/>
        </p:nvSpPr>
        <p:spPr>
          <a:xfrm>
            <a:off x="2578478" y="3368217"/>
            <a:ext cx="4497190" cy="284693"/>
          </a:xfrm>
          <a:prstGeom prst="rect">
            <a:avLst/>
          </a:prstGeom>
          <a:solidFill>
            <a:schemeClr val="bg2">
              <a:lumMod val="10000"/>
            </a:schemeClr>
          </a:solidFill>
        </p:spPr>
        <p:txBody>
          <a:bodyPr wrap="square" rtlCol="0">
            <a:spAutoFit/>
          </a:bodyPr>
          <a:lstStyle/>
          <a:p>
            <a:pPr eaLnBrk="0">
              <a:lnSpc>
                <a:spcPts val="1500"/>
              </a:lnSpc>
            </a:pPr>
            <a:r>
              <a:rPr lang="en-US" sz="1200" dirty="0">
                <a:solidFill>
                  <a:schemeClr val="accent6"/>
                </a:solidFill>
                <a:latin typeface="Consolas" panose="020B0609020204030204" pitchFamily="49" charset="0"/>
                <a:cs typeface="Courier New" panose="02070309020205020404" pitchFamily="49" charset="0"/>
              </a:rPr>
              <a:t>    float</a:t>
            </a:r>
            <a:r>
              <a:rPr lang="en-US" sz="1200" dirty="0">
                <a:solidFill>
                  <a:schemeClr val="bg1"/>
                </a:solidFill>
                <a:latin typeface="Consolas" panose="020B0609020204030204" pitchFamily="49" charset="0"/>
                <a:cs typeface="Courier New" panose="02070309020205020404" pitchFamily="49" charset="0"/>
              </a:rPr>
              <a:t> temp0 = </a:t>
            </a:r>
            <a:r>
              <a:rPr lang="en-US" sz="1200" dirty="0" err="1">
                <a:solidFill>
                  <a:schemeClr val="bg1"/>
                </a:solidFill>
                <a:latin typeface="Consolas" panose="020B0609020204030204" pitchFamily="49" charset="0"/>
                <a:cs typeface="Courier New" panose="02070309020205020404" pitchFamily="49" charset="0"/>
              </a:rPr>
              <a:t>sigmoidf</a:t>
            </a:r>
            <a:r>
              <a:rPr lang="en-US" sz="1200" dirty="0">
                <a:solidFill>
                  <a:schemeClr val="bg1"/>
                </a:solidFill>
                <a:latin typeface="Consolas" panose="020B0609020204030204" pitchFamily="49" charset="0"/>
                <a:cs typeface="Courier New" panose="02070309020205020404" pitchFamily="49" charset="0"/>
              </a:rPr>
              <a:t>(A[</a:t>
            </a:r>
            <a:r>
              <a:rPr lang="en-US" sz="1200" dirty="0" err="1">
                <a:solidFill>
                  <a:schemeClr val="bg1"/>
                </a:solidFill>
                <a:latin typeface="Consolas" panose="020B0609020204030204" pitchFamily="49" charset="0"/>
                <a:cs typeface="Courier New" panose="02070309020205020404" pitchFamily="49" charset="0"/>
              </a:rPr>
              <a:t>idx</a:t>
            </a:r>
            <a:r>
              <a:rPr lang="en-US" sz="1200" dirty="0">
                <a:solidFill>
                  <a:schemeClr val="bg1"/>
                </a:solidFill>
                <a:latin typeface="Consolas" panose="020B0609020204030204" pitchFamily="49" charset="0"/>
                <a:cs typeface="Courier New" panose="02070309020205020404" pitchFamily="49" charset="0"/>
              </a:rPr>
              <a:t>]);</a:t>
            </a:r>
          </a:p>
        </p:txBody>
      </p:sp>
      <p:sp>
        <p:nvSpPr>
          <p:cNvPr id="2" name="Title 1">
            <a:extLst>
              <a:ext uri="{FF2B5EF4-FFF2-40B4-BE49-F238E27FC236}">
                <a16:creationId xmlns:a16="http://schemas.microsoft.com/office/drawing/2014/main" id="{8419B2C0-0C20-4C0D-89DF-78BAE3EDBE0D}"/>
              </a:ext>
            </a:extLst>
          </p:cNvPr>
          <p:cNvSpPr>
            <a:spLocks noGrp="1"/>
          </p:cNvSpPr>
          <p:nvPr>
            <p:ph type="title"/>
          </p:nvPr>
        </p:nvSpPr>
        <p:spPr/>
        <p:txBody>
          <a:bodyPr/>
          <a:lstStyle/>
          <a:p>
            <a:r>
              <a:rPr lang="en-US" dirty="0"/>
              <a:t>Example of Kernel Fusion</a:t>
            </a:r>
          </a:p>
        </p:txBody>
      </p:sp>
      <p:sp>
        <p:nvSpPr>
          <p:cNvPr id="4" name="Slide Number Placeholder 3">
            <a:extLst>
              <a:ext uri="{FF2B5EF4-FFF2-40B4-BE49-F238E27FC236}">
                <a16:creationId xmlns:a16="http://schemas.microsoft.com/office/drawing/2014/main" id="{70BB1FD0-9532-45FE-BC09-CAE28ADAECD0}"/>
              </a:ext>
            </a:extLst>
          </p:cNvPr>
          <p:cNvSpPr>
            <a:spLocks noGrp="1"/>
          </p:cNvSpPr>
          <p:nvPr>
            <p:ph type="sldNum" sz="quarter" idx="12"/>
          </p:nvPr>
        </p:nvSpPr>
        <p:spPr/>
        <p:txBody>
          <a:bodyPr/>
          <a:lstStyle/>
          <a:p>
            <a:fld id="{75405F3C-E1F1-4016-982B-CA91284A1E2D}" type="slidenum">
              <a:rPr lang="en-US" smtClean="0"/>
              <a:t>25</a:t>
            </a:fld>
            <a:endParaRPr lang="en-US" dirty="0"/>
          </a:p>
        </p:txBody>
      </p:sp>
      <p:sp>
        <p:nvSpPr>
          <p:cNvPr id="29" name="Rectangle 28">
            <a:extLst>
              <a:ext uri="{FF2B5EF4-FFF2-40B4-BE49-F238E27FC236}">
                <a16:creationId xmlns:a16="http://schemas.microsoft.com/office/drawing/2014/main" id="{40AA030D-2FAC-41B1-81A8-6F55BDF4665F}"/>
              </a:ext>
            </a:extLst>
          </p:cNvPr>
          <p:cNvSpPr/>
          <p:nvPr/>
        </p:nvSpPr>
        <p:spPr>
          <a:xfrm>
            <a:off x="822016" y="2208839"/>
            <a:ext cx="464820" cy="175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a:t>
            </a:r>
            <a:endParaRPr lang="en-US" sz="1600" dirty="0"/>
          </a:p>
        </p:txBody>
      </p:sp>
      <p:sp>
        <p:nvSpPr>
          <p:cNvPr id="30" name="Rectangle 29">
            <a:extLst>
              <a:ext uri="{FF2B5EF4-FFF2-40B4-BE49-F238E27FC236}">
                <a16:creationId xmlns:a16="http://schemas.microsoft.com/office/drawing/2014/main" id="{FD1822E3-E94C-4A31-A6F9-B6CF2C2D9F09}"/>
              </a:ext>
            </a:extLst>
          </p:cNvPr>
          <p:cNvSpPr/>
          <p:nvPr/>
        </p:nvSpPr>
        <p:spPr>
          <a:xfrm>
            <a:off x="1614496" y="2208839"/>
            <a:ext cx="464820" cy="175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a:t>
            </a:r>
            <a:endParaRPr lang="en-US" sz="1600" dirty="0"/>
          </a:p>
        </p:txBody>
      </p:sp>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2445B0CD-F407-483F-971A-C80E0AC41293}"/>
                  </a:ext>
                </a:extLst>
              </p:cNvPr>
              <p:cNvSpPr/>
              <p:nvPr/>
            </p:nvSpPr>
            <p:spPr>
              <a:xfrm>
                <a:off x="914952" y="2562768"/>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31" name="Oval 30">
                <a:extLst>
                  <a:ext uri="{FF2B5EF4-FFF2-40B4-BE49-F238E27FC236}">
                    <a16:creationId xmlns:a16="http://schemas.microsoft.com/office/drawing/2014/main" id="{2445B0CD-F407-483F-971A-C80E0AC41293}"/>
                  </a:ext>
                </a:extLst>
              </p:cNvPr>
              <p:cNvSpPr>
                <a:spLocks noRot="1" noChangeAspect="1" noMove="1" noResize="1" noEditPoints="1" noAdjustHandles="1" noChangeArrowheads="1" noChangeShapeType="1" noTextEdit="1"/>
              </p:cNvSpPr>
              <p:nvPr/>
            </p:nvSpPr>
            <p:spPr>
              <a:xfrm>
                <a:off x="914952" y="2562768"/>
                <a:ext cx="278948" cy="281356"/>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7D848AF7-1AC3-4E5A-B59E-9A3115390AF9}"/>
                  </a:ext>
                </a:extLst>
              </p:cNvPr>
              <p:cNvSpPr/>
              <p:nvPr/>
            </p:nvSpPr>
            <p:spPr>
              <a:xfrm>
                <a:off x="1385598" y="3363720"/>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050" b="1" i="1" smtClean="0">
                          <a:latin typeface="Cambria Math" panose="02040503050406030204" pitchFamily="18" charset="0"/>
                          <a:ea typeface="Cambria Math" panose="02040503050406030204" pitchFamily="18" charset="0"/>
                        </a:rPr>
                        <m:t> </m:t>
                      </m:r>
                      <m:r>
                        <a:rPr lang="en-US" sz="1050" b="1" i="1" smtClean="0">
                          <a:latin typeface="Cambria Math" panose="02040503050406030204" pitchFamily="18" charset="0"/>
                          <a:ea typeface="Cambria Math" panose="02040503050406030204" pitchFamily="18" charset="0"/>
                        </a:rPr>
                        <m:t>𝒕𝒂𝒏𝒉</m:t>
                      </m:r>
                    </m:oMath>
                  </m:oMathPara>
                </a14:m>
                <a:endParaRPr lang="en-US" sz="1050" b="1" dirty="0"/>
              </a:p>
            </p:txBody>
          </p:sp>
        </mc:Choice>
        <mc:Fallback xmlns="">
          <p:sp>
            <p:nvSpPr>
              <p:cNvPr id="33" name="Oval 32">
                <a:extLst>
                  <a:ext uri="{FF2B5EF4-FFF2-40B4-BE49-F238E27FC236}">
                    <a16:creationId xmlns:a16="http://schemas.microsoft.com/office/drawing/2014/main" id="{7D848AF7-1AC3-4E5A-B59E-9A3115390AF9}"/>
                  </a:ext>
                </a:extLst>
              </p:cNvPr>
              <p:cNvSpPr>
                <a:spLocks noRot="1" noChangeAspect="1" noMove="1" noResize="1" noEditPoints="1" noAdjustHandles="1" noChangeArrowheads="1" noChangeShapeType="1" noTextEdit="1"/>
              </p:cNvSpPr>
              <p:nvPr/>
            </p:nvSpPr>
            <p:spPr>
              <a:xfrm>
                <a:off x="1385598" y="3363720"/>
                <a:ext cx="278948" cy="281356"/>
              </a:xfrm>
              <a:prstGeom prst="ellipse">
                <a:avLst/>
              </a:prstGeom>
              <a:blipFill>
                <a:blip r:embed="rId4"/>
                <a:stretch>
                  <a:fillRect l="-20833" r="-22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D7FDC58B-24FE-48DE-8DC9-11415F12F73F}"/>
                  </a:ext>
                </a:extLst>
              </p:cNvPr>
              <p:cNvSpPr/>
              <p:nvPr/>
            </p:nvSpPr>
            <p:spPr>
              <a:xfrm>
                <a:off x="1385598" y="2883070"/>
                <a:ext cx="278948" cy="2813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 +</m:t>
                      </m:r>
                    </m:oMath>
                  </m:oMathPara>
                </a14:m>
                <a:endParaRPr lang="en-US" b="1" dirty="0"/>
              </a:p>
            </p:txBody>
          </p:sp>
        </mc:Choice>
        <mc:Fallback xmlns="">
          <p:sp>
            <p:nvSpPr>
              <p:cNvPr id="34" name="Oval 33">
                <a:extLst>
                  <a:ext uri="{FF2B5EF4-FFF2-40B4-BE49-F238E27FC236}">
                    <a16:creationId xmlns:a16="http://schemas.microsoft.com/office/drawing/2014/main" id="{D7FDC58B-24FE-48DE-8DC9-11415F12F73F}"/>
                  </a:ext>
                </a:extLst>
              </p:cNvPr>
              <p:cNvSpPr>
                <a:spLocks noRot="1" noChangeAspect="1" noMove="1" noResize="1" noEditPoints="1" noAdjustHandles="1" noChangeArrowheads="1" noChangeShapeType="1" noTextEdit="1"/>
              </p:cNvSpPr>
              <p:nvPr/>
            </p:nvSpPr>
            <p:spPr>
              <a:xfrm>
                <a:off x="1385598" y="2883070"/>
                <a:ext cx="278948" cy="281356"/>
              </a:xfrm>
              <a:prstGeom prst="ellipse">
                <a:avLst/>
              </a:prstGeom>
              <a:blipFill>
                <a:blip r:embed="rId5"/>
                <a:stretch>
                  <a:fillRect l="-8333" r="-2083" b="-8333"/>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4B27B501-3F4F-4B41-A846-53608700DC3B}"/>
              </a:ext>
            </a:extLst>
          </p:cNvPr>
          <p:cNvSpPr/>
          <p:nvPr/>
        </p:nvSpPr>
        <p:spPr>
          <a:xfrm>
            <a:off x="1292662" y="3873705"/>
            <a:ext cx="464820" cy="175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a:t>
            </a:r>
            <a:endParaRPr lang="en-US" sz="1600" dirty="0"/>
          </a:p>
        </p:txBody>
      </p:sp>
      <p:cxnSp>
        <p:nvCxnSpPr>
          <p:cNvPr id="37" name="Straight Arrow Connector 36">
            <a:extLst>
              <a:ext uri="{FF2B5EF4-FFF2-40B4-BE49-F238E27FC236}">
                <a16:creationId xmlns:a16="http://schemas.microsoft.com/office/drawing/2014/main" id="{7FBB20AC-0B31-47FF-BB2A-B76ACB1C4264}"/>
              </a:ext>
            </a:extLst>
          </p:cNvPr>
          <p:cNvCxnSpPr>
            <a:cxnSpLocks/>
            <a:stCxn id="29" idx="2"/>
            <a:endCxn id="31" idx="0"/>
          </p:cNvCxnSpPr>
          <p:nvPr/>
        </p:nvCxnSpPr>
        <p:spPr>
          <a:xfrm>
            <a:off x="1054426" y="2384099"/>
            <a:ext cx="0" cy="1786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4D1ACC80-45B2-4AFC-9509-338BF0645407}"/>
              </a:ext>
            </a:extLst>
          </p:cNvPr>
          <p:cNvCxnSpPr>
            <a:cxnSpLocks/>
            <a:stCxn id="31" idx="5"/>
            <a:endCxn id="34" idx="1"/>
          </p:cNvCxnSpPr>
          <p:nvPr/>
        </p:nvCxnSpPr>
        <p:spPr>
          <a:xfrm>
            <a:off x="1153049" y="2802920"/>
            <a:ext cx="273400" cy="1213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216188B4-887E-4B52-8728-C08AE4C32931}"/>
              </a:ext>
            </a:extLst>
          </p:cNvPr>
          <p:cNvCxnSpPr>
            <a:cxnSpLocks/>
            <a:stCxn id="30" idx="2"/>
            <a:endCxn id="34" idx="0"/>
          </p:cNvCxnSpPr>
          <p:nvPr/>
        </p:nvCxnSpPr>
        <p:spPr>
          <a:xfrm flipH="1">
            <a:off x="1525072" y="2384099"/>
            <a:ext cx="321834" cy="4989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5B6DBE26-51D2-41F5-82AE-846E0DACEBA7}"/>
              </a:ext>
            </a:extLst>
          </p:cNvPr>
          <p:cNvCxnSpPr>
            <a:cxnSpLocks/>
            <a:stCxn id="34" idx="4"/>
            <a:endCxn id="33" idx="0"/>
          </p:cNvCxnSpPr>
          <p:nvPr/>
        </p:nvCxnSpPr>
        <p:spPr>
          <a:xfrm>
            <a:off x="1525072" y="3164426"/>
            <a:ext cx="0" cy="1992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C606C504-BED2-411B-AB8C-A7945884C98A}"/>
              </a:ext>
            </a:extLst>
          </p:cNvPr>
          <p:cNvCxnSpPr>
            <a:cxnSpLocks/>
            <a:stCxn id="33" idx="4"/>
            <a:endCxn id="35" idx="0"/>
          </p:cNvCxnSpPr>
          <p:nvPr/>
        </p:nvCxnSpPr>
        <p:spPr>
          <a:xfrm>
            <a:off x="1525072" y="3645076"/>
            <a:ext cx="0" cy="2286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5" name="TextBox 54">
            <a:extLst>
              <a:ext uri="{FF2B5EF4-FFF2-40B4-BE49-F238E27FC236}">
                <a16:creationId xmlns:a16="http://schemas.microsoft.com/office/drawing/2014/main" id="{49E66E93-D88E-4C55-B33F-76F8B579E548}"/>
              </a:ext>
            </a:extLst>
          </p:cNvPr>
          <p:cNvSpPr txBox="1"/>
          <p:nvPr/>
        </p:nvSpPr>
        <p:spPr>
          <a:xfrm>
            <a:off x="2578478" y="2202920"/>
            <a:ext cx="4497190" cy="1246495"/>
          </a:xfrm>
          <a:prstGeom prst="rect">
            <a:avLst/>
          </a:prstGeom>
          <a:solidFill>
            <a:schemeClr val="bg2">
              <a:lumMod val="10000"/>
            </a:schemeClr>
          </a:solidFill>
        </p:spPr>
        <p:txBody>
          <a:bodyPr wrap="square" rtlCol="0">
            <a:spAutoFit/>
          </a:bodyPr>
          <a:lstStyle/>
          <a:p>
            <a:pPr eaLnBrk="0">
              <a:lnSpc>
                <a:spcPts val="1500"/>
              </a:lnSpc>
            </a:pPr>
            <a:r>
              <a:rPr lang="en-US" sz="1200" dirty="0">
                <a:solidFill>
                  <a:schemeClr val="accent6"/>
                </a:solidFill>
                <a:latin typeface="Consolas" panose="020B0609020204030204" pitchFamily="49" charset="0"/>
                <a:cs typeface="Courier New" panose="02070309020205020404" pitchFamily="49" charset="0"/>
              </a:rPr>
              <a:t>//kernel code generated by Wolong compiler</a:t>
            </a:r>
          </a:p>
          <a:p>
            <a:pPr eaLnBrk="0">
              <a:lnSpc>
                <a:spcPts val="1500"/>
              </a:lnSpc>
            </a:pPr>
            <a:endParaRPr lang="en-US" sz="1200" dirty="0">
              <a:solidFill>
                <a:schemeClr val="accent6"/>
              </a:solidFill>
              <a:latin typeface="Consolas" panose="020B0609020204030204" pitchFamily="49" charset="0"/>
              <a:cs typeface="Courier New" panose="02070309020205020404" pitchFamily="49" charset="0"/>
            </a:endParaRPr>
          </a:p>
          <a:p>
            <a:pPr eaLnBrk="0">
              <a:lnSpc>
                <a:spcPts val="1500"/>
              </a:lnSpc>
            </a:pPr>
            <a:r>
              <a:rPr lang="en-US" sz="1200" dirty="0">
                <a:solidFill>
                  <a:schemeClr val="accent6"/>
                </a:solidFill>
                <a:latin typeface="Consolas" panose="020B0609020204030204" pitchFamily="49" charset="0"/>
                <a:cs typeface="Courier New" panose="02070309020205020404" pitchFamily="49" charset="0"/>
              </a:rPr>
              <a:t>__global__ </a:t>
            </a:r>
          </a:p>
          <a:p>
            <a:pPr eaLnBrk="0">
              <a:lnSpc>
                <a:spcPts val="1500"/>
              </a:lnSpc>
            </a:pPr>
            <a:r>
              <a:rPr lang="en-US" sz="1200" dirty="0">
                <a:solidFill>
                  <a:schemeClr val="bg1"/>
                </a:solidFill>
                <a:latin typeface="Consolas" panose="020B0609020204030204" pitchFamily="49" charset="0"/>
                <a:cs typeface="Courier New" panose="02070309020205020404" pitchFamily="49" charset="0"/>
              </a:rPr>
              <a:t>void kernel_0(</a:t>
            </a:r>
            <a:r>
              <a:rPr lang="en-US" sz="1200" dirty="0">
                <a:solidFill>
                  <a:schemeClr val="accent6"/>
                </a:solidFill>
                <a:latin typeface="Consolas" panose="020B0609020204030204" pitchFamily="49" charset="0"/>
                <a:cs typeface="Courier New" panose="02070309020205020404" pitchFamily="49" charset="0"/>
              </a:rPr>
              <a:t>float</a:t>
            </a:r>
            <a:r>
              <a:rPr lang="en-US" sz="1200" dirty="0">
                <a:solidFill>
                  <a:schemeClr val="bg1"/>
                </a:solidFill>
                <a:latin typeface="Consolas" panose="020B0609020204030204" pitchFamily="49" charset="0"/>
                <a:cs typeface="Courier New" panose="02070309020205020404" pitchFamily="49" charset="0"/>
              </a:rPr>
              <a:t> *A, </a:t>
            </a:r>
            <a:r>
              <a:rPr lang="en-US" sz="1200" dirty="0">
                <a:solidFill>
                  <a:schemeClr val="accent6"/>
                </a:solidFill>
                <a:latin typeface="Consolas" panose="020B0609020204030204" pitchFamily="49" charset="0"/>
                <a:cs typeface="Courier New" panose="02070309020205020404" pitchFamily="49" charset="0"/>
              </a:rPr>
              <a:t>float</a:t>
            </a:r>
            <a:r>
              <a:rPr lang="en-US" sz="1200" dirty="0">
                <a:solidFill>
                  <a:schemeClr val="bg1"/>
                </a:solidFill>
                <a:latin typeface="Consolas" panose="020B0609020204030204" pitchFamily="49" charset="0"/>
                <a:cs typeface="Courier New" panose="02070309020205020404" pitchFamily="49" charset="0"/>
              </a:rPr>
              <a:t> *B, </a:t>
            </a:r>
            <a:r>
              <a:rPr lang="en-US" sz="1200" dirty="0">
                <a:solidFill>
                  <a:schemeClr val="accent6"/>
                </a:solidFill>
                <a:latin typeface="Consolas" panose="020B0609020204030204" pitchFamily="49" charset="0"/>
                <a:cs typeface="Courier New" panose="02070309020205020404" pitchFamily="49" charset="0"/>
              </a:rPr>
              <a:t>float</a:t>
            </a:r>
            <a:r>
              <a:rPr lang="en-US" sz="1200" dirty="0">
                <a:solidFill>
                  <a:schemeClr val="bg1"/>
                </a:solidFill>
                <a:latin typeface="Consolas" panose="020B0609020204030204" pitchFamily="49" charset="0"/>
                <a:cs typeface="Courier New" panose="02070309020205020404" pitchFamily="49" charset="0"/>
              </a:rPr>
              <a:t> *C) {</a:t>
            </a:r>
          </a:p>
          <a:p>
            <a:pPr eaLnBrk="0">
              <a:lnSpc>
                <a:spcPts val="1500"/>
              </a:lnSpc>
            </a:pPr>
            <a:r>
              <a:rPr lang="en-US" sz="1200" dirty="0">
                <a:solidFill>
                  <a:schemeClr val="bg1"/>
                </a:solidFill>
                <a:latin typeface="Consolas" panose="020B0609020204030204" pitchFamily="49" charset="0"/>
                <a:cs typeface="Courier New" panose="02070309020205020404" pitchFamily="49" charset="0"/>
              </a:rPr>
              <a:t>  </a:t>
            </a:r>
            <a:r>
              <a:rPr lang="en-US" sz="1200" dirty="0" err="1">
                <a:solidFill>
                  <a:schemeClr val="accent6"/>
                </a:solidFill>
                <a:latin typeface="Consolas" panose="020B0609020204030204" pitchFamily="49" charset="0"/>
                <a:cs typeface="Courier New" panose="02070309020205020404" pitchFamily="49" charset="0"/>
              </a:rPr>
              <a:t>int</a:t>
            </a:r>
            <a:r>
              <a:rPr lang="en-US" sz="1200" dirty="0">
                <a:solidFill>
                  <a:schemeClr val="bg1"/>
                </a:solidFill>
                <a:latin typeface="Consolas" panose="020B0609020204030204" pitchFamily="49" charset="0"/>
                <a:cs typeface="Courier New" panose="02070309020205020404" pitchFamily="49" charset="0"/>
              </a:rPr>
              <a:t> </a:t>
            </a:r>
            <a:r>
              <a:rPr lang="en-US" sz="1200" dirty="0" err="1">
                <a:solidFill>
                  <a:schemeClr val="bg1"/>
                </a:solidFill>
                <a:latin typeface="Consolas" panose="020B0609020204030204" pitchFamily="49" charset="0"/>
                <a:cs typeface="Courier New" panose="02070309020205020404" pitchFamily="49" charset="0"/>
              </a:rPr>
              <a:t>idx</a:t>
            </a:r>
            <a:r>
              <a:rPr lang="en-US" sz="1200" dirty="0">
                <a:solidFill>
                  <a:schemeClr val="bg1"/>
                </a:solidFill>
                <a:latin typeface="Consolas" panose="020B0609020204030204" pitchFamily="49" charset="0"/>
                <a:cs typeface="Courier New" panose="02070309020205020404" pitchFamily="49" charset="0"/>
              </a:rPr>
              <a:t> = </a:t>
            </a:r>
            <a:r>
              <a:rPr lang="en-US" sz="1200" dirty="0" err="1">
                <a:solidFill>
                  <a:schemeClr val="tx2">
                    <a:lumMod val="20000"/>
                    <a:lumOff val="80000"/>
                  </a:schemeClr>
                </a:solidFill>
                <a:latin typeface="Consolas" panose="020B0609020204030204" pitchFamily="49" charset="0"/>
                <a:cs typeface="Courier New" panose="02070309020205020404" pitchFamily="49" charset="0"/>
              </a:rPr>
              <a:t>blockIdx</a:t>
            </a:r>
            <a:r>
              <a:rPr lang="en-US" sz="1200" dirty="0" err="1">
                <a:solidFill>
                  <a:schemeClr val="bg1"/>
                </a:solidFill>
                <a:latin typeface="Consolas" panose="020B0609020204030204" pitchFamily="49" charset="0"/>
                <a:cs typeface="Courier New" panose="02070309020205020404" pitchFamily="49" charset="0"/>
              </a:rPr>
              <a:t>.x</a:t>
            </a:r>
            <a:r>
              <a:rPr lang="en-US" sz="1200" dirty="0">
                <a:solidFill>
                  <a:schemeClr val="bg1"/>
                </a:solidFill>
                <a:latin typeface="Consolas" panose="020B0609020204030204" pitchFamily="49" charset="0"/>
                <a:cs typeface="Courier New" panose="02070309020205020404" pitchFamily="49" charset="0"/>
              </a:rPr>
              <a:t> * </a:t>
            </a:r>
            <a:r>
              <a:rPr lang="en-US" sz="1200" dirty="0" err="1">
                <a:solidFill>
                  <a:schemeClr val="tx2">
                    <a:lumMod val="20000"/>
                    <a:lumOff val="80000"/>
                  </a:schemeClr>
                </a:solidFill>
                <a:latin typeface="Consolas" panose="020B0609020204030204" pitchFamily="49" charset="0"/>
                <a:cs typeface="Courier New" panose="02070309020205020404" pitchFamily="49" charset="0"/>
              </a:rPr>
              <a:t>blockDim</a:t>
            </a:r>
            <a:r>
              <a:rPr lang="en-US" sz="1200" dirty="0" err="1">
                <a:solidFill>
                  <a:schemeClr val="bg1"/>
                </a:solidFill>
                <a:latin typeface="Consolas" panose="020B0609020204030204" pitchFamily="49" charset="0"/>
                <a:cs typeface="Courier New" panose="02070309020205020404" pitchFamily="49" charset="0"/>
              </a:rPr>
              <a:t>.x</a:t>
            </a:r>
            <a:r>
              <a:rPr lang="en-US" sz="1200" dirty="0">
                <a:solidFill>
                  <a:schemeClr val="bg1"/>
                </a:solidFill>
                <a:latin typeface="Consolas" panose="020B0609020204030204" pitchFamily="49" charset="0"/>
                <a:cs typeface="Courier New" panose="02070309020205020404" pitchFamily="49" charset="0"/>
              </a:rPr>
              <a:t> + </a:t>
            </a:r>
            <a:r>
              <a:rPr lang="en-US" sz="1200" dirty="0" err="1">
                <a:solidFill>
                  <a:schemeClr val="tx2">
                    <a:lumMod val="20000"/>
                    <a:lumOff val="80000"/>
                  </a:schemeClr>
                </a:solidFill>
                <a:latin typeface="Consolas" panose="020B0609020204030204" pitchFamily="49" charset="0"/>
                <a:cs typeface="Courier New" panose="02070309020205020404" pitchFamily="49" charset="0"/>
              </a:rPr>
              <a:t>threadIdx</a:t>
            </a:r>
            <a:r>
              <a:rPr lang="en-US" sz="1200" dirty="0" err="1">
                <a:solidFill>
                  <a:schemeClr val="bg1"/>
                </a:solidFill>
                <a:latin typeface="Consolas" panose="020B0609020204030204" pitchFamily="49" charset="0"/>
                <a:cs typeface="Courier New" panose="02070309020205020404" pitchFamily="49" charset="0"/>
              </a:rPr>
              <a:t>.x</a:t>
            </a:r>
            <a:r>
              <a:rPr lang="en-US" sz="1200" dirty="0">
                <a:solidFill>
                  <a:schemeClr val="bg1"/>
                </a:solidFill>
                <a:latin typeface="Consolas" panose="020B0609020204030204" pitchFamily="49" charset="0"/>
                <a:cs typeface="Courier New" panose="02070309020205020404" pitchFamily="49" charset="0"/>
              </a:rPr>
              <a:t>;</a:t>
            </a:r>
          </a:p>
          <a:p>
            <a:pPr eaLnBrk="0">
              <a:lnSpc>
                <a:spcPts val="1500"/>
              </a:lnSpc>
            </a:pPr>
            <a:r>
              <a:rPr lang="en-US" sz="1200" dirty="0">
                <a:solidFill>
                  <a:schemeClr val="bg1"/>
                </a:solidFill>
                <a:latin typeface="Consolas" panose="020B0609020204030204" pitchFamily="49" charset="0"/>
                <a:cs typeface="Courier New" panose="02070309020205020404" pitchFamily="49" charset="0"/>
              </a:rPr>
              <a:t>  </a:t>
            </a:r>
            <a:r>
              <a:rPr lang="en-US" sz="1200" dirty="0">
                <a:solidFill>
                  <a:schemeClr val="accent4">
                    <a:lumMod val="60000"/>
                    <a:lumOff val="40000"/>
                  </a:schemeClr>
                </a:solidFill>
                <a:latin typeface="Consolas" panose="020B0609020204030204" pitchFamily="49" charset="0"/>
                <a:cs typeface="Courier New" panose="02070309020205020404" pitchFamily="49" charset="0"/>
              </a:rPr>
              <a:t>if</a:t>
            </a:r>
            <a:r>
              <a:rPr lang="en-US" sz="1200" dirty="0">
                <a:solidFill>
                  <a:schemeClr val="bg1"/>
                </a:solidFill>
                <a:latin typeface="Consolas" panose="020B0609020204030204" pitchFamily="49" charset="0"/>
                <a:cs typeface="Courier New" panose="02070309020205020404" pitchFamily="49" charset="0"/>
              </a:rPr>
              <a:t> (</a:t>
            </a:r>
            <a:r>
              <a:rPr lang="en-US" sz="1200" dirty="0" err="1">
                <a:solidFill>
                  <a:schemeClr val="bg1"/>
                </a:solidFill>
                <a:latin typeface="Consolas" panose="020B0609020204030204" pitchFamily="49" charset="0"/>
                <a:cs typeface="Courier New" panose="02070309020205020404" pitchFamily="49" charset="0"/>
              </a:rPr>
              <a:t>idx</a:t>
            </a:r>
            <a:r>
              <a:rPr lang="en-US" sz="1200" dirty="0">
                <a:solidFill>
                  <a:schemeClr val="bg1"/>
                </a:solidFill>
                <a:latin typeface="Consolas" panose="020B0609020204030204" pitchFamily="49" charset="0"/>
                <a:cs typeface="Courier New" panose="02070309020205020404" pitchFamily="49" charset="0"/>
              </a:rPr>
              <a:t> &lt; </a:t>
            </a:r>
            <a:r>
              <a:rPr lang="en-US" sz="1200" dirty="0" err="1">
                <a:solidFill>
                  <a:schemeClr val="bg1"/>
                </a:solidFill>
                <a:latin typeface="Consolas" panose="020B0609020204030204" pitchFamily="49" charset="0"/>
                <a:cs typeface="Courier New" panose="02070309020205020404" pitchFamily="49" charset="0"/>
              </a:rPr>
              <a:t>num_elements</a:t>
            </a:r>
            <a:r>
              <a:rPr lang="en-US" sz="1200" dirty="0">
                <a:solidFill>
                  <a:schemeClr val="bg1"/>
                </a:solidFill>
                <a:latin typeface="Consolas" panose="020B0609020204030204" pitchFamily="49" charset="0"/>
                <a:cs typeface="Courier New" panose="02070309020205020404" pitchFamily="49" charset="0"/>
              </a:rPr>
              <a:t>) {</a:t>
            </a:r>
          </a:p>
        </p:txBody>
      </p:sp>
      <p:sp>
        <p:nvSpPr>
          <p:cNvPr id="54" name="Rectangle 53">
            <a:extLst>
              <a:ext uri="{FF2B5EF4-FFF2-40B4-BE49-F238E27FC236}">
                <a16:creationId xmlns:a16="http://schemas.microsoft.com/office/drawing/2014/main" id="{B84F18F2-E9AA-4789-996D-969713A20B9C}"/>
              </a:ext>
            </a:extLst>
          </p:cNvPr>
          <p:cNvSpPr/>
          <p:nvPr/>
        </p:nvSpPr>
        <p:spPr>
          <a:xfrm>
            <a:off x="7619998" y="2076052"/>
            <a:ext cx="3933825" cy="34198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6AE828D-D3FB-42CE-AC4D-5D4F2BDCB396}"/>
              </a:ext>
            </a:extLst>
          </p:cNvPr>
          <p:cNvSpPr txBox="1"/>
          <p:nvPr/>
        </p:nvSpPr>
        <p:spPr>
          <a:xfrm>
            <a:off x="7619996" y="2610138"/>
            <a:ext cx="3933825" cy="1054135"/>
          </a:xfrm>
          <a:prstGeom prst="rect">
            <a:avLst/>
          </a:prstGeom>
          <a:solidFill>
            <a:schemeClr val="bg2">
              <a:lumMod val="10000"/>
            </a:schemeClr>
          </a:solidFill>
        </p:spPr>
        <p:txBody>
          <a:bodyPr wrap="square" rtlCol="0">
            <a:spAutoFit/>
          </a:bodyPr>
          <a:lstStyle/>
          <a:p>
            <a:pPr eaLnBrk="0">
              <a:lnSpc>
                <a:spcPts val="1500"/>
              </a:lnSpc>
            </a:pPr>
            <a:r>
              <a:rPr lang="en-US" sz="1200" dirty="0">
                <a:solidFill>
                  <a:schemeClr val="accent6"/>
                </a:solidFill>
                <a:latin typeface="Consolas" panose="020B0609020204030204" pitchFamily="49" charset="0"/>
                <a:cs typeface="Courier New" panose="02070309020205020404" pitchFamily="49" charset="0"/>
              </a:rPr>
              <a:t>//template for unary op code generation</a:t>
            </a:r>
            <a:endParaRPr lang="en-US" sz="1200" dirty="0">
              <a:solidFill>
                <a:schemeClr val="bg1"/>
              </a:solidFill>
              <a:latin typeface="Consolas" panose="020B0609020204030204" pitchFamily="49" charset="0"/>
              <a:cs typeface="Courier New" panose="02070309020205020404" pitchFamily="49" charset="0"/>
            </a:endParaRPr>
          </a:p>
          <a:p>
            <a:pPr eaLnBrk="0">
              <a:lnSpc>
                <a:spcPts val="1500"/>
              </a:lnSpc>
            </a:pPr>
            <a:r>
              <a:rPr lang="en-US" sz="1200" dirty="0">
                <a:solidFill>
                  <a:schemeClr val="accent6"/>
                </a:solidFill>
                <a:latin typeface="Consolas" panose="020B0609020204030204" pitchFamily="49" charset="0"/>
                <a:cs typeface="Courier New" panose="02070309020205020404" pitchFamily="49" charset="0"/>
              </a:rPr>
              <a:t>template </a:t>
            </a:r>
            <a:r>
              <a:rPr lang="en-US" sz="1200" dirty="0">
                <a:solidFill>
                  <a:schemeClr val="bg1"/>
                </a:solidFill>
                <a:latin typeface="Consolas" panose="020B0609020204030204" pitchFamily="49" charset="0"/>
                <a:cs typeface="Courier New" panose="02070309020205020404" pitchFamily="49" charset="0"/>
              </a:rPr>
              <a:t>&lt;</a:t>
            </a:r>
            <a:r>
              <a:rPr lang="en-US" sz="1200" dirty="0" err="1">
                <a:solidFill>
                  <a:schemeClr val="accent6"/>
                </a:solidFill>
                <a:latin typeface="Consolas" panose="020B0609020204030204" pitchFamily="49" charset="0"/>
                <a:cs typeface="Courier New" panose="02070309020205020404" pitchFamily="49" charset="0"/>
              </a:rPr>
              <a:t>typename</a:t>
            </a:r>
            <a:r>
              <a:rPr lang="en-US" sz="1200" dirty="0">
                <a:solidFill>
                  <a:schemeClr val="bg1"/>
                </a:solidFill>
                <a:latin typeface="Consolas" panose="020B0609020204030204" pitchFamily="49" charset="0"/>
                <a:cs typeface="Courier New" panose="02070309020205020404" pitchFamily="49" charset="0"/>
              </a:rPr>
              <a:t> Op&gt;</a:t>
            </a:r>
          </a:p>
          <a:p>
            <a:pPr eaLnBrk="0">
              <a:lnSpc>
                <a:spcPts val="1500"/>
              </a:lnSpc>
            </a:pPr>
            <a:r>
              <a:rPr lang="en-US" sz="1200" dirty="0">
                <a:solidFill>
                  <a:schemeClr val="accent6"/>
                </a:solidFill>
                <a:latin typeface="Consolas" panose="020B0609020204030204" pitchFamily="49" charset="0"/>
                <a:cs typeface="Courier New" panose="02070309020205020404" pitchFamily="49" charset="0"/>
              </a:rPr>
              <a:t>string</a:t>
            </a:r>
            <a:r>
              <a:rPr lang="en-US" sz="1200" dirty="0">
                <a:solidFill>
                  <a:schemeClr val="bg1"/>
                </a:solidFill>
                <a:latin typeface="Consolas" panose="020B0609020204030204" pitchFamily="49" charset="0"/>
                <a:cs typeface="Courier New" panose="02070309020205020404" pitchFamily="49" charset="0"/>
              </a:rPr>
              <a:t> </a:t>
            </a:r>
            <a:r>
              <a:rPr lang="en-US" sz="1200" dirty="0" err="1">
                <a:solidFill>
                  <a:schemeClr val="bg1"/>
                </a:solidFill>
                <a:latin typeface="Consolas" panose="020B0609020204030204" pitchFamily="49" charset="0"/>
                <a:cs typeface="Courier New" panose="02070309020205020404" pitchFamily="49" charset="0"/>
              </a:rPr>
              <a:t>CodeGenUnary</a:t>
            </a:r>
            <a:r>
              <a:rPr lang="en-US" sz="1200" dirty="0">
                <a:solidFill>
                  <a:schemeClr val="bg1"/>
                </a:solidFill>
                <a:latin typeface="Consolas" panose="020B0609020204030204" pitchFamily="49" charset="0"/>
                <a:cs typeface="Courier New" panose="02070309020205020404" pitchFamily="49" charset="0"/>
              </a:rPr>
              <a:t>(</a:t>
            </a:r>
            <a:r>
              <a:rPr lang="en-US" sz="1200" dirty="0">
                <a:solidFill>
                  <a:schemeClr val="accent6"/>
                </a:solidFill>
                <a:latin typeface="Consolas" panose="020B0609020204030204" pitchFamily="49" charset="0"/>
                <a:cs typeface="Courier New" panose="02070309020205020404" pitchFamily="49" charset="0"/>
              </a:rPr>
              <a:t>string</a:t>
            </a:r>
            <a:r>
              <a:rPr lang="en-US" sz="1200" dirty="0">
                <a:solidFill>
                  <a:schemeClr val="bg1"/>
                </a:solidFill>
                <a:latin typeface="Consolas" panose="020B0609020204030204" pitchFamily="49" charset="0"/>
                <a:cs typeface="Courier New" panose="02070309020205020404" pitchFamily="49" charset="0"/>
              </a:rPr>
              <a:t> v) {</a:t>
            </a:r>
          </a:p>
          <a:p>
            <a:pPr eaLnBrk="0">
              <a:lnSpc>
                <a:spcPts val="1500"/>
              </a:lnSpc>
            </a:pPr>
            <a:r>
              <a:rPr lang="en-US" sz="1200" dirty="0">
                <a:solidFill>
                  <a:schemeClr val="bg1"/>
                </a:solidFill>
                <a:latin typeface="Consolas" panose="020B0609020204030204" pitchFamily="49" charset="0"/>
                <a:cs typeface="Courier New" panose="02070309020205020404" pitchFamily="49" charset="0"/>
              </a:rPr>
              <a:t>  </a:t>
            </a:r>
            <a:r>
              <a:rPr lang="en-US" sz="1200" dirty="0">
                <a:solidFill>
                  <a:srgbClr val="FFFF00"/>
                </a:solidFill>
                <a:latin typeface="Consolas" panose="020B0609020204030204" pitchFamily="49" charset="0"/>
                <a:cs typeface="Courier New" panose="02070309020205020404" pitchFamily="49" charset="0"/>
              </a:rPr>
              <a:t>return</a:t>
            </a:r>
            <a:r>
              <a:rPr lang="en-US" sz="1200" dirty="0">
                <a:solidFill>
                  <a:schemeClr val="bg1"/>
                </a:solidFill>
                <a:latin typeface="Consolas" panose="020B0609020204030204" pitchFamily="49" charset="0"/>
                <a:cs typeface="Courier New" panose="02070309020205020404" pitchFamily="49" charset="0"/>
              </a:rPr>
              <a:t> </a:t>
            </a:r>
            <a:r>
              <a:rPr lang="en-US" sz="1200" dirty="0" err="1">
                <a:solidFill>
                  <a:schemeClr val="bg1"/>
                </a:solidFill>
                <a:latin typeface="Consolas" panose="020B0609020204030204" pitchFamily="49" charset="0"/>
                <a:cs typeface="Courier New" panose="02070309020205020404" pitchFamily="49" charset="0"/>
              </a:rPr>
              <a:t>Op.str</a:t>
            </a:r>
            <a:r>
              <a:rPr lang="en-US" sz="1200" dirty="0">
                <a:solidFill>
                  <a:schemeClr val="bg1"/>
                </a:solidFill>
                <a:latin typeface="Consolas" panose="020B0609020204030204" pitchFamily="49" charset="0"/>
                <a:cs typeface="Courier New" panose="02070309020205020404" pitchFamily="49" charset="0"/>
              </a:rPr>
              <a:t>() + </a:t>
            </a:r>
            <a:r>
              <a:rPr lang="en-US" sz="1200" dirty="0">
                <a:solidFill>
                  <a:srgbClr val="FF0000"/>
                </a:solidFill>
                <a:latin typeface="Consolas" panose="020B0609020204030204" pitchFamily="49" charset="0"/>
                <a:cs typeface="Courier New" panose="02070309020205020404" pitchFamily="49" charset="0"/>
              </a:rPr>
              <a:t>“(” </a:t>
            </a:r>
            <a:r>
              <a:rPr lang="en-US" sz="1200" dirty="0">
                <a:solidFill>
                  <a:schemeClr val="bg1"/>
                </a:solidFill>
                <a:latin typeface="Consolas" panose="020B0609020204030204" pitchFamily="49" charset="0"/>
                <a:cs typeface="Courier New" panose="02070309020205020404" pitchFamily="49" charset="0"/>
              </a:rPr>
              <a:t>+ v +</a:t>
            </a:r>
            <a:r>
              <a:rPr lang="en-US" sz="1200" dirty="0">
                <a:solidFill>
                  <a:srgbClr val="FF0000"/>
                </a:solidFill>
                <a:latin typeface="Consolas" panose="020B0609020204030204" pitchFamily="49" charset="0"/>
                <a:cs typeface="Courier New" panose="02070309020205020404" pitchFamily="49" charset="0"/>
              </a:rPr>
              <a:t> “);\n”</a:t>
            </a:r>
            <a:r>
              <a:rPr lang="en-US" sz="1200" dirty="0">
                <a:solidFill>
                  <a:schemeClr val="bg1"/>
                </a:solidFill>
                <a:latin typeface="Consolas" panose="020B0609020204030204" pitchFamily="49" charset="0"/>
                <a:cs typeface="Courier New" panose="02070309020205020404" pitchFamily="49" charset="0"/>
              </a:rPr>
              <a:t>;</a:t>
            </a:r>
          </a:p>
          <a:p>
            <a:pPr eaLnBrk="0">
              <a:lnSpc>
                <a:spcPts val="1500"/>
              </a:lnSpc>
            </a:pPr>
            <a:r>
              <a:rPr lang="en-US" sz="1200" dirty="0">
                <a:solidFill>
                  <a:schemeClr val="bg1"/>
                </a:solidFill>
                <a:latin typeface="Consolas" panose="020B0609020204030204" pitchFamily="49" charset="0"/>
                <a:cs typeface="Courier New" panose="02070309020205020404" pitchFamily="49" charset="0"/>
              </a:rPr>
              <a:t>}</a:t>
            </a:r>
          </a:p>
        </p:txBody>
      </p:sp>
      <p:sp>
        <p:nvSpPr>
          <p:cNvPr id="64" name="TextBox 63">
            <a:extLst>
              <a:ext uri="{FF2B5EF4-FFF2-40B4-BE49-F238E27FC236}">
                <a16:creationId xmlns:a16="http://schemas.microsoft.com/office/drawing/2014/main" id="{B2316B0E-47EB-483B-8BA8-191F5940EEA6}"/>
              </a:ext>
            </a:extLst>
          </p:cNvPr>
          <p:cNvSpPr txBox="1"/>
          <p:nvPr/>
        </p:nvSpPr>
        <p:spPr>
          <a:xfrm>
            <a:off x="7842879" y="2133400"/>
            <a:ext cx="3449511" cy="369332"/>
          </a:xfrm>
          <a:prstGeom prst="rect">
            <a:avLst/>
          </a:prstGeom>
          <a:noFill/>
        </p:spPr>
        <p:txBody>
          <a:bodyPr wrap="none" rtlCol="0">
            <a:spAutoFit/>
          </a:bodyPr>
          <a:lstStyle/>
          <a:p>
            <a:r>
              <a:rPr lang="en-US" dirty="0"/>
              <a:t>Code generation templates</a:t>
            </a:r>
          </a:p>
        </p:txBody>
      </p:sp>
      <p:cxnSp>
        <p:nvCxnSpPr>
          <p:cNvPr id="71" name="Straight Arrow Connector 70">
            <a:extLst>
              <a:ext uri="{FF2B5EF4-FFF2-40B4-BE49-F238E27FC236}">
                <a16:creationId xmlns:a16="http://schemas.microsoft.com/office/drawing/2014/main" id="{E1AE0A42-7866-4EAE-A014-DA3891B2B164}"/>
              </a:ext>
            </a:extLst>
          </p:cNvPr>
          <p:cNvCxnSpPr>
            <a:cxnSpLocks/>
            <a:stCxn id="61" idx="1"/>
            <a:endCxn id="56" idx="3"/>
          </p:cNvCxnSpPr>
          <p:nvPr/>
        </p:nvCxnSpPr>
        <p:spPr>
          <a:xfrm flipH="1">
            <a:off x="7075668" y="3137206"/>
            <a:ext cx="544328" cy="373358"/>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48176478-6262-487D-82E3-7260825F4061}"/>
              </a:ext>
            </a:extLst>
          </p:cNvPr>
          <p:cNvCxnSpPr>
            <a:cxnSpLocks/>
            <a:stCxn id="106" idx="1"/>
            <a:endCxn id="57" idx="3"/>
          </p:cNvCxnSpPr>
          <p:nvPr/>
        </p:nvCxnSpPr>
        <p:spPr>
          <a:xfrm flipH="1" flipV="1">
            <a:off x="7075667" y="3707159"/>
            <a:ext cx="544329" cy="661125"/>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5ACE635A-AC0B-4C07-9783-199268429642}"/>
              </a:ext>
            </a:extLst>
          </p:cNvPr>
          <p:cNvCxnSpPr>
            <a:cxnSpLocks/>
            <a:stCxn id="61" idx="1"/>
            <a:endCxn id="58" idx="3"/>
          </p:cNvCxnSpPr>
          <p:nvPr/>
        </p:nvCxnSpPr>
        <p:spPr>
          <a:xfrm flipH="1">
            <a:off x="7075666" y="3137206"/>
            <a:ext cx="544330" cy="762621"/>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D411B028-21CD-49F7-9E87-886AF2FDB793}"/>
              </a:ext>
            </a:extLst>
          </p:cNvPr>
          <p:cNvSpPr txBox="1"/>
          <p:nvPr/>
        </p:nvSpPr>
        <p:spPr>
          <a:xfrm>
            <a:off x="7619996" y="3841216"/>
            <a:ext cx="3933825" cy="1054135"/>
          </a:xfrm>
          <a:prstGeom prst="rect">
            <a:avLst/>
          </a:prstGeom>
          <a:solidFill>
            <a:schemeClr val="bg2">
              <a:lumMod val="10000"/>
            </a:schemeClr>
          </a:solidFill>
        </p:spPr>
        <p:txBody>
          <a:bodyPr wrap="square" rtlCol="0">
            <a:spAutoFit/>
          </a:bodyPr>
          <a:lstStyle/>
          <a:p>
            <a:pPr eaLnBrk="0">
              <a:lnSpc>
                <a:spcPts val="1500"/>
              </a:lnSpc>
            </a:pPr>
            <a:r>
              <a:rPr lang="en-US" sz="1200" dirty="0">
                <a:solidFill>
                  <a:schemeClr val="accent6"/>
                </a:solidFill>
                <a:latin typeface="Consolas" panose="020B0609020204030204" pitchFamily="49" charset="0"/>
                <a:cs typeface="Courier New" panose="02070309020205020404" pitchFamily="49" charset="0"/>
              </a:rPr>
              <a:t>//template for binary op code generation</a:t>
            </a:r>
            <a:endParaRPr lang="en-US" sz="1200" dirty="0">
              <a:solidFill>
                <a:schemeClr val="bg1"/>
              </a:solidFill>
              <a:latin typeface="Consolas" panose="020B0609020204030204" pitchFamily="49" charset="0"/>
              <a:cs typeface="Courier New" panose="02070309020205020404" pitchFamily="49" charset="0"/>
            </a:endParaRPr>
          </a:p>
          <a:p>
            <a:pPr eaLnBrk="0">
              <a:lnSpc>
                <a:spcPts val="1500"/>
              </a:lnSpc>
            </a:pPr>
            <a:r>
              <a:rPr lang="en-US" sz="1200" dirty="0">
                <a:solidFill>
                  <a:schemeClr val="accent6"/>
                </a:solidFill>
                <a:latin typeface="Consolas" panose="020B0609020204030204" pitchFamily="49" charset="0"/>
                <a:cs typeface="Courier New" panose="02070309020205020404" pitchFamily="49" charset="0"/>
              </a:rPr>
              <a:t>template </a:t>
            </a:r>
            <a:r>
              <a:rPr lang="en-US" sz="1200" dirty="0">
                <a:solidFill>
                  <a:schemeClr val="bg1"/>
                </a:solidFill>
                <a:latin typeface="Consolas" panose="020B0609020204030204" pitchFamily="49" charset="0"/>
                <a:cs typeface="Courier New" panose="02070309020205020404" pitchFamily="49" charset="0"/>
              </a:rPr>
              <a:t>&lt;</a:t>
            </a:r>
            <a:r>
              <a:rPr lang="en-US" sz="1200" dirty="0" err="1">
                <a:solidFill>
                  <a:schemeClr val="accent6"/>
                </a:solidFill>
                <a:latin typeface="Consolas" panose="020B0609020204030204" pitchFamily="49" charset="0"/>
                <a:cs typeface="Courier New" panose="02070309020205020404" pitchFamily="49" charset="0"/>
              </a:rPr>
              <a:t>typename</a:t>
            </a:r>
            <a:r>
              <a:rPr lang="en-US" sz="1200" dirty="0">
                <a:solidFill>
                  <a:schemeClr val="bg1"/>
                </a:solidFill>
                <a:latin typeface="Consolas" panose="020B0609020204030204" pitchFamily="49" charset="0"/>
                <a:cs typeface="Courier New" panose="02070309020205020404" pitchFamily="49" charset="0"/>
              </a:rPr>
              <a:t> Op&gt;</a:t>
            </a:r>
          </a:p>
          <a:p>
            <a:pPr eaLnBrk="0">
              <a:lnSpc>
                <a:spcPts val="1500"/>
              </a:lnSpc>
            </a:pPr>
            <a:r>
              <a:rPr lang="en-US" sz="1200" dirty="0">
                <a:solidFill>
                  <a:schemeClr val="accent6"/>
                </a:solidFill>
                <a:latin typeface="Consolas" panose="020B0609020204030204" pitchFamily="49" charset="0"/>
                <a:cs typeface="Courier New" panose="02070309020205020404" pitchFamily="49" charset="0"/>
              </a:rPr>
              <a:t>string</a:t>
            </a:r>
            <a:r>
              <a:rPr lang="en-US" sz="1200" dirty="0">
                <a:solidFill>
                  <a:schemeClr val="bg1"/>
                </a:solidFill>
                <a:latin typeface="Consolas" panose="020B0609020204030204" pitchFamily="49" charset="0"/>
                <a:cs typeface="Courier New" panose="02070309020205020404" pitchFamily="49" charset="0"/>
              </a:rPr>
              <a:t> </a:t>
            </a:r>
            <a:r>
              <a:rPr lang="en-US" sz="1200" dirty="0" err="1">
                <a:solidFill>
                  <a:schemeClr val="bg1"/>
                </a:solidFill>
                <a:latin typeface="Consolas" panose="020B0609020204030204" pitchFamily="49" charset="0"/>
                <a:cs typeface="Courier New" panose="02070309020205020404" pitchFamily="49" charset="0"/>
              </a:rPr>
              <a:t>CodeGenBinary</a:t>
            </a:r>
            <a:r>
              <a:rPr lang="en-US" sz="1200" dirty="0">
                <a:solidFill>
                  <a:schemeClr val="bg1"/>
                </a:solidFill>
                <a:latin typeface="Consolas" panose="020B0609020204030204" pitchFamily="49" charset="0"/>
                <a:cs typeface="Courier New" panose="02070309020205020404" pitchFamily="49" charset="0"/>
              </a:rPr>
              <a:t>(</a:t>
            </a:r>
            <a:r>
              <a:rPr lang="en-US" sz="1200" dirty="0">
                <a:solidFill>
                  <a:schemeClr val="accent6"/>
                </a:solidFill>
                <a:latin typeface="Consolas" panose="020B0609020204030204" pitchFamily="49" charset="0"/>
                <a:cs typeface="Courier New" panose="02070309020205020404" pitchFamily="49" charset="0"/>
              </a:rPr>
              <a:t>string</a:t>
            </a:r>
            <a:r>
              <a:rPr lang="en-US" sz="1200" dirty="0">
                <a:solidFill>
                  <a:schemeClr val="bg1"/>
                </a:solidFill>
                <a:latin typeface="Consolas" panose="020B0609020204030204" pitchFamily="49" charset="0"/>
                <a:cs typeface="Courier New" panose="02070309020205020404" pitchFamily="49" charset="0"/>
              </a:rPr>
              <a:t> v1, </a:t>
            </a:r>
            <a:r>
              <a:rPr lang="en-US" sz="1200" dirty="0">
                <a:solidFill>
                  <a:schemeClr val="accent6"/>
                </a:solidFill>
                <a:latin typeface="Consolas" panose="020B0609020204030204" pitchFamily="49" charset="0"/>
                <a:cs typeface="Courier New" panose="02070309020205020404" pitchFamily="49" charset="0"/>
              </a:rPr>
              <a:t>string</a:t>
            </a:r>
            <a:r>
              <a:rPr lang="en-US" sz="1200" dirty="0">
                <a:solidFill>
                  <a:schemeClr val="bg1"/>
                </a:solidFill>
                <a:latin typeface="Consolas" panose="020B0609020204030204" pitchFamily="49" charset="0"/>
                <a:cs typeface="Courier New" panose="02070309020205020404" pitchFamily="49" charset="0"/>
              </a:rPr>
              <a:t> v2) {</a:t>
            </a:r>
          </a:p>
          <a:p>
            <a:pPr eaLnBrk="0">
              <a:lnSpc>
                <a:spcPts val="1500"/>
              </a:lnSpc>
            </a:pPr>
            <a:r>
              <a:rPr lang="en-US" sz="1200" dirty="0">
                <a:solidFill>
                  <a:schemeClr val="bg1"/>
                </a:solidFill>
                <a:latin typeface="Consolas" panose="020B0609020204030204" pitchFamily="49" charset="0"/>
                <a:cs typeface="Courier New" panose="02070309020205020404" pitchFamily="49" charset="0"/>
              </a:rPr>
              <a:t>  </a:t>
            </a:r>
            <a:r>
              <a:rPr lang="en-US" sz="1200" dirty="0">
                <a:solidFill>
                  <a:srgbClr val="FFFF00"/>
                </a:solidFill>
                <a:latin typeface="Consolas" panose="020B0609020204030204" pitchFamily="49" charset="0"/>
                <a:cs typeface="Courier New" panose="02070309020205020404" pitchFamily="49" charset="0"/>
              </a:rPr>
              <a:t>return</a:t>
            </a:r>
            <a:r>
              <a:rPr lang="en-US" sz="1200" dirty="0">
                <a:solidFill>
                  <a:schemeClr val="bg1"/>
                </a:solidFill>
                <a:latin typeface="Consolas" panose="020B0609020204030204" pitchFamily="49" charset="0"/>
                <a:cs typeface="Courier New" panose="02070309020205020404" pitchFamily="49" charset="0"/>
              </a:rPr>
              <a:t> v1</a:t>
            </a:r>
            <a:r>
              <a:rPr lang="en-US" sz="1200" dirty="0">
                <a:solidFill>
                  <a:srgbClr val="FF0000"/>
                </a:solidFill>
                <a:latin typeface="Consolas" panose="020B0609020204030204" pitchFamily="49" charset="0"/>
                <a:cs typeface="Courier New" panose="02070309020205020404" pitchFamily="49" charset="0"/>
              </a:rPr>
              <a:t> </a:t>
            </a:r>
            <a:r>
              <a:rPr lang="en-US" sz="1200" dirty="0">
                <a:solidFill>
                  <a:schemeClr val="bg1"/>
                </a:solidFill>
                <a:latin typeface="Consolas" panose="020B0609020204030204" pitchFamily="49" charset="0"/>
                <a:cs typeface="Courier New" panose="02070309020205020404" pitchFamily="49" charset="0"/>
              </a:rPr>
              <a:t>+</a:t>
            </a:r>
            <a:r>
              <a:rPr lang="en-US" sz="1200" dirty="0">
                <a:solidFill>
                  <a:srgbClr val="FF0000"/>
                </a:solidFill>
                <a:latin typeface="Consolas" panose="020B0609020204030204" pitchFamily="49" charset="0"/>
                <a:cs typeface="Courier New" panose="02070309020205020404" pitchFamily="49" charset="0"/>
              </a:rPr>
              <a:t> </a:t>
            </a:r>
            <a:r>
              <a:rPr lang="en-US" sz="1200" dirty="0" err="1">
                <a:solidFill>
                  <a:schemeClr val="bg1"/>
                </a:solidFill>
                <a:latin typeface="Consolas" panose="020B0609020204030204" pitchFamily="49" charset="0"/>
                <a:cs typeface="Courier New" panose="02070309020205020404" pitchFamily="49" charset="0"/>
              </a:rPr>
              <a:t>Op.str</a:t>
            </a:r>
            <a:r>
              <a:rPr lang="en-US" sz="1200" dirty="0">
                <a:solidFill>
                  <a:schemeClr val="bg1"/>
                </a:solidFill>
                <a:latin typeface="Consolas" panose="020B0609020204030204" pitchFamily="49" charset="0"/>
                <a:cs typeface="Courier New" panose="02070309020205020404" pitchFamily="49" charset="0"/>
              </a:rPr>
              <a:t>() + v2 +</a:t>
            </a:r>
            <a:r>
              <a:rPr lang="en-US" sz="1200" dirty="0">
                <a:solidFill>
                  <a:srgbClr val="FF0000"/>
                </a:solidFill>
                <a:latin typeface="Consolas" panose="020B0609020204030204" pitchFamily="49" charset="0"/>
                <a:cs typeface="Courier New" panose="02070309020205020404" pitchFamily="49" charset="0"/>
              </a:rPr>
              <a:t> “;\n”</a:t>
            </a:r>
            <a:r>
              <a:rPr lang="en-US" sz="1200" dirty="0">
                <a:solidFill>
                  <a:schemeClr val="bg1"/>
                </a:solidFill>
                <a:latin typeface="Consolas" panose="020B0609020204030204" pitchFamily="49" charset="0"/>
                <a:cs typeface="Courier New" panose="02070309020205020404" pitchFamily="49" charset="0"/>
              </a:rPr>
              <a:t>;</a:t>
            </a:r>
          </a:p>
          <a:p>
            <a:pPr eaLnBrk="0">
              <a:lnSpc>
                <a:spcPts val="1500"/>
              </a:lnSpc>
            </a:pPr>
            <a:r>
              <a:rPr lang="en-US" sz="1200" dirty="0">
                <a:solidFill>
                  <a:schemeClr val="bg1"/>
                </a:solidFill>
                <a:latin typeface="Consolas" panose="020B0609020204030204" pitchFamily="49" charset="0"/>
                <a:cs typeface="Courier New" panose="02070309020205020404" pitchFamily="49" charset="0"/>
              </a:rPr>
              <a:t>}</a:t>
            </a:r>
          </a:p>
        </p:txBody>
      </p:sp>
      <p:grpSp>
        <p:nvGrpSpPr>
          <p:cNvPr id="120" name="Group 119">
            <a:extLst>
              <a:ext uri="{FF2B5EF4-FFF2-40B4-BE49-F238E27FC236}">
                <a16:creationId xmlns:a16="http://schemas.microsoft.com/office/drawing/2014/main" id="{D7885262-C3DC-4B44-B8C0-6AD72C2618FD}"/>
              </a:ext>
            </a:extLst>
          </p:cNvPr>
          <p:cNvGrpSpPr/>
          <p:nvPr/>
        </p:nvGrpSpPr>
        <p:grpSpPr>
          <a:xfrm>
            <a:off x="1153049" y="1715317"/>
            <a:ext cx="8433862" cy="898180"/>
            <a:chOff x="1153049" y="1610542"/>
            <a:chExt cx="8433862" cy="898180"/>
          </a:xfrm>
        </p:grpSpPr>
        <p:cxnSp>
          <p:nvCxnSpPr>
            <p:cNvPr id="112" name="Connector: Curved 111">
              <a:extLst>
                <a:ext uri="{FF2B5EF4-FFF2-40B4-BE49-F238E27FC236}">
                  <a16:creationId xmlns:a16="http://schemas.microsoft.com/office/drawing/2014/main" id="{E1239540-8449-4109-8C7E-9F8167CE7080}"/>
                </a:ext>
              </a:extLst>
            </p:cNvPr>
            <p:cNvCxnSpPr>
              <a:cxnSpLocks/>
              <a:stCxn id="31" idx="7"/>
              <a:endCxn id="54" idx="0"/>
            </p:cNvCxnSpPr>
            <p:nvPr/>
          </p:nvCxnSpPr>
          <p:spPr>
            <a:xfrm rot="5400000" flipH="1" flipV="1">
              <a:off x="5106020" y="-1972169"/>
              <a:ext cx="527920" cy="8433862"/>
            </a:xfrm>
            <a:prstGeom prst="curvedConnector3">
              <a:avLst>
                <a:gd name="adj1" fmla="val 143302"/>
              </a:avLst>
            </a:prstGeom>
            <a:ln w="95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2AC5DCF9-9B79-44B4-B1BF-33D5C9BAABC5}"/>
                </a:ext>
              </a:extLst>
            </p:cNvPr>
            <p:cNvSpPr txBox="1"/>
            <p:nvPr/>
          </p:nvSpPr>
          <p:spPr>
            <a:xfrm>
              <a:off x="4151486" y="1610542"/>
              <a:ext cx="2924179" cy="284693"/>
            </a:xfrm>
            <a:prstGeom prst="rect">
              <a:avLst/>
            </a:prstGeom>
            <a:solidFill>
              <a:schemeClr val="bg2">
                <a:lumMod val="10000"/>
              </a:schemeClr>
            </a:solidFill>
          </p:spPr>
          <p:txBody>
            <a:bodyPr wrap="square" rtlCol="0">
              <a:spAutoFit/>
            </a:bodyPr>
            <a:lstStyle/>
            <a:p>
              <a:pPr eaLnBrk="0">
                <a:lnSpc>
                  <a:spcPts val="1500"/>
                </a:lnSpc>
              </a:pPr>
              <a:r>
                <a:rPr lang="en-US" sz="1200" dirty="0" err="1">
                  <a:solidFill>
                    <a:schemeClr val="bg1"/>
                  </a:solidFill>
                  <a:latin typeface="Consolas" panose="020B0609020204030204" pitchFamily="49" charset="0"/>
                  <a:cs typeface="Courier New" panose="02070309020205020404" pitchFamily="49" charset="0"/>
                </a:rPr>
                <a:t>CodeGenUnary</a:t>
              </a:r>
              <a:r>
                <a:rPr lang="en-US" sz="1200" dirty="0">
                  <a:solidFill>
                    <a:schemeClr val="bg1"/>
                  </a:solidFill>
                  <a:latin typeface="Consolas" panose="020B0609020204030204" pitchFamily="49" charset="0"/>
                  <a:cs typeface="Courier New" panose="02070309020205020404" pitchFamily="49" charset="0"/>
                </a:rPr>
                <a:t>&lt;</a:t>
              </a:r>
              <a:r>
                <a:rPr lang="en-US" sz="1200" dirty="0">
                  <a:solidFill>
                    <a:schemeClr val="accent6"/>
                  </a:solidFill>
                  <a:latin typeface="Consolas" panose="020B0609020204030204" pitchFamily="49" charset="0"/>
                  <a:cs typeface="Courier New" panose="02070309020205020404" pitchFamily="49" charset="0"/>
                </a:rPr>
                <a:t>sigmoid</a:t>
              </a:r>
              <a:r>
                <a:rPr lang="en-US" sz="1200" dirty="0">
                  <a:solidFill>
                    <a:schemeClr val="bg1"/>
                  </a:solidFill>
                  <a:latin typeface="Consolas" panose="020B0609020204030204" pitchFamily="49" charset="0"/>
                  <a:cs typeface="Courier New" panose="02070309020205020404" pitchFamily="49" charset="0"/>
                </a:rPr>
                <a:t>&gt;(</a:t>
              </a:r>
              <a:r>
                <a:rPr lang="en-US" sz="1200" dirty="0">
                  <a:solidFill>
                    <a:srgbClr val="FF0000"/>
                  </a:solidFill>
                  <a:latin typeface="Consolas" panose="020B0609020204030204" pitchFamily="49" charset="0"/>
                  <a:cs typeface="Courier New" panose="02070309020205020404" pitchFamily="49" charset="0"/>
                </a:rPr>
                <a:t>“A[</a:t>
              </a:r>
              <a:r>
                <a:rPr lang="en-US" sz="1200" dirty="0" err="1">
                  <a:solidFill>
                    <a:srgbClr val="FF0000"/>
                  </a:solidFill>
                  <a:latin typeface="Consolas" panose="020B0609020204030204" pitchFamily="49" charset="0"/>
                  <a:cs typeface="Courier New" panose="02070309020205020404" pitchFamily="49" charset="0"/>
                </a:rPr>
                <a:t>idx</a:t>
              </a:r>
              <a:r>
                <a:rPr lang="en-US" sz="1200" dirty="0">
                  <a:solidFill>
                    <a:srgbClr val="FF0000"/>
                  </a:solidFill>
                  <a:latin typeface="Consolas" panose="020B0609020204030204" pitchFamily="49" charset="0"/>
                  <a:cs typeface="Courier New" panose="02070309020205020404" pitchFamily="49" charset="0"/>
                </a:rPr>
                <a:t>]”</a:t>
              </a:r>
              <a:r>
                <a:rPr lang="en-US" sz="1200" dirty="0">
                  <a:solidFill>
                    <a:schemeClr val="bg1"/>
                  </a:solidFill>
                  <a:latin typeface="Consolas" panose="020B0609020204030204" pitchFamily="49" charset="0"/>
                  <a:cs typeface="Courier New" panose="02070309020205020404" pitchFamily="49" charset="0"/>
                </a:rPr>
                <a:t>)</a:t>
              </a:r>
              <a:r>
                <a:rPr lang="en-US" sz="1200" dirty="0">
                  <a:solidFill>
                    <a:srgbClr val="FF0000"/>
                  </a:solidFill>
                  <a:latin typeface="Consolas" panose="020B0609020204030204" pitchFamily="49" charset="0"/>
                  <a:cs typeface="Courier New" panose="02070309020205020404" pitchFamily="49" charset="0"/>
                </a:rPr>
                <a:t> </a:t>
              </a:r>
              <a:endParaRPr lang="en-US" sz="1200" dirty="0">
                <a:solidFill>
                  <a:schemeClr val="bg1"/>
                </a:solidFill>
                <a:latin typeface="Consolas" panose="020B0609020204030204" pitchFamily="49" charset="0"/>
                <a:cs typeface="Courier New" panose="02070309020205020404" pitchFamily="49" charset="0"/>
              </a:endParaRPr>
            </a:p>
          </p:txBody>
        </p:sp>
      </p:grpSp>
      <p:grpSp>
        <p:nvGrpSpPr>
          <p:cNvPr id="121" name="Group 120">
            <a:extLst>
              <a:ext uri="{FF2B5EF4-FFF2-40B4-BE49-F238E27FC236}">
                <a16:creationId xmlns:a16="http://schemas.microsoft.com/office/drawing/2014/main" id="{11DF5C32-08B6-4FA3-AA08-260AA20D345B}"/>
              </a:ext>
            </a:extLst>
          </p:cNvPr>
          <p:cNvGrpSpPr/>
          <p:nvPr/>
        </p:nvGrpSpPr>
        <p:grpSpPr>
          <a:xfrm>
            <a:off x="1623695" y="1703923"/>
            <a:ext cx="7943940" cy="1229876"/>
            <a:chOff x="1657187" y="-2292906"/>
            <a:chExt cx="7943940" cy="1229876"/>
          </a:xfrm>
        </p:grpSpPr>
        <p:cxnSp>
          <p:nvCxnSpPr>
            <p:cNvPr id="122" name="Connector: Curved 121">
              <a:extLst>
                <a:ext uri="{FF2B5EF4-FFF2-40B4-BE49-F238E27FC236}">
                  <a16:creationId xmlns:a16="http://schemas.microsoft.com/office/drawing/2014/main" id="{1EF52782-4BFD-4E96-B465-F8F8C63A1D83}"/>
                </a:ext>
              </a:extLst>
            </p:cNvPr>
            <p:cNvCxnSpPr>
              <a:cxnSpLocks/>
              <a:stCxn id="34" idx="7"/>
              <a:endCxn id="64" idx="0"/>
            </p:cNvCxnSpPr>
            <p:nvPr/>
          </p:nvCxnSpPr>
          <p:spPr>
            <a:xfrm rot="5400000" flipH="1" flipV="1">
              <a:off x="5233720" y="-5430437"/>
              <a:ext cx="790874" cy="7943940"/>
            </a:xfrm>
            <a:prstGeom prst="curvedConnector3">
              <a:avLst>
                <a:gd name="adj1" fmla="val 128905"/>
              </a:avLst>
            </a:prstGeom>
            <a:ln w="95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C01D48FC-9912-486E-A0EA-ACC4F561BA30}"/>
                </a:ext>
              </a:extLst>
            </p:cNvPr>
            <p:cNvSpPr txBox="1"/>
            <p:nvPr/>
          </p:nvSpPr>
          <p:spPr>
            <a:xfrm>
              <a:off x="4155364" y="-2292906"/>
              <a:ext cx="3394828" cy="284693"/>
            </a:xfrm>
            <a:prstGeom prst="rect">
              <a:avLst/>
            </a:prstGeom>
            <a:solidFill>
              <a:schemeClr val="bg2">
                <a:lumMod val="10000"/>
              </a:schemeClr>
            </a:solidFill>
          </p:spPr>
          <p:txBody>
            <a:bodyPr wrap="square" rtlCol="0">
              <a:spAutoFit/>
            </a:bodyPr>
            <a:lstStyle/>
            <a:p>
              <a:pPr eaLnBrk="0">
                <a:lnSpc>
                  <a:spcPts val="1500"/>
                </a:lnSpc>
              </a:pPr>
              <a:r>
                <a:rPr lang="en-US" sz="1200" dirty="0" err="1">
                  <a:solidFill>
                    <a:schemeClr val="bg1"/>
                  </a:solidFill>
                  <a:latin typeface="Consolas" panose="020B0609020204030204" pitchFamily="49" charset="0"/>
                  <a:cs typeface="Courier New" panose="02070309020205020404" pitchFamily="49" charset="0"/>
                </a:rPr>
                <a:t>CodeGenBinary</a:t>
              </a:r>
              <a:r>
                <a:rPr lang="en-US" sz="1200" dirty="0">
                  <a:solidFill>
                    <a:schemeClr val="bg1"/>
                  </a:solidFill>
                  <a:latin typeface="Consolas" panose="020B0609020204030204" pitchFamily="49" charset="0"/>
                  <a:cs typeface="Courier New" panose="02070309020205020404" pitchFamily="49" charset="0"/>
                </a:rPr>
                <a:t>&lt;</a:t>
              </a:r>
              <a:r>
                <a:rPr lang="en-US" sz="1200" dirty="0">
                  <a:solidFill>
                    <a:schemeClr val="accent6"/>
                  </a:solidFill>
                  <a:latin typeface="Consolas" panose="020B0609020204030204" pitchFamily="49" charset="0"/>
                  <a:cs typeface="Courier New" panose="02070309020205020404" pitchFamily="49" charset="0"/>
                </a:rPr>
                <a:t>Add</a:t>
              </a:r>
              <a:r>
                <a:rPr lang="en-US" sz="1200" dirty="0">
                  <a:solidFill>
                    <a:schemeClr val="bg1"/>
                  </a:solidFill>
                  <a:latin typeface="Consolas" panose="020B0609020204030204" pitchFamily="49" charset="0"/>
                  <a:cs typeface="Courier New" panose="02070309020205020404" pitchFamily="49" charset="0"/>
                </a:rPr>
                <a:t>&gt;(</a:t>
              </a:r>
              <a:r>
                <a:rPr lang="en-US" sz="1200" dirty="0">
                  <a:solidFill>
                    <a:srgbClr val="FF0000"/>
                  </a:solidFill>
                  <a:latin typeface="Consolas" panose="020B0609020204030204" pitchFamily="49" charset="0"/>
                  <a:cs typeface="Courier New" panose="02070309020205020404" pitchFamily="49" charset="0"/>
                </a:rPr>
                <a:t>“temp0”, B[</a:t>
              </a:r>
              <a:r>
                <a:rPr lang="en-US" sz="1200" dirty="0" err="1">
                  <a:solidFill>
                    <a:srgbClr val="FF0000"/>
                  </a:solidFill>
                  <a:latin typeface="Consolas" panose="020B0609020204030204" pitchFamily="49" charset="0"/>
                  <a:cs typeface="Courier New" panose="02070309020205020404" pitchFamily="49" charset="0"/>
                </a:rPr>
                <a:t>idx</a:t>
              </a:r>
              <a:r>
                <a:rPr lang="en-US" sz="1200" dirty="0">
                  <a:solidFill>
                    <a:srgbClr val="FF0000"/>
                  </a:solidFill>
                  <a:latin typeface="Consolas" panose="020B0609020204030204" pitchFamily="49" charset="0"/>
                  <a:cs typeface="Courier New" panose="02070309020205020404" pitchFamily="49" charset="0"/>
                </a:rPr>
                <a:t>]”</a:t>
              </a:r>
              <a:r>
                <a:rPr lang="en-US" sz="1200" dirty="0">
                  <a:solidFill>
                    <a:schemeClr val="bg1"/>
                  </a:solidFill>
                  <a:latin typeface="Consolas" panose="020B0609020204030204" pitchFamily="49" charset="0"/>
                  <a:cs typeface="Courier New" panose="02070309020205020404" pitchFamily="49" charset="0"/>
                </a:rPr>
                <a:t>)</a:t>
              </a:r>
              <a:r>
                <a:rPr lang="en-US" sz="1200" dirty="0">
                  <a:solidFill>
                    <a:srgbClr val="FF0000"/>
                  </a:solidFill>
                  <a:latin typeface="Consolas" panose="020B0609020204030204" pitchFamily="49" charset="0"/>
                  <a:cs typeface="Courier New" panose="02070309020205020404" pitchFamily="49" charset="0"/>
                </a:rPr>
                <a:t> </a:t>
              </a:r>
              <a:endParaRPr lang="en-US" sz="1200" dirty="0">
                <a:solidFill>
                  <a:schemeClr val="bg1"/>
                </a:solidFill>
                <a:latin typeface="Consolas" panose="020B0609020204030204" pitchFamily="49" charset="0"/>
                <a:cs typeface="Courier New" panose="02070309020205020404" pitchFamily="49" charset="0"/>
              </a:endParaRPr>
            </a:p>
          </p:txBody>
        </p:sp>
      </p:grpSp>
      <p:grpSp>
        <p:nvGrpSpPr>
          <p:cNvPr id="130" name="Group 129">
            <a:extLst>
              <a:ext uri="{FF2B5EF4-FFF2-40B4-BE49-F238E27FC236}">
                <a16:creationId xmlns:a16="http://schemas.microsoft.com/office/drawing/2014/main" id="{EF73027D-46AC-4DA5-AB05-6826907486C4}"/>
              </a:ext>
            </a:extLst>
          </p:cNvPr>
          <p:cNvGrpSpPr/>
          <p:nvPr/>
        </p:nvGrpSpPr>
        <p:grpSpPr>
          <a:xfrm>
            <a:off x="1525071" y="1707890"/>
            <a:ext cx="8042563" cy="1665356"/>
            <a:chOff x="1532928" y="-2292906"/>
            <a:chExt cx="8042563" cy="1665356"/>
          </a:xfrm>
        </p:grpSpPr>
        <p:cxnSp>
          <p:nvCxnSpPr>
            <p:cNvPr id="131" name="Connector: Curved 130">
              <a:extLst>
                <a:ext uri="{FF2B5EF4-FFF2-40B4-BE49-F238E27FC236}">
                  <a16:creationId xmlns:a16="http://schemas.microsoft.com/office/drawing/2014/main" id="{9A6F31FB-A24C-4521-8728-F7C43F7D843E}"/>
                </a:ext>
              </a:extLst>
            </p:cNvPr>
            <p:cNvCxnSpPr>
              <a:cxnSpLocks/>
              <a:stCxn id="33" idx="0"/>
              <a:endCxn id="64" idx="0"/>
            </p:cNvCxnSpPr>
            <p:nvPr/>
          </p:nvCxnSpPr>
          <p:spPr>
            <a:xfrm rot="5400000" flipH="1" flipV="1">
              <a:off x="4939050" y="-5263992"/>
              <a:ext cx="1230320" cy="8042563"/>
            </a:xfrm>
            <a:prstGeom prst="curvedConnector3">
              <a:avLst>
                <a:gd name="adj1" fmla="val 118581"/>
              </a:avLst>
            </a:prstGeom>
            <a:ln w="95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4C6DB0C4-CF87-4948-B6B9-49B236AAE6F2}"/>
                </a:ext>
              </a:extLst>
            </p:cNvPr>
            <p:cNvSpPr txBox="1"/>
            <p:nvPr/>
          </p:nvSpPr>
          <p:spPr>
            <a:xfrm>
              <a:off x="4155364" y="-2292906"/>
              <a:ext cx="3394828" cy="284693"/>
            </a:xfrm>
            <a:prstGeom prst="rect">
              <a:avLst/>
            </a:prstGeom>
            <a:solidFill>
              <a:schemeClr val="bg2">
                <a:lumMod val="10000"/>
              </a:schemeClr>
            </a:solidFill>
          </p:spPr>
          <p:txBody>
            <a:bodyPr wrap="square" rtlCol="0">
              <a:spAutoFit/>
            </a:bodyPr>
            <a:lstStyle/>
            <a:p>
              <a:pPr eaLnBrk="0">
                <a:lnSpc>
                  <a:spcPts val="1500"/>
                </a:lnSpc>
              </a:pPr>
              <a:r>
                <a:rPr lang="en-US" sz="1200" dirty="0" err="1">
                  <a:solidFill>
                    <a:schemeClr val="bg1"/>
                  </a:solidFill>
                  <a:latin typeface="Consolas" panose="020B0609020204030204" pitchFamily="49" charset="0"/>
                  <a:cs typeface="Courier New" panose="02070309020205020404" pitchFamily="49" charset="0"/>
                </a:rPr>
                <a:t>CodeGenUnary</a:t>
              </a:r>
              <a:r>
                <a:rPr lang="en-US" sz="1200" dirty="0">
                  <a:solidFill>
                    <a:schemeClr val="bg1"/>
                  </a:solidFill>
                  <a:latin typeface="Consolas" panose="020B0609020204030204" pitchFamily="49" charset="0"/>
                  <a:cs typeface="Courier New" panose="02070309020205020404" pitchFamily="49" charset="0"/>
                </a:rPr>
                <a:t>&lt;</a:t>
              </a:r>
              <a:r>
                <a:rPr lang="en-US" sz="1200" dirty="0">
                  <a:solidFill>
                    <a:schemeClr val="accent6"/>
                  </a:solidFill>
                  <a:latin typeface="Consolas" panose="020B0609020204030204" pitchFamily="49" charset="0"/>
                  <a:cs typeface="Courier New" panose="02070309020205020404" pitchFamily="49" charset="0"/>
                </a:rPr>
                <a:t>tanh</a:t>
              </a:r>
              <a:r>
                <a:rPr lang="en-US" sz="1200" dirty="0">
                  <a:solidFill>
                    <a:schemeClr val="bg1"/>
                  </a:solidFill>
                  <a:latin typeface="Consolas" panose="020B0609020204030204" pitchFamily="49" charset="0"/>
                  <a:cs typeface="Courier New" panose="02070309020205020404" pitchFamily="49" charset="0"/>
                </a:rPr>
                <a:t>&gt;(</a:t>
              </a:r>
              <a:r>
                <a:rPr lang="en-US" sz="1200" dirty="0">
                  <a:solidFill>
                    <a:srgbClr val="FF0000"/>
                  </a:solidFill>
                  <a:latin typeface="Consolas" panose="020B0609020204030204" pitchFamily="49" charset="0"/>
                  <a:cs typeface="Courier New" panose="02070309020205020404" pitchFamily="49" charset="0"/>
                </a:rPr>
                <a:t>“temp1”</a:t>
              </a:r>
              <a:r>
                <a:rPr lang="en-US" sz="1200" dirty="0">
                  <a:solidFill>
                    <a:schemeClr val="bg1"/>
                  </a:solidFill>
                  <a:latin typeface="Consolas" panose="020B0609020204030204" pitchFamily="49" charset="0"/>
                  <a:cs typeface="Courier New" panose="02070309020205020404" pitchFamily="49" charset="0"/>
                </a:rPr>
                <a:t>)</a:t>
              </a:r>
              <a:r>
                <a:rPr lang="en-US" sz="1200" dirty="0">
                  <a:solidFill>
                    <a:srgbClr val="FF0000"/>
                  </a:solidFill>
                  <a:latin typeface="Consolas" panose="020B0609020204030204" pitchFamily="49" charset="0"/>
                  <a:cs typeface="Courier New" panose="02070309020205020404" pitchFamily="49" charset="0"/>
                </a:rPr>
                <a:t> </a:t>
              </a:r>
              <a:endParaRPr lang="en-US" sz="1200" dirty="0">
                <a:solidFill>
                  <a:schemeClr val="bg1"/>
                </a:solidFill>
                <a:latin typeface="Consolas" panose="020B0609020204030204" pitchFamily="49" charset="0"/>
                <a:cs typeface="Courier New" panose="02070309020205020404" pitchFamily="49" charset="0"/>
              </a:endParaRPr>
            </a:p>
          </p:txBody>
        </p:sp>
      </p:grpSp>
      <p:sp>
        <p:nvSpPr>
          <p:cNvPr id="138" name="TextBox 137">
            <a:extLst>
              <a:ext uri="{FF2B5EF4-FFF2-40B4-BE49-F238E27FC236}">
                <a16:creationId xmlns:a16="http://schemas.microsoft.com/office/drawing/2014/main" id="{50BB68D6-18AF-414E-9C8D-308A0773F1C7}"/>
              </a:ext>
            </a:extLst>
          </p:cNvPr>
          <p:cNvSpPr txBox="1"/>
          <p:nvPr/>
        </p:nvSpPr>
        <p:spPr>
          <a:xfrm>
            <a:off x="9381563" y="4916285"/>
            <a:ext cx="410690" cy="461665"/>
          </a:xfrm>
          <a:prstGeom prst="rect">
            <a:avLst/>
          </a:prstGeom>
          <a:noFill/>
        </p:spPr>
        <p:txBody>
          <a:bodyPr wrap="none" rtlCol="0">
            <a:spAutoFit/>
          </a:bodyPr>
          <a:lstStyle/>
          <a:p>
            <a:r>
              <a:rPr lang="en-US" sz="2400" dirty="0"/>
              <a:t>…</a:t>
            </a:r>
            <a:endParaRPr lang="en-US" dirty="0"/>
          </a:p>
        </p:txBody>
      </p:sp>
    </p:spTree>
    <p:extLst>
      <p:ext uri="{BB962C8B-B14F-4D97-AF65-F5344CB8AC3E}">
        <p14:creationId xmlns:p14="http://schemas.microsoft.com/office/powerpoint/2010/main" val="374241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wipe(left)">
                                      <p:cBhvr>
                                        <p:cTn id="12" dur="5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right)">
                                      <p:cBhvr>
                                        <p:cTn id="17" dur="500"/>
                                        <p:tgtEl>
                                          <p:spTgt spid="71"/>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up)">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20"/>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7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wipe(left)">
                                      <p:cBhvr>
                                        <p:cTn id="32" dur="500"/>
                                        <p:tgtEl>
                                          <p:spTgt spid="1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right)">
                                      <p:cBhvr>
                                        <p:cTn id="37" dur="500"/>
                                        <p:tgtEl>
                                          <p:spTgt spid="78"/>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up)">
                                      <p:cBhvr>
                                        <p:cTn id="41" dur="500"/>
                                        <p:tgtEl>
                                          <p:spTgt spid="5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21"/>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7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wipe(left)">
                                      <p:cBhvr>
                                        <p:cTn id="52" dur="500"/>
                                        <p:tgtEl>
                                          <p:spTgt spid="1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wipe(right)">
                                      <p:cBhvr>
                                        <p:cTn id="57" dur="500"/>
                                        <p:tgtEl>
                                          <p:spTgt spid="84"/>
                                        </p:tgtEl>
                                      </p:cBhvr>
                                    </p:animEffect>
                                  </p:childTnLst>
                                </p:cTn>
                              </p:par>
                            </p:childTnLst>
                          </p:cTn>
                        </p:par>
                        <p:par>
                          <p:cTn id="58" fill="hold">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up)">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130"/>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8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up)">
                                      <p:cBhvr>
                                        <p:cTn id="7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8" grpId="0" animBg="1"/>
      <p:bldP spid="57" grpId="0" animBg="1"/>
      <p:bldP spid="56" grpId="0" animBg="1"/>
      <p:bldP spid="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E097-90D4-475F-BA6F-8DD54C378A2E}"/>
              </a:ext>
            </a:extLst>
          </p:cNvPr>
          <p:cNvSpPr>
            <a:spLocks noGrp="1"/>
          </p:cNvSpPr>
          <p:nvPr>
            <p:ph type="title"/>
          </p:nvPr>
        </p:nvSpPr>
        <p:spPr>
          <a:xfrm>
            <a:off x="838200" y="365125"/>
            <a:ext cx="10515600" cy="1325563"/>
          </a:xfrm>
        </p:spPr>
        <p:txBody>
          <a:bodyPr/>
          <a:lstStyle/>
          <a:p>
            <a:r>
              <a:rPr lang="en-US" dirty="0"/>
              <a:t>Code Generation Challenges</a:t>
            </a:r>
          </a:p>
        </p:txBody>
      </p:sp>
      <p:sp>
        <p:nvSpPr>
          <p:cNvPr id="3" name="Content Placeholder 2">
            <a:extLst>
              <a:ext uri="{FF2B5EF4-FFF2-40B4-BE49-F238E27FC236}">
                <a16:creationId xmlns:a16="http://schemas.microsoft.com/office/drawing/2014/main" id="{03892193-6454-4CB3-A6B2-E12B53DC46DD}"/>
              </a:ext>
            </a:extLst>
          </p:cNvPr>
          <p:cNvSpPr>
            <a:spLocks noGrp="1"/>
          </p:cNvSpPr>
          <p:nvPr>
            <p:ph idx="1"/>
          </p:nvPr>
        </p:nvSpPr>
        <p:spPr>
          <a:xfrm>
            <a:off x="838200" y="1825625"/>
            <a:ext cx="10515600" cy="4351338"/>
          </a:xfrm>
        </p:spPr>
        <p:txBody>
          <a:bodyPr>
            <a:normAutofit lnSpcReduction="10000"/>
          </a:bodyPr>
          <a:lstStyle/>
          <a:p>
            <a:r>
              <a:rPr lang="en-US" dirty="0">
                <a:solidFill>
                  <a:schemeClr val="tx2"/>
                </a:solidFill>
              </a:rPr>
              <a:t>Thread tiling optimization</a:t>
            </a:r>
          </a:p>
          <a:p>
            <a:pPr lvl="1"/>
            <a:r>
              <a:rPr lang="en-US" dirty="0"/>
              <a:t>Number of threads that each phase needs</a:t>
            </a:r>
          </a:p>
          <a:p>
            <a:pPr lvl="1"/>
            <a:r>
              <a:rPr lang="en-US" dirty="0"/>
              <a:t>Thread mapping based on global information</a:t>
            </a:r>
          </a:p>
          <a:p>
            <a:r>
              <a:rPr lang="en-US" dirty="0">
                <a:solidFill>
                  <a:schemeClr val="tx2"/>
                </a:solidFill>
              </a:rPr>
              <a:t>Intermediate results placement</a:t>
            </a:r>
          </a:p>
          <a:p>
            <a:pPr lvl="1"/>
            <a:r>
              <a:rPr lang="en-US" dirty="0"/>
              <a:t>Use faster memory to transmit data</a:t>
            </a:r>
          </a:p>
          <a:p>
            <a:pPr lvl="1"/>
            <a:r>
              <a:rPr lang="en-US" dirty="0"/>
              <a:t>Register/ shared memory/ device memory</a:t>
            </a:r>
          </a:p>
          <a:p>
            <a:r>
              <a:rPr lang="en-US" dirty="0">
                <a:solidFill>
                  <a:schemeClr val="tx2"/>
                </a:solidFill>
              </a:rPr>
              <a:t>Decide the fusion granularity</a:t>
            </a:r>
          </a:p>
          <a:p>
            <a:pPr lvl="1"/>
            <a:r>
              <a:rPr lang="en-US" dirty="0"/>
              <a:t>Too large kernel may lead to low occupancy</a:t>
            </a:r>
          </a:p>
          <a:p>
            <a:pPr lvl="1"/>
            <a:r>
              <a:rPr lang="en-US" dirty="0"/>
              <a:t>Iterative compiling and code re-generating</a:t>
            </a:r>
          </a:p>
          <a:p>
            <a:r>
              <a:rPr lang="en-US" dirty="0">
                <a:solidFill>
                  <a:schemeClr val="tx2"/>
                </a:solidFill>
              </a:rPr>
              <a:t>Synchronization</a:t>
            </a:r>
          </a:p>
        </p:txBody>
      </p:sp>
      <p:sp>
        <p:nvSpPr>
          <p:cNvPr id="4" name="Slide Number Placeholder 3">
            <a:extLst>
              <a:ext uri="{FF2B5EF4-FFF2-40B4-BE49-F238E27FC236}">
                <a16:creationId xmlns:a16="http://schemas.microsoft.com/office/drawing/2014/main" id="{7F2AEAB9-4C6B-49BE-9D98-C13368D441CF}"/>
              </a:ext>
            </a:extLst>
          </p:cNvPr>
          <p:cNvSpPr>
            <a:spLocks noGrp="1"/>
          </p:cNvSpPr>
          <p:nvPr>
            <p:ph type="sldNum" sz="quarter" idx="12"/>
          </p:nvPr>
        </p:nvSpPr>
        <p:spPr/>
        <p:txBody>
          <a:bodyPr/>
          <a:lstStyle/>
          <a:p>
            <a:fld id="{75405F3C-E1F1-4016-982B-CA91284A1E2D}" type="slidenum">
              <a:rPr lang="en-US" smtClean="0"/>
              <a:t>26</a:t>
            </a:fld>
            <a:endParaRPr lang="en-US"/>
          </a:p>
        </p:txBody>
      </p:sp>
      <p:sp>
        <p:nvSpPr>
          <p:cNvPr id="52" name="Rectangle 51">
            <a:extLst>
              <a:ext uri="{FF2B5EF4-FFF2-40B4-BE49-F238E27FC236}">
                <a16:creationId xmlns:a16="http://schemas.microsoft.com/office/drawing/2014/main" id="{E6124913-9D8D-4386-AAB6-7DC5FEC540AA}"/>
              </a:ext>
            </a:extLst>
          </p:cNvPr>
          <p:cNvSpPr/>
          <p:nvPr/>
        </p:nvSpPr>
        <p:spPr>
          <a:xfrm>
            <a:off x="8242299" y="1825625"/>
            <a:ext cx="2181225" cy="889572"/>
          </a:xfrm>
          <a:prstGeom prst="rect">
            <a:avLst/>
          </a:prstGeom>
          <a:solidFill>
            <a:schemeClr val="accent6">
              <a:lumMod val="60000"/>
              <a:lumOff val="4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53" name="Connector: Curved 52">
            <a:extLst>
              <a:ext uri="{FF2B5EF4-FFF2-40B4-BE49-F238E27FC236}">
                <a16:creationId xmlns:a16="http://schemas.microsoft.com/office/drawing/2014/main" id="{1A7EF82A-8AE3-493C-BE3E-CD3938705B41}"/>
              </a:ext>
            </a:extLst>
          </p:cNvPr>
          <p:cNvCxnSpPr>
            <a:cxnSpLocks/>
          </p:cNvCxnSpPr>
          <p:nvPr/>
        </p:nvCxnSpPr>
        <p:spPr>
          <a:xfrm rot="16200000" flipH="1">
            <a:off x="8087519" y="2099468"/>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4" name="Connector: Curved 53">
            <a:extLst>
              <a:ext uri="{FF2B5EF4-FFF2-40B4-BE49-F238E27FC236}">
                <a16:creationId xmlns:a16="http://schemas.microsoft.com/office/drawing/2014/main" id="{D4BBD13B-8A1D-48FB-9B05-D2C1E341C8AA}"/>
              </a:ext>
            </a:extLst>
          </p:cNvPr>
          <p:cNvCxnSpPr>
            <a:cxnSpLocks/>
          </p:cNvCxnSpPr>
          <p:nvPr/>
        </p:nvCxnSpPr>
        <p:spPr>
          <a:xfrm rot="16200000" flipH="1">
            <a:off x="8220869" y="2099467"/>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5" name="Connector: Curved 54">
            <a:extLst>
              <a:ext uri="{FF2B5EF4-FFF2-40B4-BE49-F238E27FC236}">
                <a16:creationId xmlns:a16="http://schemas.microsoft.com/office/drawing/2014/main" id="{1BD7D975-E51B-4F0F-AC3F-D98620CFE3E2}"/>
              </a:ext>
            </a:extLst>
          </p:cNvPr>
          <p:cNvCxnSpPr>
            <a:cxnSpLocks/>
          </p:cNvCxnSpPr>
          <p:nvPr/>
        </p:nvCxnSpPr>
        <p:spPr>
          <a:xfrm rot="16200000" flipH="1">
            <a:off x="8351043" y="2099466"/>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6" name="Connector: Curved 55">
            <a:extLst>
              <a:ext uri="{FF2B5EF4-FFF2-40B4-BE49-F238E27FC236}">
                <a16:creationId xmlns:a16="http://schemas.microsoft.com/office/drawing/2014/main" id="{F67BDE8D-74A6-4968-89BB-F1599C4B29E2}"/>
              </a:ext>
            </a:extLst>
          </p:cNvPr>
          <p:cNvCxnSpPr>
            <a:cxnSpLocks/>
          </p:cNvCxnSpPr>
          <p:nvPr/>
        </p:nvCxnSpPr>
        <p:spPr>
          <a:xfrm rot="16200000" flipH="1">
            <a:off x="8481217" y="2099465"/>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7" name="Connector: Curved 56">
            <a:extLst>
              <a:ext uri="{FF2B5EF4-FFF2-40B4-BE49-F238E27FC236}">
                <a16:creationId xmlns:a16="http://schemas.microsoft.com/office/drawing/2014/main" id="{B6F631C0-8431-420F-ACCA-1C8F293C3AB4}"/>
              </a:ext>
            </a:extLst>
          </p:cNvPr>
          <p:cNvCxnSpPr>
            <a:cxnSpLocks/>
          </p:cNvCxnSpPr>
          <p:nvPr/>
        </p:nvCxnSpPr>
        <p:spPr>
          <a:xfrm rot="16200000" flipH="1">
            <a:off x="8617746" y="2099468"/>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8" name="Connector: Curved 57">
            <a:extLst>
              <a:ext uri="{FF2B5EF4-FFF2-40B4-BE49-F238E27FC236}">
                <a16:creationId xmlns:a16="http://schemas.microsoft.com/office/drawing/2014/main" id="{AA87DE8A-FCD0-4454-BBA7-E7B070DDD82D}"/>
              </a:ext>
            </a:extLst>
          </p:cNvPr>
          <p:cNvCxnSpPr>
            <a:cxnSpLocks/>
          </p:cNvCxnSpPr>
          <p:nvPr/>
        </p:nvCxnSpPr>
        <p:spPr>
          <a:xfrm rot="16200000" flipH="1">
            <a:off x="8751096" y="2099467"/>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9" name="Connector: Curved 58">
            <a:extLst>
              <a:ext uri="{FF2B5EF4-FFF2-40B4-BE49-F238E27FC236}">
                <a16:creationId xmlns:a16="http://schemas.microsoft.com/office/drawing/2014/main" id="{9FD473EC-90BA-4521-BA4B-3A233BE0068C}"/>
              </a:ext>
            </a:extLst>
          </p:cNvPr>
          <p:cNvCxnSpPr>
            <a:cxnSpLocks/>
          </p:cNvCxnSpPr>
          <p:nvPr/>
        </p:nvCxnSpPr>
        <p:spPr>
          <a:xfrm rot="16200000" flipH="1">
            <a:off x="8881270" y="2099466"/>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0" name="Connector: Curved 59">
            <a:extLst>
              <a:ext uri="{FF2B5EF4-FFF2-40B4-BE49-F238E27FC236}">
                <a16:creationId xmlns:a16="http://schemas.microsoft.com/office/drawing/2014/main" id="{B3E2AB3F-5420-49D2-8160-A8E2CB12057C}"/>
              </a:ext>
            </a:extLst>
          </p:cNvPr>
          <p:cNvCxnSpPr>
            <a:cxnSpLocks/>
          </p:cNvCxnSpPr>
          <p:nvPr/>
        </p:nvCxnSpPr>
        <p:spPr>
          <a:xfrm rot="16200000" flipH="1">
            <a:off x="9011444" y="2099465"/>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77" name="Rectangle 76">
            <a:extLst>
              <a:ext uri="{FF2B5EF4-FFF2-40B4-BE49-F238E27FC236}">
                <a16:creationId xmlns:a16="http://schemas.microsoft.com/office/drawing/2014/main" id="{B8A8451A-19F0-455A-B10F-BC7B0769A760}"/>
              </a:ext>
            </a:extLst>
          </p:cNvPr>
          <p:cNvSpPr/>
          <p:nvPr/>
        </p:nvSpPr>
        <p:spPr>
          <a:xfrm>
            <a:off x="8242301" y="2783263"/>
            <a:ext cx="2181225" cy="1810791"/>
          </a:xfrm>
          <a:prstGeom prst="rect">
            <a:avLst/>
          </a:prstGeom>
          <a:solidFill>
            <a:schemeClr val="accent6">
              <a:lumMod val="60000"/>
              <a:lumOff val="4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78" name="Connector: Curved 77">
            <a:extLst>
              <a:ext uri="{FF2B5EF4-FFF2-40B4-BE49-F238E27FC236}">
                <a16:creationId xmlns:a16="http://schemas.microsoft.com/office/drawing/2014/main" id="{48DFF057-93B1-4536-8C55-2EFD0A293A6B}"/>
              </a:ext>
            </a:extLst>
          </p:cNvPr>
          <p:cNvCxnSpPr>
            <a:cxnSpLocks/>
          </p:cNvCxnSpPr>
          <p:nvPr/>
        </p:nvCxnSpPr>
        <p:spPr>
          <a:xfrm rot="16200000" flipH="1">
            <a:off x="8087521" y="3136482"/>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79" name="Connector: Curved 78">
            <a:extLst>
              <a:ext uri="{FF2B5EF4-FFF2-40B4-BE49-F238E27FC236}">
                <a16:creationId xmlns:a16="http://schemas.microsoft.com/office/drawing/2014/main" id="{1D848D72-D1C3-45D6-8529-D5BE7259E8B6}"/>
              </a:ext>
            </a:extLst>
          </p:cNvPr>
          <p:cNvCxnSpPr>
            <a:cxnSpLocks/>
          </p:cNvCxnSpPr>
          <p:nvPr/>
        </p:nvCxnSpPr>
        <p:spPr>
          <a:xfrm rot="16200000" flipH="1">
            <a:off x="8220871" y="3136481"/>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80" name="Connector: Curved 79">
            <a:extLst>
              <a:ext uri="{FF2B5EF4-FFF2-40B4-BE49-F238E27FC236}">
                <a16:creationId xmlns:a16="http://schemas.microsoft.com/office/drawing/2014/main" id="{69B8E777-2538-47F5-9A3F-0610DB17F3D6}"/>
              </a:ext>
            </a:extLst>
          </p:cNvPr>
          <p:cNvCxnSpPr>
            <a:cxnSpLocks/>
          </p:cNvCxnSpPr>
          <p:nvPr/>
        </p:nvCxnSpPr>
        <p:spPr>
          <a:xfrm rot="16200000" flipH="1">
            <a:off x="8351045" y="3136480"/>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81" name="Connector: Curved 80">
            <a:extLst>
              <a:ext uri="{FF2B5EF4-FFF2-40B4-BE49-F238E27FC236}">
                <a16:creationId xmlns:a16="http://schemas.microsoft.com/office/drawing/2014/main" id="{7A229D05-16E6-4115-BA58-D30964A9B809}"/>
              </a:ext>
            </a:extLst>
          </p:cNvPr>
          <p:cNvCxnSpPr>
            <a:cxnSpLocks/>
          </p:cNvCxnSpPr>
          <p:nvPr/>
        </p:nvCxnSpPr>
        <p:spPr>
          <a:xfrm rot="16200000" flipH="1">
            <a:off x="8481219" y="3136479"/>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82" name="Connector: Curved 81">
            <a:extLst>
              <a:ext uri="{FF2B5EF4-FFF2-40B4-BE49-F238E27FC236}">
                <a16:creationId xmlns:a16="http://schemas.microsoft.com/office/drawing/2014/main" id="{4677E3FE-83A3-4BB6-8C5A-198BB1AEB7EC}"/>
              </a:ext>
            </a:extLst>
          </p:cNvPr>
          <p:cNvCxnSpPr>
            <a:cxnSpLocks/>
          </p:cNvCxnSpPr>
          <p:nvPr/>
        </p:nvCxnSpPr>
        <p:spPr>
          <a:xfrm rot="16200000" flipH="1">
            <a:off x="8617748" y="3136482"/>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83" name="Connector: Curved 82">
            <a:extLst>
              <a:ext uri="{FF2B5EF4-FFF2-40B4-BE49-F238E27FC236}">
                <a16:creationId xmlns:a16="http://schemas.microsoft.com/office/drawing/2014/main" id="{0E9A3812-89A4-43FF-84D3-47AD2DCB1DC7}"/>
              </a:ext>
            </a:extLst>
          </p:cNvPr>
          <p:cNvCxnSpPr>
            <a:cxnSpLocks/>
          </p:cNvCxnSpPr>
          <p:nvPr/>
        </p:nvCxnSpPr>
        <p:spPr>
          <a:xfrm rot="16200000" flipH="1">
            <a:off x="8751098" y="3136481"/>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84" name="Connector: Curved 83">
            <a:extLst>
              <a:ext uri="{FF2B5EF4-FFF2-40B4-BE49-F238E27FC236}">
                <a16:creationId xmlns:a16="http://schemas.microsoft.com/office/drawing/2014/main" id="{C91150C9-C3CE-4A69-90B0-E07F36C68DB7}"/>
              </a:ext>
            </a:extLst>
          </p:cNvPr>
          <p:cNvCxnSpPr>
            <a:cxnSpLocks/>
          </p:cNvCxnSpPr>
          <p:nvPr/>
        </p:nvCxnSpPr>
        <p:spPr>
          <a:xfrm rot="16200000" flipH="1">
            <a:off x="8881272" y="3136480"/>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35" name="Rectangle 134">
            <a:extLst>
              <a:ext uri="{FF2B5EF4-FFF2-40B4-BE49-F238E27FC236}">
                <a16:creationId xmlns:a16="http://schemas.microsoft.com/office/drawing/2014/main" id="{AAE2F85F-B37E-4653-BA04-C6A6594DBCCE}"/>
              </a:ext>
            </a:extLst>
          </p:cNvPr>
          <p:cNvSpPr/>
          <p:nvPr/>
        </p:nvSpPr>
        <p:spPr>
          <a:xfrm>
            <a:off x="8262943" y="3509936"/>
            <a:ext cx="1049104" cy="180979"/>
          </a:xfrm>
          <a:prstGeom prst="rect">
            <a:avLst/>
          </a:prstGeom>
          <a:solidFill>
            <a:srgbClr val="FF990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register</a:t>
            </a:r>
          </a:p>
        </p:txBody>
      </p:sp>
      <p:sp>
        <p:nvSpPr>
          <p:cNvPr id="136" name="Rectangle 135">
            <a:extLst>
              <a:ext uri="{FF2B5EF4-FFF2-40B4-BE49-F238E27FC236}">
                <a16:creationId xmlns:a16="http://schemas.microsoft.com/office/drawing/2014/main" id="{054BFC09-5CAA-435F-8AA1-DAAAAC07C82C}"/>
              </a:ext>
            </a:extLst>
          </p:cNvPr>
          <p:cNvSpPr/>
          <p:nvPr/>
        </p:nvSpPr>
        <p:spPr>
          <a:xfrm>
            <a:off x="8270873" y="2496118"/>
            <a:ext cx="1807935" cy="180979"/>
          </a:xfrm>
          <a:prstGeom prst="rect">
            <a:avLst/>
          </a:prstGeom>
          <a:solidFill>
            <a:srgbClr val="FF990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Device memory</a:t>
            </a:r>
          </a:p>
        </p:txBody>
      </p:sp>
      <p:sp>
        <p:nvSpPr>
          <p:cNvPr id="137" name="Rectangle 136">
            <a:extLst>
              <a:ext uri="{FF2B5EF4-FFF2-40B4-BE49-F238E27FC236}">
                <a16:creationId xmlns:a16="http://schemas.microsoft.com/office/drawing/2014/main" id="{8B1E37EB-6D75-4088-AC0E-78B9D9127690}"/>
              </a:ext>
            </a:extLst>
          </p:cNvPr>
          <p:cNvSpPr/>
          <p:nvPr/>
        </p:nvSpPr>
        <p:spPr>
          <a:xfrm>
            <a:off x="8242299" y="4890500"/>
            <a:ext cx="2181225" cy="838200"/>
          </a:xfrm>
          <a:prstGeom prst="rect">
            <a:avLst/>
          </a:prstGeom>
          <a:solidFill>
            <a:schemeClr val="accent6">
              <a:lumMod val="60000"/>
              <a:lumOff val="4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38" name="Connector: Curved 137">
            <a:extLst>
              <a:ext uri="{FF2B5EF4-FFF2-40B4-BE49-F238E27FC236}">
                <a16:creationId xmlns:a16="http://schemas.microsoft.com/office/drawing/2014/main" id="{547F8456-2C1E-456D-A3AF-622AAE61A552}"/>
              </a:ext>
            </a:extLst>
          </p:cNvPr>
          <p:cNvCxnSpPr>
            <a:cxnSpLocks/>
          </p:cNvCxnSpPr>
          <p:nvPr/>
        </p:nvCxnSpPr>
        <p:spPr>
          <a:xfrm rot="16200000" flipH="1">
            <a:off x="8087519" y="5243718"/>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39" name="Connector: Curved 138">
            <a:extLst>
              <a:ext uri="{FF2B5EF4-FFF2-40B4-BE49-F238E27FC236}">
                <a16:creationId xmlns:a16="http://schemas.microsoft.com/office/drawing/2014/main" id="{290BC03C-C695-41F4-B996-3D0400A7E676}"/>
              </a:ext>
            </a:extLst>
          </p:cNvPr>
          <p:cNvCxnSpPr>
            <a:cxnSpLocks/>
          </p:cNvCxnSpPr>
          <p:nvPr/>
        </p:nvCxnSpPr>
        <p:spPr>
          <a:xfrm rot="16200000" flipH="1">
            <a:off x="8220869" y="5243717"/>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40" name="Connector: Curved 139">
            <a:extLst>
              <a:ext uri="{FF2B5EF4-FFF2-40B4-BE49-F238E27FC236}">
                <a16:creationId xmlns:a16="http://schemas.microsoft.com/office/drawing/2014/main" id="{28858436-F2FB-478E-9B30-9D36B3CCCC2F}"/>
              </a:ext>
            </a:extLst>
          </p:cNvPr>
          <p:cNvCxnSpPr>
            <a:cxnSpLocks/>
          </p:cNvCxnSpPr>
          <p:nvPr/>
        </p:nvCxnSpPr>
        <p:spPr>
          <a:xfrm rot="16200000" flipH="1">
            <a:off x="8351043" y="5243716"/>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41" name="Connector: Curved 140">
            <a:extLst>
              <a:ext uri="{FF2B5EF4-FFF2-40B4-BE49-F238E27FC236}">
                <a16:creationId xmlns:a16="http://schemas.microsoft.com/office/drawing/2014/main" id="{7A0FDC26-C27A-4F6E-AEC9-15F50119B765}"/>
              </a:ext>
            </a:extLst>
          </p:cNvPr>
          <p:cNvCxnSpPr>
            <a:cxnSpLocks/>
          </p:cNvCxnSpPr>
          <p:nvPr/>
        </p:nvCxnSpPr>
        <p:spPr>
          <a:xfrm rot="16200000" flipH="1">
            <a:off x="8481217" y="5243715"/>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42" name="Connector: Curved 141">
            <a:extLst>
              <a:ext uri="{FF2B5EF4-FFF2-40B4-BE49-F238E27FC236}">
                <a16:creationId xmlns:a16="http://schemas.microsoft.com/office/drawing/2014/main" id="{D6978F31-DFA5-41E9-9A18-5F66341BBF3A}"/>
              </a:ext>
            </a:extLst>
          </p:cNvPr>
          <p:cNvCxnSpPr>
            <a:cxnSpLocks/>
          </p:cNvCxnSpPr>
          <p:nvPr/>
        </p:nvCxnSpPr>
        <p:spPr>
          <a:xfrm rot="16200000" flipH="1">
            <a:off x="8617746" y="5243718"/>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43" name="Connector: Curved 142">
            <a:extLst>
              <a:ext uri="{FF2B5EF4-FFF2-40B4-BE49-F238E27FC236}">
                <a16:creationId xmlns:a16="http://schemas.microsoft.com/office/drawing/2014/main" id="{3CC359D2-9491-435C-BF7B-6B813A710469}"/>
              </a:ext>
            </a:extLst>
          </p:cNvPr>
          <p:cNvCxnSpPr>
            <a:cxnSpLocks/>
          </p:cNvCxnSpPr>
          <p:nvPr/>
        </p:nvCxnSpPr>
        <p:spPr>
          <a:xfrm rot="16200000" flipH="1">
            <a:off x="8751096" y="5243717"/>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44" name="Connector: Curved 143">
            <a:extLst>
              <a:ext uri="{FF2B5EF4-FFF2-40B4-BE49-F238E27FC236}">
                <a16:creationId xmlns:a16="http://schemas.microsoft.com/office/drawing/2014/main" id="{E5FEB511-F46F-4971-8283-B4D8569980ED}"/>
              </a:ext>
            </a:extLst>
          </p:cNvPr>
          <p:cNvCxnSpPr>
            <a:cxnSpLocks/>
          </p:cNvCxnSpPr>
          <p:nvPr/>
        </p:nvCxnSpPr>
        <p:spPr>
          <a:xfrm rot="16200000" flipH="1">
            <a:off x="8881270" y="5243716"/>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45" name="Connector: Curved 144">
            <a:extLst>
              <a:ext uri="{FF2B5EF4-FFF2-40B4-BE49-F238E27FC236}">
                <a16:creationId xmlns:a16="http://schemas.microsoft.com/office/drawing/2014/main" id="{E537ED48-04D4-4018-AFE4-098C2793F897}"/>
              </a:ext>
            </a:extLst>
          </p:cNvPr>
          <p:cNvCxnSpPr>
            <a:cxnSpLocks/>
          </p:cNvCxnSpPr>
          <p:nvPr/>
        </p:nvCxnSpPr>
        <p:spPr>
          <a:xfrm rot="16200000" flipH="1">
            <a:off x="9011444" y="5243715"/>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46" name="Connector: Curved 145">
            <a:extLst>
              <a:ext uri="{FF2B5EF4-FFF2-40B4-BE49-F238E27FC236}">
                <a16:creationId xmlns:a16="http://schemas.microsoft.com/office/drawing/2014/main" id="{D2AEAF10-CF0A-4C52-8CCC-D54557F09086}"/>
              </a:ext>
            </a:extLst>
          </p:cNvPr>
          <p:cNvCxnSpPr>
            <a:cxnSpLocks/>
          </p:cNvCxnSpPr>
          <p:nvPr/>
        </p:nvCxnSpPr>
        <p:spPr>
          <a:xfrm rot="16200000" flipH="1">
            <a:off x="9147974" y="5243718"/>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47" name="Connector: Curved 146">
            <a:extLst>
              <a:ext uri="{FF2B5EF4-FFF2-40B4-BE49-F238E27FC236}">
                <a16:creationId xmlns:a16="http://schemas.microsoft.com/office/drawing/2014/main" id="{FCA9FAC7-EEC7-4BA9-AC9D-6CDA2DA2AF1D}"/>
              </a:ext>
            </a:extLst>
          </p:cNvPr>
          <p:cNvCxnSpPr>
            <a:cxnSpLocks/>
          </p:cNvCxnSpPr>
          <p:nvPr/>
        </p:nvCxnSpPr>
        <p:spPr>
          <a:xfrm rot="16200000" flipH="1">
            <a:off x="9281324" y="5243717"/>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48" name="Connector: Curved 147">
            <a:extLst>
              <a:ext uri="{FF2B5EF4-FFF2-40B4-BE49-F238E27FC236}">
                <a16:creationId xmlns:a16="http://schemas.microsoft.com/office/drawing/2014/main" id="{0E6E9E67-D209-4E5D-9E11-982A1A89391E}"/>
              </a:ext>
            </a:extLst>
          </p:cNvPr>
          <p:cNvCxnSpPr>
            <a:cxnSpLocks/>
          </p:cNvCxnSpPr>
          <p:nvPr/>
        </p:nvCxnSpPr>
        <p:spPr>
          <a:xfrm rot="16200000" flipH="1">
            <a:off x="9411498" y="5243716"/>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49" name="Connector: Curved 148">
            <a:extLst>
              <a:ext uri="{FF2B5EF4-FFF2-40B4-BE49-F238E27FC236}">
                <a16:creationId xmlns:a16="http://schemas.microsoft.com/office/drawing/2014/main" id="{36518039-855A-4630-85DF-D8E720D1DDD9}"/>
              </a:ext>
            </a:extLst>
          </p:cNvPr>
          <p:cNvCxnSpPr>
            <a:cxnSpLocks/>
          </p:cNvCxnSpPr>
          <p:nvPr/>
        </p:nvCxnSpPr>
        <p:spPr>
          <a:xfrm rot="16200000" flipH="1">
            <a:off x="9541672" y="5243715"/>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50" name="Connector: Curved 149">
            <a:extLst>
              <a:ext uri="{FF2B5EF4-FFF2-40B4-BE49-F238E27FC236}">
                <a16:creationId xmlns:a16="http://schemas.microsoft.com/office/drawing/2014/main" id="{04B7896E-0BA1-406C-A50A-640BCE3A7DED}"/>
              </a:ext>
            </a:extLst>
          </p:cNvPr>
          <p:cNvCxnSpPr>
            <a:cxnSpLocks/>
          </p:cNvCxnSpPr>
          <p:nvPr/>
        </p:nvCxnSpPr>
        <p:spPr>
          <a:xfrm rot="16200000" flipH="1">
            <a:off x="9678201" y="5243718"/>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51" name="Connector: Curved 150">
            <a:extLst>
              <a:ext uri="{FF2B5EF4-FFF2-40B4-BE49-F238E27FC236}">
                <a16:creationId xmlns:a16="http://schemas.microsoft.com/office/drawing/2014/main" id="{262C271F-C47D-4A9A-98EE-43EB06CAEC58}"/>
              </a:ext>
            </a:extLst>
          </p:cNvPr>
          <p:cNvCxnSpPr>
            <a:cxnSpLocks/>
          </p:cNvCxnSpPr>
          <p:nvPr/>
        </p:nvCxnSpPr>
        <p:spPr>
          <a:xfrm rot="16200000" flipH="1">
            <a:off x="9811551" y="5243717"/>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52" name="Connector: Curved 151">
            <a:extLst>
              <a:ext uri="{FF2B5EF4-FFF2-40B4-BE49-F238E27FC236}">
                <a16:creationId xmlns:a16="http://schemas.microsoft.com/office/drawing/2014/main" id="{B5E24372-A184-4F7B-B9B5-81E2EA0D5EB6}"/>
              </a:ext>
            </a:extLst>
          </p:cNvPr>
          <p:cNvCxnSpPr>
            <a:cxnSpLocks/>
          </p:cNvCxnSpPr>
          <p:nvPr/>
        </p:nvCxnSpPr>
        <p:spPr>
          <a:xfrm rot="16200000" flipH="1">
            <a:off x="9941725" y="5243716"/>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53" name="Rectangle 152">
            <a:extLst>
              <a:ext uri="{FF2B5EF4-FFF2-40B4-BE49-F238E27FC236}">
                <a16:creationId xmlns:a16="http://schemas.microsoft.com/office/drawing/2014/main" id="{C0D43006-7F5B-4FD7-AB02-636CF40D05DC}"/>
              </a:ext>
            </a:extLst>
          </p:cNvPr>
          <p:cNvSpPr/>
          <p:nvPr/>
        </p:nvSpPr>
        <p:spPr>
          <a:xfrm>
            <a:off x="8242299" y="4651788"/>
            <a:ext cx="2181225" cy="18097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barrier</a:t>
            </a:r>
          </a:p>
        </p:txBody>
      </p:sp>
      <p:cxnSp>
        <p:nvCxnSpPr>
          <p:cNvPr id="167" name="Connector: Curved 166">
            <a:extLst>
              <a:ext uri="{FF2B5EF4-FFF2-40B4-BE49-F238E27FC236}">
                <a16:creationId xmlns:a16="http://schemas.microsoft.com/office/drawing/2014/main" id="{B0F9C7C6-9DDC-45C3-982C-EDDB6EB92B83}"/>
              </a:ext>
            </a:extLst>
          </p:cNvPr>
          <p:cNvCxnSpPr>
            <a:cxnSpLocks/>
          </p:cNvCxnSpPr>
          <p:nvPr/>
        </p:nvCxnSpPr>
        <p:spPr>
          <a:xfrm rot="16200000" flipH="1">
            <a:off x="8106576" y="3938138"/>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68" name="Connector: Curved 167">
            <a:extLst>
              <a:ext uri="{FF2B5EF4-FFF2-40B4-BE49-F238E27FC236}">
                <a16:creationId xmlns:a16="http://schemas.microsoft.com/office/drawing/2014/main" id="{04F9427C-417B-4B8B-870A-5120C2D64FFA}"/>
              </a:ext>
            </a:extLst>
          </p:cNvPr>
          <p:cNvCxnSpPr>
            <a:cxnSpLocks/>
          </p:cNvCxnSpPr>
          <p:nvPr/>
        </p:nvCxnSpPr>
        <p:spPr>
          <a:xfrm rot="16200000" flipH="1">
            <a:off x="8239926" y="3938137"/>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69" name="Connector: Curved 168">
            <a:extLst>
              <a:ext uri="{FF2B5EF4-FFF2-40B4-BE49-F238E27FC236}">
                <a16:creationId xmlns:a16="http://schemas.microsoft.com/office/drawing/2014/main" id="{5C023F69-0BD5-4FAF-8CAF-3C1532D1B957}"/>
              </a:ext>
            </a:extLst>
          </p:cNvPr>
          <p:cNvCxnSpPr>
            <a:cxnSpLocks/>
          </p:cNvCxnSpPr>
          <p:nvPr/>
        </p:nvCxnSpPr>
        <p:spPr>
          <a:xfrm rot="16200000" flipH="1">
            <a:off x="8370100" y="3938136"/>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70" name="Connector: Curved 169">
            <a:extLst>
              <a:ext uri="{FF2B5EF4-FFF2-40B4-BE49-F238E27FC236}">
                <a16:creationId xmlns:a16="http://schemas.microsoft.com/office/drawing/2014/main" id="{E19F8E06-DCC6-4A07-89C1-E6C9B050299C}"/>
              </a:ext>
            </a:extLst>
          </p:cNvPr>
          <p:cNvCxnSpPr>
            <a:cxnSpLocks/>
          </p:cNvCxnSpPr>
          <p:nvPr/>
        </p:nvCxnSpPr>
        <p:spPr>
          <a:xfrm rot="16200000" flipH="1">
            <a:off x="8500274" y="3938135"/>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71" name="Connector: Curved 170">
            <a:extLst>
              <a:ext uri="{FF2B5EF4-FFF2-40B4-BE49-F238E27FC236}">
                <a16:creationId xmlns:a16="http://schemas.microsoft.com/office/drawing/2014/main" id="{C432CF8C-8168-4593-9DF4-5671E65F9A4D}"/>
              </a:ext>
            </a:extLst>
          </p:cNvPr>
          <p:cNvCxnSpPr>
            <a:cxnSpLocks/>
          </p:cNvCxnSpPr>
          <p:nvPr/>
        </p:nvCxnSpPr>
        <p:spPr>
          <a:xfrm rot="16200000" flipH="1">
            <a:off x="8636803" y="3938138"/>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72" name="Connector: Curved 171">
            <a:extLst>
              <a:ext uri="{FF2B5EF4-FFF2-40B4-BE49-F238E27FC236}">
                <a16:creationId xmlns:a16="http://schemas.microsoft.com/office/drawing/2014/main" id="{4761EC8C-E545-4CD8-8B2E-D30263A4ED70}"/>
              </a:ext>
            </a:extLst>
          </p:cNvPr>
          <p:cNvCxnSpPr>
            <a:cxnSpLocks/>
          </p:cNvCxnSpPr>
          <p:nvPr/>
        </p:nvCxnSpPr>
        <p:spPr>
          <a:xfrm rot="16200000" flipH="1">
            <a:off x="8770153" y="3938137"/>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73" name="Connector: Curved 172">
            <a:extLst>
              <a:ext uri="{FF2B5EF4-FFF2-40B4-BE49-F238E27FC236}">
                <a16:creationId xmlns:a16="http://schemas.microsoft.com/office/drawing/2014/main" id="{358D3E23-47E2-447A-98A7-8B3E317B653E}"/>
              </a:ext>
            </a:extLst>
          </p:cNvPr>
          <p:cNvCxnSpPr>
            <a:cxnSpLocks/>
          </p:cNvCxnSpPr>
          <p:nvPr/>
        </p:nvCxnSpPr>
        <p:spPr>
          <a:xfrm rot="16200000" flipH="1">
            <a:off x="8900327" y="3938136"/>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79" name="Rectangle 178">
            <a:extLst>
              <a:ext uri="{FF2B5EF4-FFF2-40B4-BE49-F238E27FC236}">
                <a16:creationId xmlns:a16="http://schemas.microsoft.com/office/drawing/2014/main" id="{4BCE2DA8-7BC9-412E-AC4F-51DF473640C0}"/>
              </a:ext>
            </a:extLst>
          </p:cNvPr>
          <p:cNvSpPr/>
          <p:nvPr/>
        </p:nvSpPr>
        <p:spPr>
          <a:xfrm>
            <a:off x="8270874" y="4354090"/>
            <a:ext cx="1041173" cy="180979"/>
          </a:xfrm>
          <a:prstGeom prst="rect">
            <a:avLst/>
          </a:prstGeom>
          <a:solidFill>
            <a:srgbClr val="FF990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shared mem</a:t>
            </a:r>
          </a:p>
        </p:txBody>
      </p:sp>
      <p:sp>
        <p:nvSpPr>
          <p:cNvPr id="180" name="Arrow: Down 179">
            <a:extLst>
              <a:ext uri="{FF2B5EF4-FFF2-40B4-BE49-F238E27FC236}">
                <a16:creationId xmlns:a16="http://schemas.microsoft.com/office/drawing/2014/main" id="{D28162FF-8D53-405B-BC7A-0B353749FAB7}"/>
              </a:ext>
            </a:extLst>
          </p:cNvPr>
          <p:cNvSpPr/>
          <p:nvPr/>
        </p:nvSpPr>
        <p:spPr>
          <a:xfrm>
            <a:off x="10507670" y="1738312"/>
            <a:ext cx="123826" cy="415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a:extLst>
              <a:ext uri="{FF2B5EF4-FFF2-40B4-BE49-F238E27FC236}">
                <a16:creationId xmlns:a16="http://schemas.microsoft.com/office/drawing/2014/main" id="{69FE1CB6-8CF0-4BDE-A0D1-C08FDD685FA6}"/>
              </a:ext>
            </a:extLst>
          </p:cNvPr>
          <p:cNvSpPr txBox="1"/>
          <p:nvPr/>
        </p:nvSpPr>
        <p:spPr>
          <a:xfrm>
            <a:off x="10631496" y="2156614"/>
            <a:ext cx="910827" cy="369332"/>
          </a:xfrm>
          <a:prstGeom prst="rect">
            <a:avLst/>
          </a:prstGeom>
          <a:noFill/>
        </p:spPr>
        <p:txBody>
          <a:bodyPr wrap="none" rtlCol="0">
            <a:spAutoFit/>
          </a:bodyPr>
          <a:lstStyle/>
          <a:p>
            <a:r>
              <a:rPr lang="en-US" dirty="0"/>
              <a:t>phase1</a:t>
            </a:r>
          </a:p>
        </p:txBody>
      </p:sp>
      <p:sp>
        <p:nvSpPr>
          <p:cNvPr id="182" name="TextBox 181">
            <a:extLst>
              <a:ext uri="{FF2B5EF4-FFF2-40B4-BE49-F238E27FC236}">
                <a16:creationId xmlns:a16="http://schemas.microsoft.com/office/drawing/2014/main" id="{79F03863-2E36-4F7D-8C1A-0641B6710D20}"/>
              </a:ext>
            </a:extLst>
          </p:cNvPr>
          <p:cNvSpPr txBox="1"/>
          <p:nvPr/>
        </p:nvSpPr>
        <p:spPr>
          <a:xfrm>
            <a:off x="10631496" y="3003989"/>
            <a:ext cx="910827" cy="369332"/>
          </a:xfrm>
          <a:prstGeom prst="rect">
            <a:avLst/>
          </a:prstGeom>
          <a:noFill/>
        </p:spPr>
        <p:txBody>
          <a:bodyPr wrap="none" rtlCol="0">
            <a:spAutoFit/>
          </a:bodyPr>
          <a:lstStyle/>
          <a:p>
            <a:r>
              <a:rPr lang="en-US" dirty="0"/>
              <a:t>phase2</a:t>
            </a:r>
          </a:p>
        </p:txBody>
      </p:sp>
      <p:sp>
        <p:nvSpPr>
          <p:cNvPr id="183" name="TextBox 182">
            <a:extLst>
              <a:ext uri="{FF2B5EF4-FFF2-40B4-BE49-F238E27FC236}">
                <a16:creationId xmlns:a16="http://schemas.microsoft.com/office/drawing/2014/main" id="{B7046731-CE32-4535-9C4A-A153E9329369}"/>
              </a:ext>
            </a:extLst>
          </p:cNvPr>
          <p:cNvSpPr txBox="1"/>
          <p:nvPr/>
        </p:nvSpPr>
        <p:spPr>
          <a:xfrm>
            <a:off x="10631496" y="3832651"/>
            <a:ext cx="910827" cy="369332"/>
          </a:xfrm>
          <a:prstGeom prst="rect">
            <a:avLst/>
          </a:prstGeom>
          <a:noFill/>
        </p:spPr>
        <p:txBody>
          <a:bodyPr wrap="none" rtlCol="0">
            <a:spAutoFit/>
          </a:bodyPr>
          <a:lstStyle/>
          <a:p>
            <a:r>
              <a:rPr lang="en-US" dirty="0"/>
              <a:t>phase3</a:t>
            </a:r>
          </a:p>
        </p:txBody>
      </p:sp>
      <p:sp>
        <p:nvSpPr>
          <p:cNvPr id="184" name="TextBox 183">
            <a:extLst>
              <a:ext uri="{FF2B5EF4-FFF2-40B4-BE49-F238E27FC236}">
                <a16:creationId xmlns:a16="http://schemas.microsoft.com/office/drawing/2014/main" id="{DB8F8C23-DE55-495F-83AF-32DB6EF0AE3F}"/>
              </a:ext>
            </a:extLst>
          </p:cNvPr>
          <p:cNvSpPr txBox="1"/>
          <p:nvPr/>
        </p:nvSpPr>
        <p:spPr>
          <a:xfrm>
            <a:off x="10641215" y="5116198"/>
            <a:ext cx="910827" cy="369332"/>
          </a:xfrm>
          <a:prstGeom prst="rect">
            <a:avLst/>
          </a:prstGeom>
          <a:noFill/>
        </p:spPr>
        <p:txBody>
          <a:bodyPr wrap="none" rtlCol="0">
            <a:spAutoFit/>
          </a:bodyPr>
          <a:lstStyle/>
          <a:p>
            <a:r>
              <a:rPr lang="en-US" dirty="0"/>
              <a:t>phase4</a:t>
            </a:r>
          </a:p>
        </p:txBody>
      </p:sp>
      <p:cxnSp>
        <p:nvCxnSpPr>
          <p:cNvPr id="185" name="Connector: Curved 184">
            <a:extLst>
              <a:ext uri="{FF2B5EF4-FFF2-40B4-BE49-F238E27FC236}">
                <a16:creationId xmlns:a16="http://schemas.microsoft.com/office/drawing/2014/main" id="{092BDF6A-9B19-446A-A742-4CFA81DB8CCC}"/>
              </a:ext>
            </a:extLst>
          </p:cNvPr>
          <p:cNvCxnSpPr>
            <a:cxnSpLocks/>
          </p:cNvCxnSpPr>
          <p:nvPr/>
        </p:nvCxnSpPr>
        <p:spPr>
          <a:xfrm rot="16200000" flipH="1">
            <a:off x="9152971" y="2106195"/>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86" name="Connector: Curved 185">
            <a:extLst>
              <a:ext uri="{FF2B5EF4-FFF2-40B4-BE49-F238E27FC236}">
                <a16:creationId xmlns:a16="http://schemas.microsoft.com/office/drawing/2014/main" id="{EBAEC890-3969-478C-8621-D7396FFA613D}"/>
              </a:ext>
            </a:extLst>
          </p:cNvPr>
          <p:cNvCxnSpPr>
            <a:cxnSpLocks/>
          </p:cNvCxnSpPr>
          <p:nvPr/>
        </p:nvCxnSpPr>
        <p:spPr>
          <a:xfrm rot="16200000" flipH="1">
            <a:off x="9283145" y="2106194"/>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87" name="Connector: Curved 186">
            <a:extLst>
              <a:ext uri="{FF2B5EF4-FFF2-40B4-BE49-F238E27FC236}">
                <a16:creationId xmlns:a16="http://schemas.microsoft.com/office/drawing/2014/main" id="{F597D25B-2AE6-4B46-BC20-78E6BBF1E550}"/>
              </a:ext>
            </a:extLst>
          </p:cNvPr>
          <p:cNvCxnSpPr>
            <a:cxnSpLocks/>
          </p:cNvCxnSpPr>
          <p:nvPr/>
        </p:nvCxnSpPr>
        <p:spPr>
          <a:xfrm rot="16200000" flipH="1">
            <a:off x="9418322" y="2118808"/>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88" name="Connector: Curved 187">
            <a:extLst>
              <a:ext uri="{FF2B5EF4-FFF2-40B4-BE49-F238E27FC236}">
                <a16:creationId xmlns:a16="http://schemas.microsoft.com/office/drawing/2014/main" id="{FA3A5681-B08D-486A-835A-A1F0A09C3526}"/>
              </a:ext>
            </a:extLst>
          </p:cNvPr>
          <p:cNvCxnSpPr>
            <a:cxnSpLocks/>
          </p:cNvCxnSpPr>
          <p:nvPr/>
        </p:nvCxnSpPr>
        <p:spPr>
          <a:xfrm rot="16200000" flipH="1">
            <a:off x="9559849" y="2125538"/>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89" name="Connector: Curved 188">
            <a:extLst>
              <a:ext uri="{FF2B5EF4-FFF2-40B4-BE49-F238E27FC236}">
                <a16:creationId xmlns:a16="http://schemas.microsoft.com/office/drawing/2014/main" id="{96556D5C-0FFD-4FDE-B28A-00C83DD7294F}"/>
              </a:ext>
            </a:extLst>
          </p:cNvPr>
          <p:cNvCxnSpPr>
            <a:cxnSpLocks/>
          </p:cNvCxnSpPr>
          <p:nvPr/>
        </p:nvCxnSpPr>
        <p:spPr>
          <a:xfrm rot="16200000" flipH="1">
            <a:off x="9690023" y="2125537"/>
            <a:ext cx="576263" cy="11429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4342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80FE-BED0-4292-A30B-064A1E08635B}"/>
              </a:ext>
            </a:extLst>
          </p:cNvPr>
          <p:cNvSpPr>
            <a:spLocks noGrp="1"/>
          </p:cNvSpPr>
          <p:nvPr>
            <p:ph type="title"/>
          </p:nvPr>
        </p:nvSpPr>
        <p:spPr/>
        <p:txBody>
          <a:bodyPr>
            <a:normAutofit/>
          </a:bodyPr>
          <a:lstStyle/>
          <a:p>
            <a:r>
              <a:rPr lang="en-US" sz="3600" dirty="0"/>
              <a:t>Performance: batching matrix-multiplication and fusing pointwise kernels</a:t>
            </a:r>
          </a:p>
        </p:txBody>
      </p:sp>
      <p:sp>
        <p:nvSpPr>
          <p:cNvPr id="3" name="Content Placeholder 2">
            <a:extLst>
              <a:ext uri="{FF2B5EF4-FFF2-40B4-BE49-F238E27FC236}">
                <a16:creationId xmlns:a16="http://schemas.microsoft.com/office/drawing/2014/main" id="{8E86DE9A-DBD5-422D-AD34-00DBFF856F6E}"/>
              </a:ext>
            </a:extLst>
          </p:cNvPr>
          <p:cNvSpPr>
            <a:spLocks noGrp="1"/>
          </p:cNvSpPr>
          <p:nvPr>
            <p:ph idx="1"/>
          </p:nvPr>
        </p:nvSpPr>
        <p:spPr>
          <a:xfrm>
            <a:off x="838200" y="1685925"/>
            <a:ext cx="10515600" cy="4351338"/>
          </a:xfrm>
        </p:spPr>
        <p:txBody>
          <a:bodyPr/>
          <a:lstStyle/>
          <a:p>
            <a:r>
              <a:rPr lang="en-US" dirty="0">
                <a:solidFill>
                  <a:schemeClr val="tx2"/>
                </a:solidFill>
              </a:rPr>
              <a:t>Speed up DNN model inference on benchmarks and real model</a:t>
            </a:r>
          </a:p>
        </p:txBody>
      </p:sp>
      <p:sp>
        <p:nvSpPr>
          <p:cNvPr id="4" name="Slide Number Placeholder 3">
            <a:extLst>
              <a:ext uri="{FF2B5EF4-FFF2-40B4-BE49-F238E27FC236}">
                <a16:creationId xmlns:a16="http://schemas.microsoft.com/office/drawing/2014/main" id="{243CC3C4-837E-49C5-9956-3E4A8221A56D}"/>
              </a:ext>
            </a:extLst>
          </p:cNvPr>
          <p:cNvSpPr>
            <a:spLocks noGrp="1"/>
          </p:cNvSpPr>
          <p:nvPr>
            <p:ph type="sldNum" sz="quarter" idx="12"/>
          </p:nvPr>
        </p:nvSpPr>
        <p:spPr/>
        <p:txBody>
          <a:bodyPr/>
          <a:lstStyle/>
          <a:p>
            <a:fld id="{75405F3C-E1F1-4016-982B-CA91284A1E2D}" type="slidenum">
              <a:rPr lang="en-US" smtClean="0"/>
              <a:t>27</a:t>
            </a:fld>
            <a:endParaRPr lang="en-US"/>
          </a:p>
        </p:txBody>
      </p:sp>
      <p:graphicFrame>
        <p:nvGraphicFramePr>
          <p:cNvPr id="7" name="Chart 6">
            <a:extLst>
              <a:ext uri="{FF2B5EF4-FFF2-40B4-BE49-F238E27FC236}">
                <a16:creationId xmlns:a16="http://schemas.microsoft.com/office/drawing/2014/main" id="{8C2EC593-8391-4D18-98C3-D992871130C0}"/>
              </a:ext>
            </a:extLst>
          </p:cNvPr>
          <p:cNvGraphicFramePr>
            <a:graphicFrameLocks/>
          </p:cNvGraphicFramePr>
          <p:nvPr>
            <p:extLst/>
          </p:nvPr>
        </p:nvGraphicFramePr>
        <p:xfrm>
          <a:off x="1155059" y="2316861"/>
          <a:ext cx="4540623" cy="3641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F6E2D95-A4DC-4982-81EE-00020477D7A9}"/>
              </a:ext>
            </a:extLst>
          </p:cNvPr>
          <p:cNvGraphicFramePr>
            <a:graphicFrameLocks/>
          </p:cNvGraphicFramePr>
          <p:nvPr>
            <p:extLst/>
          </p:nvPr>
        </p:nvGraphicFramePr>
        <p:xfrm>
          <a:off x="6012541" y="2316861"/>
          <a:ext cx="4668371" cy="3641912"/>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a:extLst>
              <a:ext uri="{FF2B5EF4-FFF2-40B4-BE49-F238E27FC236}">
                <a16:creationId xmlns:a16="http://schemas.microsoft.com/office/drawing/2014/main" id="{518D852B-CF9D-4AD0-BA5A-10C5A7AB51AF}"/>
              </a:ext>
            </a:extLst>
          </p:cNvPr>
          <p:cNvGrpSpPr/>
          <p:nvPr/>
        </p:nvGrpSpPr>
        <p:grpSpPr>
          <a:xfrm>
            <a:off x="3117580" y="2996974"/>
            <a:ext cx="264318" cy="1227140"/>
            <a:chOff x="3155680" y="3011488"/>
            <a:chExt cx="264318" cy="1227140"/>
          </a:xfrm>
        </p:grpSpPr>
        <p:cxnSp>
          <p:nvCxnSpPr>
            <p:cNvPr id="9" name="Straight Connector 8">
              <a:extLst>
                <a:ext uri="{FF2B5EF4-FFF2-40B4-BE49-F238E27FC236}">
                  <a16:creationId xmlns:a16="http://schemas.microsoft.com/office/drawing/2014/main" id="{6A00E0CF-DBB7-4F42-ABAD-D5800DAAA438}"/>
                </a:ext>
              </a:extLst>
            </p:cNvPr>
            <p:cNvCxnSpPr>
              <a:cxnSpLocks/>
            </p:cNvCxnSpPr>
            <p:nvPr/>
          </p:nvCxnSpPr>
          <p:spPr>
            <a:xfrm rot="5400000">
              <a:off x="3287839" y="2881180"/>
              <a:ext cx="0" cy="264318"/>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D2FB803D-7903-43A9-96E3-28DEE1F29161}"/>
                </a:ext>
              </a:extLst>
            </p:cNvPr>
            <p:cNvCxnSpPr>
              <a:cxnSpLocks/>
            </p:cNvCxnSpPr>
            <p:nvPr/>
          </p:nvCxnSpPr>
          <p:spPr>
            <a:xfrm rot="5400000">
              <a:off x="3287839" y="4106469"/>
              <a:ext cx="0" cy="264318"/>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17E3B3F-EC8B-4A05-AACC-D78F507C9F7C}"/>
                </a:ext>
              </a:extLst>
            </p:cNvPr>
            <p:cNvCxnSpPr/>
            <p:nvPr/>
          </p:nvCxnSpPr>
          <p:spPr>
            <a:xfrm rot="5400000">
              <a:off x="2677522" y="3625058"/>
              <a:ext cx="1227139" cy="0"/>
            </a:xfrm>
            <a:prstGeom prst="line">
              <a:avLst/>
            </a:prstGeom>
          </p:spPr>
          <p:style>
            <a:lnRef idx="2">
              <a:schemeClr val="dk1"/>
            </a:lnRef>
            <a:fillRef idx="0">
              <a:schemeClr val="dk1"/>
            </a:fillRef>
            <a:effectRef idx="1">
              <a:schemeClr val="dk1"/>
            </a:effectRef>
            <a:fontRef idx="minor">
              <a:schemeClr val="tx1"/>
            </a:fontRef>
          </p:style>
        </p:cxnSp>
      </p:grpSp>
      <p:grpSp>
        <p:nvGrpSpPr>
          <p:cNvPr id="12" name="Group 11">
            <a:extLst>
              <a:ext uri="{FF2B5EF4-FFF2-40B4-BE49-F238E27FC236}">
                <a16:creationId xmlns:a16="http://schemas.microsoft.com/office/drawing/2014/main" id="{6388DD80-AE37-43B2-BF3E-301539A78010}"/>
              </a:ext>
            </a:extLst>
          </p:cNvPr>
          <p:cNvGrpSpPr/>
          <p:nvPr/>
        </p:nvGrpSpPr>
        <p:grpSpPr>
          <a:xfrm>
            <a:off x="4882880" y="3352800"/>
            <a:ext cx="264318" cy="960120"/>
            <a:chOff x="3155680" y="3011488"/>
            <a:chExt cx="264318" cy="1227140"/>
          </a:xfrm>
        </p:grpSpPr>
        <p:cxnSp>
          <p:nvCxnSpPr>
            <p:cNvPr id="13" name="Straight Connector 12">
              <a:extLst>
                <a:ext uri="{FF2B5EF4-FFF2-40B4-BE49-F238E27FC236}">
                  <a16:creationId xmlns:a16="http://schemas.microsoft.com/office/drawing/2014/main" id="{F92F9B17-67E5-444F-8325-365C3AD43427}"/>
                </a:ext>
              </a:extLst>
            </p:cNvPr>
            <p:cNvCxnSpPr>
              <a:cxnSpLocks/>
            </p:cNvCxnSpPr>
            <p:nvPr/>
          </p:nvCxnSpPr>
          <p:spPr>
            <a:xfrm rot="5400000">
              <a:off x="3287839" y="2881180"/>
              <a:ext cx="0" cy="264318"/>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F102B9E4-2C17-4B62-AC6B-01EF5B24599D}"/>
                </a:ext>
              </a:extLst>
            </p:cNvPr>
            <p:cNvCxnSpPr>
              <a:cxnSpLocks/>
            </p:cNvCxnSpPr>
            <p:nvPr/>
          </p:nvCxnSpPr>
          <p:spPr>
            <a:xfrm rot="5400000">
              <a:off x="3287839" y="4106469"/>
              <a:ext cx="0" cy="2643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1153294-5AD4-4A1F-8C66-E7014B828AA0}"/>
                </a:ext>
              </a:extLst>
            </p:cNvPr>
            <p:cNvCxnSpPr/>
            <p:nvPr/>
          </p:nvCxnSpPr>
          <p:spPr>
            <a:xfrm rot="5400000">
              <a:off x="2677522" y="3625058"/>
              <a:ext cx="1227139" cy="0"/>
            </a:xfrm>
            <a:prstGeom prst="line">
              <a:avLst/>
            </a:prstGeom>
          </p:spPr>
          <p:style>
            <a:lnRef idx="2">
              <a:schemeClr val="dk1"/>
            </a:lnRef>
            <a:fillRef idx="0">
              <a:schemeClr val="dk1"/>
            </a:fillRef>
            <a:effectRef idx="1">
              <a:schemeClr val="dk1"/>
            </a:effectRef>
            <a:fontRef idx="minor">
              <a:schemeClr val="tx1"/>
            </a:fontRef>
          </p:style>
        </p:cxnSp>
      </p:grpSp>
      <p:grpSp>
        <p:nvGrpSpPr>
          <p:cNvPr id="5" name="Group 4">
            <a:extLst>
              <a:ext uri="{FF2B5EF4-FFF2-40B4-BE49-F238E27FC236}">
                <a16:creationId xmlns:a16="http://schemas.microsoft.com/office/drawing/2014/main" id="{E2C6ABC4-D75E-4E02-A6B8-41CCCC2E64BB}"/>
              </a:ext>
            </a:extLst>
          </p:cNvPr>
          <p:cNvGrpSpPr/>
          <p:nvPr/>
        </p:nvGrpSpPr>
        <p:grpSpPr>
          <a:xfrm>
            <a:off x="9451509" y="3383915"/>
            <a:ext cx="545342" cy="773870"/>
            <a:chOff x="9451509" y="3383915"/>
            <a:chExt cx="545342" cy="773870"/>
          </a:xfrm>
        </p:grpSpPr>
        <p:grpSp>
          <p:nvGrpSpPr>
            <p:cNvPr id="16" name="Group 15">
              <a:extLst>
                <a:ext uri="{FF2B5EF4-FFF2-40B4-BE49-F238E27FC236}">
                  <a16:creationId xmlns:a16="http://schemas.microsoft.com/office/drawing/2014/main" id="{293464A7-AAE3-4073-BC52-6A15753783AE}"/>
                </a:ext>
              </a:extLst>
            </p:cNvPr>
            <p:cNvGrpSpPr/>
            <p:nvPr/>
          </p:nvGrpSpPr>
          <p:grpSpPr>
            <a:xfrm>
              <a:off x="9664924" y="3383915"/>
              <a:ext cx="137991" cy="773870"/>
              <a:chOff x="3155680" y="3011488"/>
              <a:chExt cx="264318" cy="1227140"/>
            </a:xfrm>
          </p:grpSpPr>
          <p:cxnSp>
            <p:nvCxnSpPr>
              <p:cNvPr id="17" name="Straight Connector 16">
                <a:extLst>
                  <a:ext uri="{FF2B5EF4-FFF2-40B4-BE49-F238E27FC236}">
                    <a16:creationId xmlns:a16="http://schemas.microsoft.com/office/drawing/2014/main" id="{83CF40C4-45A8-4D42-9F86-5BEBA239C99D}"/>
                  </a:ext>
                </a:extLst>
              </p:cNvPr>
              <p:cNvCxnSpPr>
                <a:cxnSpLocks/>
              </p:cNvCxnSpPr>
              <p:nvPr/>
            </p:nvCxnSpPr>
            <p:spPr>
              <a:xfrm rot="5400000">
                <a:off x="3287839" y="2881180"/>
                <a:ext cx="0" cy="264318"/>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CDB38A12-673E-4C12-AAF2-47F87CD8C621}"/>
                  </a:ext>
                </a:extLst>
              </p:cNvPr>
              <p:cNvCxnSpPr>
                <a:cxnSpLocks/>
              </p:cNvCxnSpPr>
              <p:nvPr/>
            </p:nvCxnSpPr>
            <p:spPr>
              <a:xfrm rot="5400000">
                <a:off x="3287839" y="4106469"/>
                <a:ext cx="0" cy="2643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E96539E7-B205-4C89-B59F-E26C5504EA62}"/>
                  </a:ext>
                </a:extLst>
              </p:cNvPr>
              <p:cNvCxnSpPr/>
              <p:nvPr/>
            </p:nvCxnSpPr>
            <p:spPr>
              <a:xfrm rot="5400000">
                <a:off x="2677522" y="3625058"/>
                <a:ext cx="1227139" cy="0"/>
              </a:xfrm>
              <a:prstGeom prst="line">
                <a:avLst/>
              </a:prstGeom>
            </p:spPr>
            <p:style>
              <a:lnRef idx="2">
                <a:schemeClr val="dk1"/>
              </a:lnRef>
              <a:fillRef idx="0">
                <a:schemeClr val="dk1"/>
              </a:fillRef>
              <a:effectRef idx="1">
                <a:schemeClr val="dk1"/>
              </a:effectRef>
              <a:fontRef idx="minor">
                <a:schemeClr val="tx1"/>
              </a:fontRef>
            </p:style>
          </p:cxnSp>
        </p:grpSp>
        <p:sp>
          <p:nvSpPr>
            <p:cNvPr id="26" name="TextBox 25">
              <a:extLst>
                <a:ext uri="{FF2B5EF4-FFF2-40B4-BE49-F238E27FC236}">
                  <a16:creationId xmlns:a16="http://schemas.microsoft.com/office/drawing/2014/main" id="{573B78A3-6287-4F65-B52F-78BAB1DF2DC7}"/>
                </a:ext>
              </a:extLst>
            </p:cNvPr>
            <p:cNvSpPr txBox="1"/>
            <p:nvPr/>
          </p:nvSpPr>
          <p:spPr>
            <a:xfrm>
              <a:off x="9451509" y="3610544"/>
              <a:ext cx="545342" cy="307777"/>
            </a:xfrm>
            <a:prstGeom prst="rect">
              <a:avLst/>
            </a:prstGeom>
            <a:noFill/>
          </p:spPr>
          <p:txBody>
            <a:bodyPr wrap="none" rtlCol="0">
              <a:spAutoFit/>
            </a:bodyPr>
            <a:lstStyle/>
            <a:p>
              <a:r>
                <a:rPr lang="en-US" sz="1400" b="1" dirty="0"/>
                <a:t>81%</a:t>
              </a:r>
            </a:p>
          </p:txBody>
        </p:sp>
      </p:grpSp>
      <p:grpSp>
        <p:nvGrpSpPr>
          <p:cNvPr id="24" name="Group 23">
            <a:extLst>
              <a:ext uri="{FF2B5EF4-FFF2-40B4-BE49-F238E27FC236}">
                <a16:creationId xmlns:a16="http://schemas.microsoft.com/office/drawing/2014/main" id="{DF2CC090-F5C9-4F13-8078-6382B01E8011}"/>
              </a:ext>
            </a:extLst>
          </p:cNvPr>
          <p:cNvGrpSpPr/>
          <p:nvPr/>
        </p:nvGrpSpPr>
        <p:grpSpPr>
          <a:xfrm>
            <a:off x="9815114" y="3750882"/>
            <a:ext cx="545342" cy="406903"/>
            <a:chOff x="9815114" y="3750882"/>
            <a:chExt cx="545342" cy="406903"/>
          </a:xfrm>
        </p:grpSpPr>
        <p:grpSp>
          <p:nvGrpSpPr>
            <p:cNvPr id="20" name="Group 19">
              <a:extLst>
                <a:ext uri="{FF2B5EF4-FFF2-40B4-BE49-F238E27FC236}">
                  <a16:creationId xmlns:a16="http://schemas.microsoft.com/office/drawing/2014/main" id="{FC934666-AB43-4751-9FF1-049747B5DBEE}"/>
                </a:ext>
              </a:extLst>
            </p:cNvPr>
            <p:cNvGrpSpPr/>
            <p:nvPr/>
          </p:nvGrpSpPr>
          <p:grpSpPr>
            <a:xfrm>
              <a:off x="10052477" y="3750882"/>
              <a:ext cx="148205" cy="406903"/>
              <a:chOff x="3155680" y="3011488"/>
              <a:chExt cx="264318" cy="1227140"/>
            </a:xfrm>
          </p:grpSpPr>
          <p:cxnSp>
            <p:nvCxnSpPr>
              <p:cNvPr id="21" name="Straight Connector 20">
                <a:extLst>
                  <a:ext uri="{FF2B5EF4-FFF2-40B4-BE49-F238E27FC236}">
                    <a16:creationId xmlns:a16="http://schemas.microsoft.com/office/drawing/2014/main" id="{218891BB-3D96-4BEB-8E40-7C54BDDD37BC}"/>
                  </a:ext>
                </a:extLst>
              </p:cNvPr>
              <p:cNvCxnSpPr>
                <a:cxnSpLocks/>
              </p:cNvCxnSpPr>
              <p:nvPr/>
            </p:nvCxnSpPr>
            <p:spPr>
              <a:xfrm rot="5400000">
                <a:off x="3287839" y="2881180"/>
                <a:ext cx="0" cy="264318"/>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02B4C8F2-98F7-434F-B30C-36D91DEA705C}"/>
                  </a:ext>
                </a:extLst>
              </p:cNvPr>
              <p:cNvCxnSpPr>
                <a:cxnSpLocks/>
              </p:cNvCxnSpPr>
              <p:nvPr/>
            </p:nvCxnSpPr>
            <p:spPr>
              <a:xfrm rot="5400000">
                <a:off x="3287839" y="4106469"/>
                <a:ext cx="0" cy="264318"/>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67D1CBE5-06F4-4B97-85DD-BAA82B9E030D}"/>
                  </a:ext>
                </a:extLst>
              </p:cNvPr>
              <p:cNvCxnSpPr/>
              <p:nvPr/>
            </p:nvCxnSpPr>
            <p:spPr>
              <a:xfrm rot="5400000">
                <a:off x="2677522" y="3625058"/>
                <a:ext cx="1227139" cy="0"/>
              </a:xfrm>
              <a:prstGeom prst="line">
                <a:avLst/>
              </a:prstGeom>
            </p:spPr>
            <p:style>
              <a:lnRef idx="2">
                <a:schemeClr val="dk1"/>
              </a:lnRef>
              <a:fillRef idx="0">
                <a:schemeClr val="dk1"/>
              </a:fillRef>
              <a:effectRef idx="1">
                <a:schemeClr val="dk1"/>
              </a:effectRef>
              <a:fontRef idx="minor">
                <a:schemeClr val="tx1"/>
              </a:fontRef>
            </p:style>
          </p:cxnSp>
        </p:grpSp>
        <p:sp>
          <p:nvSpPr>
            <p:cNvPr id="27" name="TextBox 26">
              <a:extLst>
                <a:ext uri="{FF2B5EF4-FFF2-40B4-BE49-F238E27FC236}">
                  <a16:creationId xmlns:a16="http://schemas.microsoft.com/office/drawing/2014/main" id="{5C722E10-BB80-457E-BF69-980D32C8E679}"/>
                </a:ext>
              </a:extLst>
            </p:cNvPr>
            <p:cNvSpPr txBox="1"/>
            <p:nvPr/>
          </p:nvSpPr>
          <p:spPr>
            <a:xfrm>
              <a:off x="9815114" y="3813688"/>
              <a:ext cx="545342" cy="307777"/>
            </a:xfrm>
            <a:prstGeom prst="rect">
              <a:avLst/>
            </a:prstGeom>
            <a:noFill/>
          </p:spPr>
          <p:txBody>
            <a:bodyPr wrap="none" rtlCol="0">
              <a:spAutoFit/>
            </a:bodyPr>
            <a:lstStyle/>
            <a:p>
              <a:r>
                <a:rPr lang="en-US" sz="1400" b="1" dirty="0"/>
                <a:t>46%</a:t>
              </a:r>
            </a:p>
          </p:txBody>
        </p:sp>
      </p:grpSp>
      <p:sp>
        <p:nvSpPr>
          <p:cNvPr id="28" name="TextBox 27">
            <a:extLst>
              <a:ext uri="{FF2B5EF4-FFF2-40B4-BE49-F238E27FC236}">
                <a16:creationId xmlns:a16="http://schemas.microsoft.com/office/drawing/2014/main" id="{3909C1A0-7C16-4AC5-9338-606C94F48F70}"/>
              </a:ext>
            </a:extLst>
          </p:cNvPr>
          <p:cNvSpPr txBox="1"/>
          <p:nvPr/>
        </p:nvSpPr>
        <p:spPr>
          <a:xfrm>
            <a:off x="906888" y="6214144"/>
            <a:ext cx="8872942" cy="261610"/>
          </a:xfrm>
          <a:prstGeom prst="rect">
            <a:avLst/>
          </a:prstGeom>
          <a:noFill/>
        </p:spPr>
        <p:txBody>
          <a:bodyPr wrap="none" rtlCol="0">
            <a:spAutoFit/>
          </a:bodyPr>
          <a:lstStyle/>
          <a:p>
            <a:pPr marL="171450" indent="-171450">
              <a:buFont typeface="Arial" panose="020B0604020202020204" pitchFamily="34" charset="0"/>
              <a:buChar char="•"/>
            </a:pPr>
            <a:r>
              <a:rPr lang="en-US" sz="1100" dirty="0"/>
              <a:t>Experiments are conducted on Nvidia GTX 1080 GPUs;  Dictation model and the test dataset are from Microsoft internal production team</a:t>
            </a:r>
          </a:p>
        </p:txBody>
      </p:sp>
    </p:spTree>
    <p:extLst>
      <p:ext uri="{BB962C8B-B14F-4D97-AF65-F5344CB8AC3E}">
        <p14:creationId xmlns:p14="http://schemas.microsoft.com/office/powerpoint/2010/main" val="1444311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FBC9-F762-49C3-8927-B7735306B0E2}"/>
              </a:ext>
            </a:extLst>
          </p:cNvPr>
          <p:cNvSpPr>
            <a:spLocks noGrp="1"/>
          </p:cNvSpPr>
          <p:nvPr>
            <p:ph type="title"/>
          </p:nvPr>
        </p:nvSpPr>
        <p:spPr/>
        <p:txBody>
          <a:bodyPr/>
          <a:lstStyle/>
          <a:p>
            <a:r>
              <a:rPr lang="en-US" dirty="0"/>
              <a:t>Tensor Algebra Compiler</a:t>
            </a:r>
          </a:p>
        </p:txBody>
      </p:sp>
      <p:sp>
        <p:nvSpPr>
          <p:cNvPr id="3" name="Content Placeholder 2">
            <a:extLst>
              <a:ext uri="{FF2B5EF4-FFF2-40B4-BE49-F238E27FC236}">
                <a16:creationId xmlns:a16="http://schemas.microsoft.com/office/drawing/2014/main" id="{0A4B64FF-95BA-4FFE-B88A-0EB217282601}"/>
              </a:ext>
            </a:extLst>
          </p:cNvPr>
          <p:cNvSpPr>
            <a:spLocks noGrp="1"/>
          </p:cNvSpPr>
          <p:nvPr>
            <p:ph idx="1"/>
          </p:nvPr>
        </p:nvSpPr>
        <p:spPr/>
        <p:txBody>
          <a:bodyPr>
            <a:normAutofit fontScale="92500" lnSpcReduction="10000"/>
          </a:bodyPr>
          <a:lstStyle/>
          <a:p>
            <a:endParaRPr lang="en-US" altLang="zh-CN" dirty="0">
              <a:solidFill>
                <a:schemeClr val="tx2"/>
              </a:solidFill>
            </a:endParaRPr>
          </a:p>
          <a:p>
            <a:endParaRPr lang="en-US" altLang="zh-CN" dirty="0">
              <a:solidFill>
                <a:schemeClr val="tx2"/>
              </a:solidFill>
            </a:endParaRPr>
          </a:p>
          <a:p>
            <a:r>
              <a:rPr lang="en-US" altLang="zh-CN" dirty="0">
                <a:solidFill>
                  <a:schemeClr val="tx2"/>
                </a:solidFill>
              </a:rPr>
              <a:t>Hand-optimized (compound) operators requires tremendous efforts</a:t>
            </a:r>
          </a:p>
          <a:p>
            <a:pPr lvl="1"/>
            <a:r>
              <a:rPr lang="en-US" altLang="zh-CN" dirty="0"/>
              <a:t>Large search space in computation scheduling</a:t>
            </a:r>
          </a:p>
          <a:p>
            <a:pPr lvl="1"/>
            <a:r>
              <a:rPr lang="en-US" altLang="zh-CN" dirty="0"/>
              <a:t>Combinatorial explosion of compound operations</a:t>
            </a:r>
          </a:p>
          <a:p>
            <a:pPr lvl="1"/>
            <a:endParaRPr lang="en-US" altLang="zh-CN" dirty="0">
              <a:solidFill>
                <a:schemeClr val="tx2"/>
              </a:solidFill>
            </a:endParaRPr>
          </a:p>
          <a:p>
            <a:r>
              <a:rPr lang="en-US" altLang="zh-CN" dirty="0">
                <a:solidFill>
                  <a:schemeClr val="tx2"/>
                </a:solidFill>
              </a:rPr>
              <a:t>Existing compiler frameworks</a:t>
            </a:r>
            <a:endParaRPr lang="en-US" dirty="0"/>
          </a:p>
          <a:p>
            <a:pPr lvl="1"/>
            <a:r>
              <a:rPr lang="en-US" dirty="0"/>
              <a:t>Halide, Taco, </a:t>
            </a:r>
            <a:r>
              <a:rPr lang="en-US" dirty="0" err="1"/>
              <a:t>tvm</a:t>
            </a:r>
            <a:endParaRPr lang="en-US" dirty="0"/>
          </a:p>
          <a:p>
            <a:pPr lvl="1"/>
            <a:r>
              <a:rPr lang="en-US" dirty="0"/>
              <a:t>Still need improvement on optimization for GPU and sparse operators</a:t>
            </a:r>
          </a:p>
          <a:p>
            <a:pPr lvl="1"/>
            <a:endParaRPr lang="en-US" dirty="0"/>
          </a:p>
          <a:p>
            <a:r>
              <a:rPr lang="en-US" altLang="zh-CN" dirty="0">
                <a:solidFill>
                  <a:schemeClr val="tx2"/>
                </a:solidFill>
              </a:rPr>
              <a:t>Fusing hand-optimized operators vs. compiling compound operators</a:t>
            </a:r>
            <a:endParaRPr lang="en-US" dirty="0">
              <a:solidFill>
                <a:schemeClr val="tx2"/>
              </a:solidFill>
            </a:endParaRPr>
          </a:p>
          <a:p>
            <a:pPr lvl="1"/>
            <a:endParaRPr lang="en-US" dirty="0"/>
          </a:p>
          <a:p>
            <a:endParaRPr lang="en-US" dirty="0"/>
          </a:p>
        </p:txBody>
      </p:sp>
      <p:sp>
        <p:nvSpPr>
          <p:cNvPr id="4" name="Slide Number Placeholder 3">
            <a:extLst>
              <a:ext uri="{FF2B5EF4-FFF2-40B4-BE49-F238E27FC236}">
                <a16:creationId xmlns:a16="http://schemas.microsoft.com/office/drawing/2014/main" id="{53099579-E683-48E7-B742-3AC0B1FB1F00}"/>
              </a:ext>
            </a:extLst>
          </p:cNvPr>
          <p:cNvSpPr>
            <a:spLocks noGrp="1"/>
          </p:cNvSpPr>
          <p:nvPr>
            <p:ph type="sldNum" sz="quarter" idx="12"/>
          </p:nvPr>
        </p:nvSpPr>
        <p:spPr/>
        <p:txBody>
          <a:bodyPr/>
          <a:lstStyle/>
          <a:p>
            <a:fld id="{75405F3C-E1F1-4016-982B-CA91284A1E2D}" type="slidenum">
              <a:rPr lang="en-US" smtClean="0"/>
              <a:t>28</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8460B60-1B07-472D-8991-5F25FBC66BE2}"/>
                  </a:ext>
                </a:extLst>
              </p:cNvPr>
              <p:cNvSpPr txBox="1"/>
              <p:nvPr/>
            </p:nvSpPr>
            <p:spPr>
              <a:xfrm>
                <a:off x="5218868" y="1822450"/>
                <a:ext cx="1754263" cy="512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𝑖𝑗</m:t>
                          </m:r>
                        </m:sub>
                      </m:sSub>
                      <m:r>
                        <a:rPr lang="en-US" i="1" smtClean="0">
                          <a:latin typeface="Cambria Math" panose="02040503050406030204" pitchFamily="18" charset="0"/>
                        </a:rPr>
                        <m:t>=</m:t>
                      </m:r>
                      <m:nary>
                        <m:naryPr>
                          <m:chr m:val="∑"/>
                          <m:limLoc m:val="subSup"/>
                          <m:supHide m:val="on"/>
                          <m:ctrlPr>
                            <a:rPr lang="en-US" i="1" smtClean="0">
                              <a:latin typeface="Cambria Math" panose="02040503050406030204" pitchFamily="18" charset="0"/>
                            </a:rPr>
                          </m:ctrlPr>
                        </m:naryPr>
                        <m:sub>
                          <m:r>
                            <m:rPr>
                              <m:brk m:alnAt="9"/>
                            </m:rPr>
                            <a:rPr lang="en-US" b="0" i="1" smtClean="0">
                              <a:latin typeface="Cambria Math" panose="02040503050406030204" pitchFamily="18" charset="0"/>
                            </a:rPr>
                            <m:t>𝑘</m:t>
                          </m: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𝑖𝑘</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𝑘𝑗</m:t>
                              </m:r>
                            </m:sub>
                          </m:sSub>
                        </m:e>
                      </m:nary>
                    </m:oMath>
                  </m:oMathPara>
                </a14:m>
                <a:endParaRPr lang="en-US" dirty="0"/>
              </a:p>
            </p:txBody>
          </p:sp>
        </mc:Choice>
        <mc:Fallback xmlns="">
          <p:sp>
            <p:nvSpPr>
              <p:cNvPr id="5" name="TextBox 4">
                <a:extLst>
                  <a:ext uri="{FF2B5EF4-FFF2-40B4-BE49-F238E27FC236}">
                    <a16:creationId xmlns:a16="http://schemas.microsoft.com/office/drawing/2014/main" id="{48460B60-1B07-472D-8991-5F25FBC66BE2}"/>
                  </a:ext>
                </a:extLst>
              </p:cNvPr>
              <p:cNvSpPr txBox="1">
                <a:spLocks noRot="1" noChangeAspect="1" noMove="1" noResize="1" noEditPoints="1" noAdjustHandles="1" noChangeArrowheads="1" noChangeShapeType="1" noTextEdit="1"/>
              </p:cNvSpPr>
              <p:nvPr/>
            </p:nvSpPr>
            <p:spPr>
              <a:xfrm>
                <a:off x="5218868" y="1822450"/>
                <a:ext cx="1754263" cy="51206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53320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FBC9-F762-49C3-8927-B7735306B0E2}"/>
              </a:ext>
            </a:extLst>
          </p:cNvPr>
          <p:cNvSpPr>
            <a:spLocks noGrp="1"/>
          </p:cNvSpPr>
          <p:nvPr>
            <p:ph type="title"/>
          </p:nvPr>
        </p:nvSpPr>
        <p:spPr/>
        <p:txBody>
          <a:bodyPr/>
          <a:lstStyle/>
          <a:p>
            <a:r>
              <a:rPr lang="en-US" altLang="zh-CN" dirty="0"/>
              <a:t>Optimization by Model Compression</a:t>
            </a:r>
            <a:endParaRPr lang="en-US" dirty="0"/>
          </a:p>
        </p:txBody>
      </p:sp>
      <p:sp>
        <p:nvSpPr>
          <p:cNvPr id="3" name="Content Placeholder 2">
            <a:extLst>
              <a:ext uri="{FF2B5EF4-FFF2-40B4-BE49-F238E27FC236}">
                <a16:creationId xmlns:a16="http://schemas.microsoft.com/office/drawing/2014/main" id="{0A4B64FF-95BA-4FFE-B88A-0EB217282601}"/>
              </a:ext>
            </a:extLst>
          </p:cNvPr>
          <p:cNvSpPr>
            <a:spLocks noGrp="1"/>
          </p:cNvSpPr>
          <p:nvPr>
            <p:ph idx="1"/>
          </p:nvPr>
        </p:nvSpPr>
        <p:spPr/>
        <p:txBody>
          <a:bodyPr>
            <a:normAutofit/>
          </a:bodyPr>
          <a:lstStyle/>
          <a:p>
            <a:r>
              <a:rPr lang="en-US" altLang="zh-CN" dirty="0">
                <a:solidFill>
                  <a:schemeClr val="tx2"/>
                </a:solidFill>
              </a:rPr>
              <a:t>Model has redundancy</a:t>
            </a:r>
          </a:p>
        </p:txBody>
      </p:sp>
      <p:sp>
        <p:nvSpPr>
          <p:cNvPr id="4" name="Slide Number Placeholder 3">
            <a:extLst>
              <a:ext uri="{FF2B5EF4-FFF2-40B4-BE49-F238E27FC236}">
                <a16:creationId xmlns:a16="http://schemas.microsoft.com/office/drawing/2014/main" id="{53099579-E683-48E7-B742-3AC0B1FB1F00}"/>
              </a:ext>
            </a:extLst>
          </p:cNvPr>
          <p:cNvSpPr>
            <a:spLocks noGrp="1"/>
          </p:cNvSpPr>
          <p:nvPr>
            <p:ph type="sldNum" sz="quarter" idx="12"/>
          </p:nvPr>
        </p:nvSpPr>
        <p:spPr/>
        <p:txBody>
          <a:bodyPr/>
          <a:lstStyle/>
          <a:p>
            <a:fld id="{75405F3C-E1F1-4016-982B-CA91284A1E2D}" type="slidenum">
              <a:rPr lang="en-US" smtClean="0"/>
              <a:t>29</a:t>
            </a:fld>
            <a:endParaRPr lang="en-US"/>
          </a:p>
        </p:txBody>
      </p:sp>
      <p:sp>
        <p:nvSpPr>
          <p:cNvPr id="6" name="Oval 5">
            <a:extLst>
              <a:ext uri="{FF2B5EF4-FFF2-40B4-BE49-F238E27FC236}">
                <a16:creationId xmlns:a16="http://schemas.microsoft.com/office/drawing/2014/main" id="{B053272F-DDEB-4052-B67B-6CCC10FB575D}"/>
              </a:ext>
            </a:extLst>
          </p:cNvPr>
          <p:cNvSpPr/>
          <p:nvPr/>
        </p:nvSpPr>
        <p:spPr>
          <a:xfrm>
            <a:off x="2042275" y="3022600"/>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245EAF9-07A4-4FFD-B8D0-190829BE0550}"/>
              </a:ext>
            </a:extLst>
          </p:cNvPr>
          <p:cNvSpPr/>
          <p:nvPr/>
        </p:nvSpPr>
        <p:spPr>
          <a:xfrm>
            <a:off x="2582603" y="3022599"/>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0FD2B6E-53D4-4579-AFFB-BB725C3149DC}"/>
              </a:ext>
            </a:extLst>
          </p:cNvPr>
          <p:cNvSpPr/>
          <p:nvPr/>
        </p:nvSpPr>
        <p:spPr>
          <a:xfrm>
            <a:off x="3122931" y="3024907"/>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C60C93E-0A44-4BB3-96EF-E8EB378181E2}"/>
              </a:ext>
            </a:extLst>
          </p:cNvPr>
          <p:cNvSpPr/>
          <p:nvPr/>
        </p:nvSpPr>
        <p:spPr>
          <a:xfrm>
            <a:off x="3663259" y="3022599"/>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94D6915-673A-4163-9C77-820EC44EC60B}"/>
              </a:ext>
            </a:extLst>
          </p:cNvPr>
          <p:cNvSpPr/>
          <p:nvPr/>
        </p:nvSpPr>
        <p:spPr>
          <a:xfrm>
            <a:off x="4203587" y="3022599"/>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BBB1A7-B59F-452D-8F18-906C6E47D0C4}"/>
              </a:ext>
            </a:extLst>
          </p:cNvPr>
          <p:cNvSpPr/>
          <p:nvPr/>
        </p:nvSpPr>
        <p:spPr>
          <a:xfrm>
            <a:off x="2333224" y="3913911"/>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F08CD8-BC88-4906-A75E-2EAA2C6900BA}"/>
              </a:ext>
            </a:extLst>
          </p:cNvPr>
          <p:cNvSpPr/>
          <p:nvPr/>
        </p:nvSpPr>
        <p:spPr>
          <a:xfrm>
            <a:off x="2873552" y="3913910"/>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3D6E81-8773-4A12-8341-9DDD2E5AB9C4}"/>
              </a:ext>
            </a:extLst>
          </p:cNvPr>
          <p:cNvSpPr/>
          <p:nvPr/>
        </p:nvSpPr>
        <p:spPr>
          <a:xfrm>
            <a:off x="3413880" y="3916218"/>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CE0EB6C-9F36-4320-B30A-271FBDAE483B}"/>
              </a:ext>
            </a:extLst>
          </p:cNvPr>
          <p:cNvSpPr/>
          <p:nvPr/>
        </p:nvSpPr>
        <p:spPr>
          <a:xfrm>
            <a:off x="3954208" y="3913910"/>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9C861BD-A770-4058-93C3-5838AC51A6DF}"/>
              </a:ext>
            </a:extLst>
          </p:cNvPr>
          <p:cNvSpPr/>
          <p:nvPr/>
        </p:nvSpPr>
        <p:spPr>
          <a:xfrm>
            <a:off x="2601076" y="4738331"/>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7043368-F04B-4A8F-B626-5C3E990AD535}"/>
              </a:ext>
            </a:extLst>
          </p:cNvPr>
          <p:cNvSpPr/>
          <p:nvPr/>
        </p:nvSpPr>
        <p:spPr>
          <a:xfrm>
            <a:off x="3141404" y="4738330"/>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A9FE134-3403-4DEA-9F93-5532638D5987}"/>
              </a:ext>
            </a:extLst>
          </p:cNvPr>
          <p:cNvSpPr/>
          <p:nvPr/>
        </p:nvSpPr>
        <p:spPr>
          <a:xfrm>
            <a:off x="3681732" y="4740638"/>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77D5E97-CD9C-415A-8CFF-E1EE62948F76}"/>
              </a:ext>
            </a:extLst>
          </p:cNvPr>
          <p:cNvSpPr/>
          <p:nvPr/>
        </p:nvSpPr>
        <p:spPr>
          <a:xfrm>
            <a:off x="2882509" y="5558135"/>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950B99-B8E1-4C3A-A5A6-758194110D24}"/>
              </a:ext>
            </a:extLst>
          </p:cNvPr>
          <p:cNvSpPr/>
          <p:nvPr/>
        </p:nvSpPr>
        <p:spPr>
          <a:xfrm>
            <a:off x="3422837" y="5558134"/>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4FE0AD40-368C-4D28-A860-01AB3D64FD2E}"/>
              </a:ext>
            </a:extLst>
          </p:cNvPr>
          <p:cNvCxnSpPr>
            <a:stCxn id="6" idx="4"/>
            <a:endCxn id="11" idx="0"/>
          </p:cNvCxnSpPr>
          <p:nvPr/>
        </p:nvCxnSpPr>
        <p:spPr>
          <a:xfrm>
            <a:off x="2208530" y="3355109"/>
            <a:ext cx="290949" cy="55880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C87A5AE-2025-4093-80CC-CEF8493F0605}"/>
              </a:ext>
            </a:extLst>
          </p:cNvPr>
          <p:cNvCxnSpPr>
            <a:cxnSpLocks/>
            <a:stCxn id="6" idx="4"/>
            <a:endCxn id="12" idx="0"/>
          </p:cNvCxnSpPr>
          <p:nvPr/>
        </p:nvCxnSpPr>
        <p:spPr>
          <a:xfrm>
            <a:off x="2208530" y="3355109"/>
            <a:ext cx="831277" cy="55880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DCC58D4-1572-41A3-832D-1A8F58DC50C6}"/>
              </a:ext>
            </a:extLst>
          </p:cNvPr>
          <p:cNvCxnSpPr>
            <a:cxnSpLocks/>
            <a:stCxn id="6" idx="4"/>
            <a:endCxn id="13" idx="0"/>
          </p:cNvCxnSpPr>
          <p:nvPr/>
        </p:nvCxnSpPr>
        <p:spPr>
          <a:xfrm>
            <a:off x="2208530" y="3355109"/>
            <a:ext cx="1371605" cy="56110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8A1D11F-125D-451F-9367-A23BB2BAA8D6}"/>
              </a:ext>
            </a:extLst>
          </p:cNvPr>
          <p:cNvCxnSpPr>
            <a:cxnSpLocks/>
            <a:stCxn id="6" idx="4"/>
            <a:endCxn id="14" idx="0"/>
          </p:cNvCxnSpPr>
          <p:nvPr/>
        </p:nvCxnSpPr>
        <p:spPr>
          <a:xfrm>
            <a:off x="2208530" y="3355109"/>
            <a:ext cx="1911933" cy="55880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DADD407-D673-442C-A70D-97486254BA36}"/>
              </a:ext>
            </a:extLst>
          </p:cNvPr>
          <p:cNvCxnSpPr>
            <a:cxnSpLocks/>
            <a:stCxn id="7" idx="4"/>
            <a:endCxn id="11" idx="0"/>
          </p:cNvCxnSpPr>
          <p:nvPr/>
        </p:nvCxnSpPr>
        <p:spPr>
          <a:xfrm flipH="1">
            <a:off x="2499479" y="3355108"/>
            <a:ext cx="249379" cy="55880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7944358-0985-4CD0-98F5-94FDF9543A7D}"/>
              </a:ext>
            </a:extLst>
          </p:cNvPr>
          <p:cNvCxnSpPr>
            <a:cxnSpLocks/>
            <a:stCxn id="7" idx="4"/>
            <a:endCxn id="12" idx="0"/>
          </p:cNvCxnSpPr>
          <p:nvPr/>
        </p:nvCxnSpPr>
        <p:spPr>
          <a:xfrm>
            <a:off x="2748858" y="3355108"/>
            <a:ext cx="290949" cy="55880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B7F9891-4AC3-4B21-B340-037B866EBA97}"/>
              </a:ext>
            </a:extLst>
          </p:cNvPr>
          <p:cNvCxnSpPr>
            <a:cxnSpLocks/>
            <a:stCxn id="7" idx="4"/>
            <a:endCxn id="13" idx="0"/>
          </p:cNvCxnSpPr>
          <p:nvPr/>
        </p:nvCxnSpPr>
        <p:spPr>
          <a:xfrm>
            <a:off x="2748858" y="3355108"/>
            <a:ext cx="831277" cy="56111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166D6D1-7EBA-4D83-93E8-9B85A6E9E7ED}"/>
              </a:ext>
            </a:extLst>
          </p:cNvPr>
          <p:cNvCxnSpPr>
            <a:cxnSpLocks/>
            <a:stCxn id="7" idx="4"/>
            <a:endCxn id="14" idx="0"/>
          </p:cNvCxnSpPr>
          <p:nvPr/>
        </p:nvCxnSpPr>
        <p:spPr>
          <a:xfrm>
            <a:off x="2748858" y="3355108"/>
            <a:ext cx="1371605" cy="55880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72EF59F-5556-4114-9755-68FBD9797F22}"/>
              </a:ext>
            </a:extLst>
          </p:cNvPr>
          <p:cNvCxnSpPr>
            <a:cxnSpLocks/>
            <a:stCxn id="8" idx="4"/>
            <a:endCxn id="11" idx="0"/>
          </p:cNvCxnSpPr>
          <p:nvPr/>
        </p:nvCxnSpPr>
        <p:spPr>
          <a:xfrm flipH="1">
            <a:off x="2499479" y="3357416"/>
            <a:ext cx="789707" cy="5564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50119F0-38AC-493B-A976-7DE24D693A8B}"/>
              </a:ext>
            </a:extLst>
          </p:cNvPr>
          <p:cNvCxnSpPr>
            <a:cxnSpLocks/>
            <a:stCxn id="8" idx="4"/>
            <a:endCxn id="12" idx="0"/>
          </p:cNvCxnSpPr>
          <p:nvPr/>
        </p:nvCxnSpPr>
        <p:spPr>
          <a:xfrm flipH="1">
            <a:off x="3039807" y="3357416"/>
            <a:ext cx="249379" cy="55649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DD51E66-4C25-412A-95A8-325FD0D5DD41}"/>
              </a:ext>
            </a:extLst>
          </p:cNvPr>
          <p:cNvCxnSpPr>
            <a:cxnSpLocks/>
            <a:stCxn id="8" idx="4"/>
            <a:endCxn id="13" idx="0"/>
          </p:cNvCxnSpPr>
          <p:nvPr/>
        </p:nvCxnSpPr>
        <p:spPr>
          <a:xfrm>
            <a:off x="3289186" y="3357416"/>
            <a:ext cx="290949" cy="55880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1A4501D-D7B2-474D-B749-34F6D1B677D0}"/>
              </a:ext>
            </a:extLst>
          </p:cNvPr>
          <p:cNvCxnSpPr>
            <a:cxnSpLocks/>
            <a:stCxn id="8" idx="4"/>
            <a:endCxn id="14" idx="0"/>
          </p:cNvCxnSpPr>
          <p:nvPr/>
        </p:nvCxnSpPr>
        <p:spPr>
          <a:xfrm>
            <a:off x="3289186" y="3357416"/>
            <a:ext cx="831277" cy="55649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D25EC65-9A15-4728-B97F-8D783C26D5CB}"/>
              </a:ext>
            </a:extLst>
          </p:cNvPr>
          <p:cNvCxnSpPr>
            <a:cxnSpLocks/>
            <a:stCxn id="9" idx="4"/>
            <a:endCxn id="14" idx="0"/>
          </p:cNvCxnSpPr>
          <p:nvPr/>
        </p:nvCxnSpPr>
        <p:spPr>
          <a:xfrm>
            <a:off x="3829514" y="3355108"/>
            <a:ext cx="290949" cy="55880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F15CDE6-D5CF-4A7E-82DF-571A5C61F355}"/>
              </a:ext>
            </a:extLst>
          </p:cNvPr>
          <p:cNvCxnSpPr>
            <a:cxnSpLocks/>
            <a:stCxn id="9" idx="4"/>
            <a:endCxn id="13" idx="0"/>
          </p:cNvCxnSpPr>
          <p:nvPr/>
        </p:nvCxnSpPr>
        <p:spPr>
          <a:xfrm flipH="1">
            <a:off x="3580135" y="3355108"/>
            <a:ext cx="249379" cy="56111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A6272FC-0EF7-4FA7-BD76-D3A344B510FA}"/>
              </a:ext>
            </a:extLst>
          </p:cNvPr>
          <p:cNvCxnSpPr>
            <a:cxnSpLocks/>
            <a:stCxn id="9" idx="4"/>
            <a:endCxn id="12" idx="0"/>
          </p:cNvCxnSpPr>
          <p:nvPr/>
        </p:nvCxnSpPr>
        <p:spPr>
          <a:xfrm flipH="1">
            <a:off x="3039807" y="3355108"/>
            <a:ext cx="789707" cy="55880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684C9DD-0553-4152-801D-D3F80D6CBCDD}"/>
              </a:ext>
            </a:extLst>
          </p:cNvPr>
          <p:cNvCxnSpPr>
            <a:cxnSpLocks/>
            <a:stCxn id="9" idx="4"/>
            <a:endCxn id="11" idx="0"/>
          </p:cNvCxnSpPr>
          <p:nvPr/>
        </p:nvCxnSpPr>
        <p:spPr>
          <a:xfrm flipH="1">
            <a:off x="2499479" y="3355108"/>
            <a:ext cx="1330035" cy="55880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0609AC5-F538-4FD3-B7B1-0CA01D4C10B8}"/>
              </a:ext>
            </a:extLst>
          </p:cNvPr>
          <p:cNvCxnSpPr>
            <a:cxnSpLocks/>
            <a:stCxn id="10" idx="4"/>
            <a:endCxn id="11" idx="0"/>
          </p:cNvCxnSpPr>
          <p:nvPr/>
        </p:nvCxnSpPr>
        <p:spPr>
          <a:xfrm flipH="1">
            <a:off x="2499479" y="3355108"/>
            <a:ext cx="1870363" cy="55880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86AB0B3-8E01-49C4-B363-E86E39DF4C6F}"/>
              </a:ext>
            </a:extLst>
          </p:cNvPr>
          <p:cNvCxnSpPr>
            <a:cxnSpLocks/>
            <a:stCxn id="10" idx="4"/>
            <a:endCxn id="12" idx="0"/>
          </p:cNvCxnSpPr>
          <p:nvPr/>
        </p:nvCxnSpPr>
        <p:spPr>
          <a:xfrm flipH="1">
            <a:off x="3039807" y="3355108"/>
            <a:ext cx="1330035" cy="55880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0B2A0DD-C91C-4883-B484-540A12D1C248}"/>
              </a:ext>
            </a:extLst>
          </p:cNvPr>
          <p:cNvCxnSpPr>
            <a:cxnSpLocks/>
            <a:stCxn id="10" idx="4"/>
            <a:endCxn id="13" idx="0"/>
          </p:cNvCxnSpPr>
          <p:nvPr/>
        </p:nvCxnSpPr>
        <p:spPr>
          <a:xfrm flipH="1">
            <a:off x="3580135" y="3355108"/>
            <a:ext cx="789707" cy="56111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327B737-FC9A-4B7B-BB45-6C27B30CB719}"/>
              </a:ext>
            </a:extLst>
          </p:cNvPr>
          <p:cNvCxnSpPr>
            <a:cxnSpLocks/>
            <a:stCxn id="10" idx="4"/>
            <a:endCxn id="14" idx="0"/>
          </p:cNvCxnSpPr>
          <p:nvPr/>
        </p:nvCxnSpPr>
        <p:spPr>
          <a:xfrm flipH="1">
            <a:off x="4120463" y="3355108"/>
            <a:ext cx="249379" cy="55880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2F7A3EA-0B1C-458D-A465-1C39DA226D1A}"/>
              </a:ext>
            </a:extLst>
          </p:cNvPr>
          <p:cNvCxnSpPr>
            <a:cxnSpLocks/>
            <a:stCxn id="11" idx="4"/>
            <a:endCxn id="16" idx="0"/>
          </p:cNvCxnSpPr>
          <p:nvPr/>
        </p:nvCxnSpPr>
        <p:spPr>
          <a:xfrm>
            <a:off x="2499479" y="4246420"/>
            <a:ext cx="267852" cy="4919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4E8458D-BE99-496D-A134-A5B414134FA4}"/>
              </a:ext>
            </a:extLst>
          </p:cNvPr>
          <p:cNvCxnSpPr>
            <a:cxnSpLocks/>
            <a:stCxn id="11" idx="4"/>
            <a:endCxn id="17" idx="0"/>
          </p:cNvCxnSpPr>
          <p:nvPr/>
        </p:nvCxnSpPr>
        <p:spPr>
          <a:xfrm>
            <a:off x="2499479" y="4246420"/>
            <a:ext cx="808180" cy="49191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37CD6B7-E623-469B-9740-D1C09D5E7075}"/>
              </a:ext>
            </a:extLst>
          </p:cNvPr>
          <p:cNvCxnSpPr>
            <a:cxnSpLocks/>
            <a:stCxn id="11" idx="4"/>
            <a:endCxn id="18" idx="0"/>
          </p:cNvCxnSpPr>
          <p:nvPr/>
        </p:nvCxnSpPr>
        <p:spPr>
          <a:xfrm>
            <a:off x="2499479" y="4246420"/>
            <a:ext cx="1348508" cy="49421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2387E25-41FE-4F8A-A4B4-A90C89107C25}"/>
              </a:ext>
            </a:extLst>
          </p:cNvPr>
          <p:cNvCxnSpPr>
            <a:cxnSpLocks/>
            <a:stCxn id="12" idx="4"/>
            <a:endCxn id="16" idx="0"/>
          </p:cNvCxnSpPr>
          <p:nvPr/>
        </p:nvCxnSpPr>
        <p:spPr>
          <a:xfrm flipH="1">
            <a:off x="2767331" y="4246419"/>
            <a:ext cx="272476" cy="4919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C6BC0B2-B694-489D-802E-63997C51E6C3}"/>
              </a:ext>
            </a:extLst>
          </p:cNvPr>
          <p:cNvCxnSpPr>
            <a:cxnSpLocks/>
            <a:stCxn id="12" idx="4"/>
            <a:endCxn id="17" idx="0"/>
          </p:cNvCxnSpPr>
          <p:nvPr/>
        </p:nvCxnSpPr>
        <p:spPr>
          <a:xfrm>
            <a:off x="3039807" y="4246419"/>
            <a:ext cx="267852" cy="4919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7F59631-B9DB-41A3-962B-EDC1B9B0BF44}"/>
              </a:ext>
            </a:extLst>
          </p:cNvPr>
          <p:cNvCxnSpPr>
            <a:cxnSpLocks/>
            <a:stCxn id="12" idx="4"/>
            <a:endCxn id="18" idx="0"/>
          </p:cNvCxnSpPr>
          <p:nvPr/>
        </p:nvCxnSpPr>
        <p:spPr>
          <a:xfrm>
            <a:off x="3039807" y="4246419"/>
            <a:ext cx="808180" cy="49421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6FC1DCC9-8043-4000-96B7-3EA3CBDD05A5}"/>
              </a:ext>
            </a:extLst>
          </p:cNvPr>
          <p:cNvCxnSpPr>
            <a:cxnSpLocks/>
            <a:stCxn id="13" idx="4"/>
            <a:endCxn id="16" idx="0"/>
          </p:cNvCxnSpPr>
          <p:nvPr/>
        </p:nvCxnSpPr>
        <p:spPr>
          <a:xfrm flipH="1">
            <a:off x="2767331" y="4248727"/>
            <a:ext cx="812804" cy="48960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E37BCB0A-FDEE-41FC-A863-DA6EFC90FB3A}"/>
              </a:ext>
            </a:extLst>
          </p:cNvPr>
          <p:cNvCxnSpPr>
            <a:cxnSpLocks/>
            <a:stCxn id="13" idx="4"/>
            <a:endCxn id="17" idx="0"/>
          </p:cNvCxnSpPr>
          <p:nvPr/>
        </p:nvCxnSpPr>
        <p:spPr>
          <a:xfrm flipH="1">
            <a:off x="3307659" y="4248727"/>
            <a:ext cx="272476" cy="48960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B5975A2A-52B5-4C80-892E-A6B5D084AEE4}"/>
              </a:ext>
            </a:extLst>
          </p:cNvPr>
          <p:cNvCxnSpPr>
            <a:cxnSpLocks/>
            <a:stCxn id="13" idx="4"/>
            <a:endCxn id="18" idx="0"/>
          </p:cNvCxnSpPr>
          <p:nvPr/>
        </p:nvCxnSpPr>
        <p:spPr>
          <a:xfrm>
            <a:off x="3580135" y="4248727"/>
            <a:ext cx="267852" cy="4919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D235A737-6176-4477-B49E-FADA512285ED}"/>
              </a:ext>
            </a:extLst>
          </p:cNvPr>
          <p:cNvCxnSpPr>
            <a:cxnSpLocks/>
            <a:stCxn id="14" idx="4"/>
            <a:endCxn id="18" idx="0"/>
          </p:cNvCxnSpPr>
          <p:nvPr/>
        </p:nvCxnSpPr>
        <p:spPr>
          <a:xfrm flipH="1">
            <a:off x="3847987" y="4246419"/>
            <a:ext cx="272476" cy="49421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A7432268-C552-4D0E-88F0-87C05B681785}"/>
              </a:ext>
            </a:extLst>
          </p:cNvPr>
          <p:cNvCxnSpPr>
            <a:cxnSpLocks/>
            <a:stCxn id="14" idx="4"/>
            <a:endCxn id="17" idx="0"/>
          </p:cNvCxnSpPr>
          <p:nvPr/>
        </p:nvCxnSpPr>
        <p:spPr>
          <a:xfrm flipH="1">
            <a:off x="3307659" y="4246419"/>
            <a:ext cx="812804" cy="4919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AFE2BFA-385F-4262-9234-870566DE8B6D}"/>
              </a:ext>
            </a:extLst>
          </p:cNvPr>
          <p:cNvCxnSpPr>
            <a:cxnSpLocks/>
            <a:stCxn id="14" idx="4"/>
            <a:endCxn id="16" idx="0"/>
          </p:cNvCxnSpPr>
          <p:nvPr/>
        </p:nvCxnSpPr>
        <p:spPr>
          <a:xfrm flipH="1">
            <a:off x="2767331" y="4246419"/>
            <a:ext cx="1353132" cy="4919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5A728C65-655A-430A-B58D-1730DF6CA6B0}"/>
              </a:ext>
            </a:extLst>
          </p:cNvPr>
          <p:cNvCxnSpPr>
            <a:cxnSpLocks/>
            <a:stCxn id="16" idx="4"/>
            <a:endCxn id="20" idx="0"/>
          </p:cNvCxnSpPr>
          <p:nvPr/>
        </p:nvCxnSpPr>
        <p:spPr>
          <a:xfrm>
            <a:off x="2767331" y="5070840"/>
            <a:ext cx="281433" cy="4872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C1238FDB-0AAF-457E-B857-2C8D4D92A537}"/>
              </a:ext>
            </a:extLst>
          </p:cNvPr>
          <p:cNvCxnSpPr>
            <a:cxnSpLocks/>
            <a:stCxn id="16" idx="4"/>
            <a:endCxn id="21" idx="0"/>
          </p:cNvCxnSpPr>
          <p:nvPr/>
        </p:nvCxnSpPr>
        <p:spPr>
          <a:xfrm>
            <a:off x="2767331" y="5070840"/>
            <a:ext cx="821761" cy="48729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2FBD629C-1207-447E-8FFE-5CBC8F264F42}"/>
              </a:ext>
            </a:extLst>
          </p:cNvPr>
          <p:cNvCxnSpPr>
            <a:cxnSpLocks/>
            <a:stCxn id="17" idx="4"/>
            <a:endCxn id="20" idx="0"/>
          </p:cNvCxnSpPr>
          <p:nvPr/>
        </p:nvCxnSpPr>
        <p:spPr>
          <a:xfrm flipH="1">
            <a:off x="3048764" y="5070839"/>
            <a:ext cx="258895" cy="4872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2E4292A3-BC28-4BFF-88BE-B38C4D02B307}"/>
              </a:ext>
            </a:extLst>
          </p:cNvPr>
          <p:cNvCxnSpPr>
            <a:cxnSpLocks/>
            <a:stCxn id="17" idx="4"/>
            <a:endCxn id="21" idx="0"/>
          </p:cNvCxnSpPr>
          <p:nvPr/>
        </p:nvCxnSpPr>
        <p:spPr>
          <a:xfrm>
            <a:off x="3307659" y="5070839"/>
            <a:ext cx="281433" cy="4872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F6D33D71-94C8-4D59-BA80-2D5CD5C2D53E}"/>
              </a:ext>
            </a:extLst>
          </p:cNvPr>
          <p:cNvCxnSpPr>
            <a:cxnSpLocks/>
            <a:stCxn id="18" idx="4"/>
            <a:endCxn id="20" idx="0"/>
          </p:cNvCxnSpPr>
          <p:nvPr/>
        </p:nvCxnSpPr>
        <p:spPr>
          <a:xfrm flipH="1">
            <a:off x="3048764" y="5073147"/>
            <a:ext cx="799223" cy="4849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8F052A93-5685-49B8-ADD8-AB11EDAFA730}"/>
              </a:ext>
            </a:extLst>
          </p:cNvPr>
          <p:cNvCxnSpPr>
            <a:cxnSpLocks/>
            <a:stCxn id="18" idx="4"/>
            <a:endCxn id="21" idx="0"/>
          </p:cNvCxnSpPr>
          <p:nvPr/>
        </p:nvCxnSpPr>
        <p:spPr>
          <a:xfrm flipH="1">
            <a:off x="3589092" y="5073147"/>
            <a:ext cx="258895" cy="48498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32FBA9F6-9549-4C9B-9B32-9D5BC8C24AD2}"/>
              </a:ext>
            </a:extLst>
          </p:cNvPr>
          <p:cNvSpPr/>
          <p:nvPr/>
        </p:nvSpPr>
        <p:spPr>
          <a:xfrm>
            <a:off x="7091469" y="3022600"/>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536DCAB1-AF0B-49DF-82E6-D35EA5B87F64}"/>
              </a:ext>
            </a:extLst>
          </p:cNvPr>
          <p:cNvSpPr/>
          <p:nvPr/>
        </p:nvSpPr>
        <p:spPr>
          <a:xfrm>
            <a:off x="7631797" y="3022599"/>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E5DE572-9763-4D97-9EBC-B30F1E6E55B9}"/>
              </a:ext>
            </a:extLst>
          </p:cNvPr>
          <p:cNvSpPr/>
          <p:nvPr/>
        </p:nvSpPr>
        <p:spPr>
          <a:xfrm>
            <a:off x="8172125" y="3024907"/>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02F6AE3A-4820-4DDD-B279-A6F75807A641}"/>
              </a:ext>
            </a:extLst>
          </p:cNvPr>
          <p:cNvSpPr/>
          <p:nvPr/>
        </p:nvSpPr>
        <p:spPr>
          <a:xfrm>
            <a:off x="8712453" y="3022599"/>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01B4A9FB-20D4-48C8-A958-C47FDE72ED57}"/>
              </a:ext>
            </a:extLst>
          </p:cNvPr>
          <p:cNvSpPr/>
          <p:nvPr/>
        </p:nvSpPr>
        <p:spPr>
          <a:xfrm>
            <a:off x="9252781" y="3022599"/>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9AFFC23E-5B69-46EF-B97A-5FB4A6C3CB82}"/>
              </a:ext>
            </a:extLst>
          </p:cNvPr>
          <p:cNvSpPr/>
          <p:nvPr/>
        </p:nvSpPr>
        <p:spPr>
          <a:xfrm>
            <a:off x="7382418" y="3913911"/>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3FF5D019-88DD-4F2F-BB40-72848009A193}"/>
              </a:ext>
            </a:extLst>
          </p:cNvPr>
          <p:cNvSpPr/>
          <p:nvPr/>
        </p:nvSpPr>
        <p:spPr>
          <a:xfrm>
            <a:off x="7922746" y="3913910"/>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FA6FA29F-50BD-4FDF-A3CA-10D2F19C574E}"/>
              </a:ext>
            </a:extLst>
          </p:cNvPr>
          <p:cNvSpPr/>
          <p:nvPr/>
        </p:nvSpPr>
        <p:spPr>
          <a:xfrm>
            <a:off x="8463074" y="3916218"/>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FCF4C8A9-506D-4343-A0AF-1819D0CCE29C}"/>
              </a:ext>
            </a:extLst>
          </p:cNvPr>
          <p:cNvSpPr/>
          <p:nvPr/>
        </p:nvSpPr>
        <p:spPr>
          <a:xfrm>
            <a:off x="9003402" y="3913910"/>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2EF6CB4A-1C81-4656-B2AC-CC6F5666B673}"/>
              </a:ext>
            </a:extLst>
          </p:cNvPr>
          <p:cNvSpPr/>
          <p:nvPr/>
        </p:nvSpPr>
        <p:spPr>
          <a:xfrm>
            <a:off x="7650270" y="4738331"/>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45440073-A89A-4A2F-9E76-EAA524CB0894}"/>
              </a:ext>
            </a:extLst>
          </p:cNvPr>
          <p:cNvSpPr/>
          <p:nvPr/>
        </p:nvSpPr>
        <p:spPr>
          <a:xfrm>
            <a:off x="8190598" y="4738330"/>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3569CF88-CE98-4C5D-B38F-DD7E2C34EEF0}"/>
              </a:ext>
            </a:extLst>
          </p:cNvPr>
          <p:cNvSpPr/>
          <p:nvPr/>
        </p:nvSpPr>
        <p:spPr>
          <a:xfrm>
            <a:off x="8730926" y="4740638"/>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F57617EA-9B1E-406A-9B0B-E30633612F71}"/>
              </a:ext>
            </a:extLst>
          </p:cNvPr>
          <p:cNvSpPr/>
          <p:nvPr/>
        </p:nvSpPr>
        <p:spPr>
          <a:xfrm>
            <a:off x="7931703" y="5558135"/>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17ED9617-D58F-42A1-AA8A-7849AADA42CF}"/>
              </a:ext>
            </a:extLst>
          </p:cNvPr>
          <p:cNvSpPr/>
          <p:nvPr/>
        </p:nvSpPr>
        <p:spPr>
          <a:xfrm>
            <a:off x="8472031" y="5558134"/>
            <a:ext cx="332509" cy="3325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Arrow Connector 153">
            <a:extLst>
              <a:ext uri="{FF2B5EF4-FFF2-40B4-BE49-F238E27FC236}">
                <a16:creationId xmlns:a16="http://schemas.microsoft.com/office/drawing/2014/main" id="{E7B71D79-BFF6-4C41-9A6E-1286D1E766A3}"/>
              </a:ext>
            </a:extLst>
          </p:cNvPr>
          <p:cNvCxnSpPr>
            <a:cxnSpLocks/>
            <a:stCxn id="138" idx="4"/>
            <a:endCxn id="145" idx="0"/>
          </p:cNvCxnSpPr>
          <p:nvPr/>
        </p:nvCxnSpPr>
        <p:spPr>
          <a:xfrm>
            <a:off x="7257724" y="3355109"/>
            <a:ext cx="1371605" cy="56110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00B10F66-C457-4A0D-9B34-2D9B45F4EB84}"/>
              </a:ext>
            </a:extLst>
          </p:cNvPr>
          <p:cNvCxnSpPr>
            <a:cxnSpLocks/>
            <a:stCxn id="139" idx="4"/>
            <a:endCxn id="143" idx="0"/>
          </p:cNvCxnSpPr>
          <p:nvPr/>
        </p:nvCxnSpPr>
        <p:spPr>
          <a:xfrm flipH="1">
            <a:off x="7548673" y="3355108"/>
            <a:ext cx="249379" cy="55880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C7C09E89-7F75-4010-9616-7FACEE6E235A}"/>
              </a:ext>
            </a:extLst>
          </p:cNvPr>
          <p:cNvCxnSpPr>
            <a:cxnSpLocks/>
            <a:stCxn id="140" idx="4"/>
            <a:endCxn id="145" idx="0"/>
          </p:cNvCxnSpPr>
          <p:nvPr/>
        </p:nvCxnSpPr>
        <p:spPr>
          <a:xfrm>
            <a:off x="8338380" y="3357416"/>
            <a:ext cx="290949" cy="55880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3B75770C-8262-451A-B9F0-A540BCBDBBEC}"/>
              </a:ext>
            </a:extLst>
          </p:cNvPr>
          <p:cNvCxnSpPr>
            <a:cxnSpLocks/>
            <a:stCxn id="141" idx="4"/>
            <a:endCxn id="146" idx="0"/>
          </p:cNvCxnSpPr>
          <p:nvPr/>
        </p:nvCxnSpPr>
        <p:spPr>
          <a:xfrm>
            <a:off x="8878708" y="3355108"/>
            <a:ext cx="290949" cy="55880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17F2BC52-F54B-4A6D-8A64-35C1FF974290}"/>
              </a:ext>
            </a:extLst>
          </p:cNvPr>
          <p:cNvCxnSpPr>
            <a:cxnSpLocks/>
            <a:stCxn id="141" idx="4"/>
            <a:endCxn id="144" idx="0"/>
          </p:cNvCxnSpPr>
          <p:nvPr/>
        </p:nvCxnSpPr>
        <p:spPr>
          <a:xfrm flipH="1">
            <a:off x="8089001" y="3355108"/>
            <a:ext cx="789707" cy="55880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97555B5C-3B57-4B12-9488-CD6EAA7235BA}"/>
              </a:ext>
            </a:extLst>
          </p:cNvPr>
          <p:cNvCxnSpPr>
            <a:cxnSpLocks/>
            <a:stCxn id="142" idx="4"/>
            <a:endCxn id="145" idx="0"/>
          </p:cNvCxnSpPr>
          <p:nvPr/>
        </p:nvCxnSpPr>
        <p:spPr>
          <a:xfrm flipH="1">
            <a:off x="8629329" y="3355108"/>
            <a:ext cx="789707" cy="56111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451499E9-23D1-41C1-BF11-7F26309602C8}"/>
              </a:ext>
            </a:extLst>
          </p:cNvPr>
          <p:cNvCxnSpPr>
            <a:cxnSpLocks/>
            <a:stCxn id="143" idx="4"/>
            <a:endCxn id="147" idx="0"/>
          </p:cNvCxnSpPr>
          <p:nvPr/>
        </p:nvCxnSpPr>
        <p:spPr>
          <a:xfrm>
            <a:off x="7548673" y="4246420"/>
            <a:ext cx="267852" cy="4919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1417DDF5-F831-4854-BD44-0B0C3D26F87C}"/>
              </a:ext>
            </a:extLst>
          </p:cNvPr>
          <p:cNvCxnSpPr>
            <a:cxnSpLocks/>
            <a:stCxn id="144" idx="4"/>
            <a:endCxn id="147" idx="0"/>
          </p:cNvCxnSpPr>
          <p:nvPr/>
        </p:nvCxnSpPr>
        <p:spPr>
          <a:xfrm flipH="1">
            <a:off x="7816525" y="4246419"/>
            <a:ext cx="272476" cy="4919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49027A29-1101-4DF5-BA5F-F6CFF32255BA}"/>
              </a:ext>
            </a:extLst>
          </p:cNvPr>
          <p:cNvCxnSpPr>
            <a:cxnSpLocks/>
            <a:stCxn id="145" idx="4"/>
            <a:endCxn id="147" idx="0"/>
          </p:cNvCxnSpPr>
          <p:nvPr/>
        </p:nvCxnSpPr>
        <p:spPr>
          <a:xfrm flipH="1">
            <a:off x="7816525" y="4248727"/>
            <a:ext cx="812804" cy="48960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74EF4A09-DA99-4924-8A0A-42F766FE93E6}"/>
              </a:ext>
            </a:extLst>
          </p:cNvPr>
          <p:cNvCxnSpPr>
            <a:cxnSpLocks/>
            <a:stCxn id="144" idx="4"/>
            <a:endCxn id="149" idx="0"/>
          </p:cNvCxnSpPr>
          <p:nvPr/>
        </p:nvCxnSpPr>
        <p:spPr>
          <a:xfrm>
            <a:off x="8089001" y="4246419"/>
            <a:ext cx="808180" cy="49421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7D481A48-7025-438E-B6CA-B6FC41173E73}"/>
              </a:ext>
            </a:extLst>
          </p:cNvPr>
          <p:cNvCxnSpPr>
            <a:cxnSpLocks/>
            <a:stCxn id="146" idx="4"/>
            <a:endCxn id="149" idx="0"/>
          </p:cNvCxnSpPr>
          <p:nvPr/>
        </p:nvCxnSpPr>
        <p:spPr>
          <a:xfrm flipH="1">
            <a:off x="8897181" y="4246419"/>
            <a:ext cx="272476" cy="49421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F7A47977-E163-48D0-A3CF-9D06E1666D23}"/>
              </a:ext>
            </a:extLst>
          </p:cNvPr>
          <p:cNvCxnSpPr>
            <a:cxnSpLocks/>
            <a:stCxn id="146" idx="4"/>
            <a:endCxn id="148" idx="0"/>
          </p:cNvCxnSpPr>
          <p:nvPr/>
        </p:nvCxnSpPr>
        <p:spPr>
          <a:xfrm flipH="1">
            <a:off x="8356853" y="4246419"/>
            <a:ext cx="812804" cy="4919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858BE3B5-8BE5-496C-91B5-E90234A9E702}"/>
              </a:ext>
            </a:extLst>
          </p:cNvPr>
          <p:cNvCxnSpPr>
            <a:cxnSpLocks/>
            <a:stCxn id="147" idx="4"/>
            <a:endCxn id="150" idx="0"/>
          </p:cNvCxnSpPr>
          <p:nvPr/>
        </p:nvCxnSpPr>
        <p:spPr>
          <a:xfrm>
            <a:off x="7816525" y="5070840"/>
            <a:ext cx="281433" cy="4872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239BAC55-6EAD-4FE2-80B4-0560FD857107}"/>
              </a:ext>
            </a:extLst>
          </p:cNvPr>
          <p:cNvCxnSpPr>
            <a:cxnSpLocks/>
            <a:stCxn id="148" idx="4"/>
            <a:endCxn id="151" idx="0"/>
          </p:cNvCxnSpPr>
          <p:nvPr/>
        </p:nvCxnSpPr>
        <p:spPr>
          <a:xfrm>
            <a:off x="8356853" y="5070839"/>
            <a:ext cx="281433" cy="4872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D735E7E8-DA96-42DB-8B15-621E799B316A}"/>
              </a:ext>
            </a:extLst>
          </p:cNvPr>
          <p:cNvCxnSpPr>
            <a:cxnSpLocks/>
            <a:stCxn id="149" idx="4"/>
            <a:endCxn id="150" idx="0"/>
          </p:cNvCxnSpPr>
          <p:nvPr/>
        </p:nvCxnSpPr>
        <p:spPr>
          <a:xfrm flipH="1">
            <a:off x="8097958" y="5073147"/>
            <a:ext cx="799223" cy="4849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0" name="Arrow: Right 189">
            <a:extLst>
              <a:ext uri="{FF2B5EF4-FFF2-40B4-BE49-F238E27FC236}">
                <a16:creationId xmlns:a16="http://schemas.microsoft.com/office/drawing/2014/main" id="{F6EA6122-BF4E-4E76-B699-0D194842EA38}"/>
              </a:ext>
            </a:extLst>
          </p:cNvPr>
          <p:cNvSpPr/>
          <p:nvPr/>
        </p:nvSpPr>
        <p:spPr>
          <a:xfrm>
            <a:off x="5168579" y="4246419"/>
            <a:ext cx="1267279" cy="418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a:extLst>
              <a:ext uri="{FF2B5EF4-FFF2-40B4-BE49-F238E27FC236}">
                <a16:creationId xmlns:a16="http://schemas.microsoft.com/office/drawing/2014/main" id="{7618B13A-83AE-4431-AC4F-6A22657134B8}"/>
              </a:ext>
            </a:extLst>
          </p:cNvPr>
          <p:cNvSpPr txBox="1"/>
          <p:nvPr/>
        </p:nvSpPr>
        <p:spPr>
          <a:xfrm>
            <a:off x="4858749" y="3809619"/>
            <a:ext cx="1818151" cy="369332"/>
          </a:xfrm>
          <a:prstGeom prst="rect">
            <a:avLst/>
          </a:prstGeom>
          <a:noFill/>
        </p:spPr>
        <p:txBody>
          <a:bodyPr wrap="square" rtlCol="0">
            <a:spAutoFit/>
          </a:bodyPr>
          <a:lstStyle/>
          <a:p>
            <a:pPr algn="ctr"/>
            <a:r>
              <a:rPr lang="en-US" dirty="0"/>
              <a:t>Model Pruning</a:t>
            </a:r>
          </a:p>
        </p:txBody>
      </p:sp>
      <p:sp>
        <p:nvSpPr>
          <p:cNvPr id="194" name="TextBox 193">
            <a:extLst>
              <a:ext uri="{FF2B5EF4-FFF2-40B4-BE49-F238E27FC236}">
                <a16:creationId xmlns:a16="http://schemas.microsoft.com/office/drawing/2014/main" id="{3F62E59B-A4EF-4A06-9E40-34BD8505A2A4}"/>
              </a:ext>
            </a:extLst>
          </p:cNvPr>
          <p:cNvSpPr txBox="1"/>
          <p:nvPr/>
        </p:nvSpPr>
        <p:spPr>
          <a:xfrm>
            <a:off x="4858749" y="4732774"/>
            <a:ext cx="1818151" cy="369332"/>
          </a:xfrm>
          <a:prstGeom prst="rect">
            <a:avLst/>
          </a:prstGeom>
          <a:noFill/>
        </p:spPr>
        <p:txBody>
          <a:bodyPr wrap="square" rtlCol="0">
            <a:spAutoFit/>
          </a:bodyPr>
          <a:lstStyle/>
          <a:p>
            <a:pPr algn="ctr"/>
            <a:r>
              <a:rPr lang="en-US" dirty="0"/>
              <a:t>Dense to Sparse</a:t>
            </a:r>
          </a:p>
        </p:txBody>
      </p:sp>
    </p:spTree>
    <p:extLst>
      <p:ext uri="{BB962C8B-B14F-4D97-AF65-F5344CB8AC3E}">
        <p14:creationId xmlns:p14="http://schemas.microsoft.com/office/powerpoint/2010/main" val="1798094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673D-D9D6-483A-876A-CC8B8E1477DE}"/>
              </a:ext>
            </a:extLst>
          </p:cNvPr>
          <p:cNvSpPr>
            <a:spLocks noGrp="1"/>
          </p:cNvSpPr>
          <p:nvPr>
            <p:ph type="title"/>
          </p:nvPr>
        </p:nvSpPr>
        <p:spPr>
          <a:xfrm>
            <a:off x="838200" y="217640"/>
            <a:ext cx="10515600" cy="1325563"/>
          </a:xfrm>
        </p:spPr>
        <p:txBody>
          <a:bodyPr/>
          <a:lstStyle/>
          <a:p>
            <a:r>
              <a:rPr lang="en-US" dirty="0"/>
              <a:t>Deep Learning Approach</a:t>
            </a:r>
          </a:p>
        </p:txBody>
      </p:sp>
      <p:sp>
        <p:nvSpPr>
          <p:cNvPr id="4" name="Slide Number Placeholder 3">
            <a:extLst>
              <a:ext uri="{FF2B5EF4-FFF2-40B4-BE49-F238E27FC236}">
                <a16:creationId xmlns:a16="http://schemas.microsoft.com/office/drawing/2014/main" id="{DBC39C04-EB67-4F70-B0CF-56E394B88A4A}"/>
              </a:ext>
            </a:extLst>
          </p:cNvPr>
          <p:cNvSpPr>
            <a:spLocks noGrp="1"/>
          </p:cNvSpPr>
          <p:nvPr>
            <p:ph type="sldNum" sz="quarter" idx="12"/>
          </p:nvPr>
        </p:nvSpPr>
        <p:spPr/>
        <p:txBody>
          <a:bodyPr/>
          <a:lstStyle/>
          <a:p>
            <a:fld id="{75405F3C-E1F1-4016-982B-CA91284A1E2D}" type="slidenum">
              <a:rPr lang="en-US" smtClean="0"/>
              <a:t>3</a:t>
            </a:fld>
            <a:endParaRPr lang="en-US"/>
          </a:p>
        </p:txBody>
      </p:sp>
      <p:pic>
        <p:nvPicPr>
          <p:cNvPr id="2050" name="Picture 2" descr="“dog”的图片搜索结果">
            <a:extLst>
              <a:ext uri="{FF2B5EF4-FFF2-40B4-BE49-F238E27FC236}">
                <a16:creationId xmlns:a16="http://schemas.microsoft.com/office/drawing/2014/main" id="{17C376D3-D316-469D-B612-05E80094A8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2296" y="1455767"/>
            <a:ext cx="1016427" cy="10164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rey and White Short Fur Cat">
            <a:extLst>
              <a:ext uri="{FF2B5EF4-FFF2-40B4-BE49-F238E27FC236}">
                <a16:creationId xmlns:a16="http://schemas.microsoft.com/office/drawing/2014/main" id="{93D25EBB-6645-4DE3-A3B8-6097F57FC7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798" y="2027223"/>
            <a:ext cx="1168738" cy="775843"/>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B06E481A-9CF0-4B77-9EFB-385E5E617E63}"/>
              </a:ext>
            </a:extLst>
          </p:cNvPr>
          <p:cNvSpPr/>
          <p:nvPr/>
        </p:nvSpPr>
        <p:spPr>
          <a:xfrm>
            <a:off x="3469821" y="2234559"/>
            <a:ext cx="377372" cy="398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1" name="Group 2220">
            <a:extLst>
              <a:ext uri="{FF2B5EF4-FFF2-40B4-BE49-F238E27FC236}">
                <a16:creationId xmlns:a16="http://schemas.microsoft.com/office/drawing/2014/main" id="{C3303689-1D7F-4733-BB18-1C39A40F4AFE}"/>
              </a:ext>
            </a:extLst>
          </p:cNvPr>
          <p:cNvGrpSpPr/>
          <p:nvPr/>
        </p:nvGrpSpPr>
        <p:grpSpPr>
          <a:xfrm>
            <a:off x="4029850" y="1713994"/>
            <a:ext cx="4760996" cy="1404661"/>
            <a:chOff x="4029850" y="2465283"/>
            <a:chExt cx="4760996" cy="1404661"/>
          </a:xfrm>
        </p:grpSpPr>
        <p:grpSp>
          <p:nvGrpSpPr>
            <p:cNvPr id="2048" name="Group 2047">
              <a:extLst>
                <a:ext uri="{FF2B5EF4-FFF2-40B4-BE49-F238E27FC236}">
                  <a16:creationId xmlns:a16="http://schemas.microsoft.com/office/drawing/2014/main" id="{9A6A2D4E-5AB9-40CF-8D94-0C1FBF2C2968}"/>
                </a:ext>
              </a:extLst>
            </p:cNvPr>
            <p:cNvGrpSpPr/>
            <p:nvPr/>
          </p:nvGrpSpPr>
          <p:grpSpPr>
            <a:xfrm rot="20400000">
              <a:off x="4029850" y="2623117"/>
              <a:ext cx="832247" cy="231208"/>
              <a:chOff x="4029850" y="2632642"/>
              <a:chExt cx="832247" cy="231208"/>
            </a:xfrm>
          </p:grpSpPr>
          <p:sp>
            <p:nvSpPr>
              <p:cNvPr id="17" name="Oval 16">
                <a:extLst>
                  <a:ext uri="{FF2B5EF4-FFF2-40B4-BE49-F238E27FC236}">
                    <a16:creationId xmlns:a16="http://schemas.microsoft.com/office/drawing/2014/main" id="{99FFFD01-E511-4430-976E-4CD6542C5ECD}"/>
                  </a:ext>
                </a:extLst>
              </p:cNvPr>
              <p:cNvSpPr/>
              <p:nvPr/>
            </p:nvSpPr>
            <p:spPr>
              <a:xfrm>
                <a:off x="4633497"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0" name="Oval 59">
                <a:extLst>
                  <a:ext uri="{FF2B5EF4-FFF2-40B4-BE49-F238E27FC236}">
                    <a16:creationId xmlns:a16="http://schemas.microsoft.com/office/drawing/2014/main" id="{2747DE33-D35F-455E-A3A1-86050139450C}"/>
                  </a:ext>
                </a:extLst>
              </p:cNvPr>
              <p:cNvSpPr/>
              <p:nvPr/>
            </p:nvSpPr>
            <p:spPr>
              <a:xfrm>
                <a:off x="4483478"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1" name="Oval 60">
                <a:extLst>
                  <a:ext uri="{FF2B5EF4-FFF2-40B4-BE49-F238E27FC236}">
                    <a16:creationId xmlns:a16="http://schemas.microsoft.com/office/drawing/2014/main" id="{D28F85A8-BEE0-4CE8-B40E-6276C5697BD9}"/>
                  </a:ext>
                </a:extLst>
              </p:cNvPr>
              <p:cNvSpPr/>
              <p:nvPr/>
            </p:nvSpPr>
            <p:spPr>
              <a:xfrm>
                <a:off x="4333459"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2" name="Oval 61">
                <a:extLst>
                  <a:ext uri="{FF2B5EF4-FFF2-40B4-BE49-F238E27FC236}">
                    <a16:creationId xmlns:a16="http://schemas.microsoft.com/office/drawing/2014/main" id="{3BDB4D9E-6F05-4D57-8990-6896F5C42D3A}"/>
                  </a:ext>
                </a:extLst>
              </p:cNvPr>
              <p:cNvSpPr/>
              <p:nvPr/>
            </p:nvSpPr>
            <p:spPr>
              <a:xfrm>
                <a:off x="418344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3" name="Oval 62">
                <a:extLst>
                  <a:ext uri="{FF2B5EF4-FFF2-40B4-BE49-F238E27FC236}">
                    <a16:creationId xmlns:a16="http://schemas.microsoft.com/office/drawing/2014/main" id="{58DDBB5F-82CC-4974-A9F2-90780C2D9066}"/>
                  </a:ext>
                </a:extLst>
              </p:cNvPr>
              <p:cNvSpPr/>
              <p:nvPr/>
            </p:nvSpPr>
            <p:spPr>
              <a:xfrm>
                <a:off x="402985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F7B9D482-7415-4E92-9227-889337D29AB0}"/>
                </a:ext>
              </a:extLst>
            </p:cNvPr>
            <p:cNvGrpSpPr/>
            <p:nvPr/>
          </p:nvGrpSpPr>
          <p:grpSpPr>
            <a:xfrm rot="20400000">
              <a:off x="4031529" y="2886188"/>
              <a:ext cx="832247" cy="231208"/>
              <a:chOff x="4029850" y="2632642"/>
              <a:chExt cx="832247" cy="231208"/>
            </a:xfrm>
          </p:grpSpPr>
          <p:sp>
            <p:nvSpPr>
              <p:cNvPr id="66" name="Oval 65">
                <a:extLst>
                  <a:ext uri="{FF2B5EF4-FFF2-40B4-BE49-F238E27FC236}">
                    <a16:creationId xmlns:a16="http://schemas.microsoft.com/office/drawing/2014/main" id="{C2442A82-F91B-4930-A65D-AEB47CE02B47}"/>
                  </a:ext>
                </a:extLst>
              </p:cNvPr>
              <p:cNvSpPr/>
              <p:nvPr/>
            </p:nvSpPr>
            <p:spPr>
              <a:xfrm>
                <a:off x="4633497"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7" name="Oval 66">
                <a:extLst>
                  <a:ext uri="{FF2B5EF4-FFF2-40B4-BE49-F238E27FC236}">
                    <a16:creationId xmlns:a16="http://schemas.microsoft.com/office/drawing/2014/main" id="{7D3E5860-8024-4916-97E9-822E50E501ED}"/>
                  </a:ext>
                </a:extLst>
              </p:cNvPr>
              <p:cNvSpPr/>
              <p:nvPr/>
            </p:nvSpPr>
            <p:spPr>
              <a:xfrm>
                <a:off x="4483478"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8" name="Oval 67">
                <a:extLst>
                  <a:ext uri="{FF2B5EF4-FFF2-40B4-BE49-F238E27FC236}">
                    <a16:creationId xmlns:a16="http://schemas.microsoft.com/office/drawing/2014/main" id="{0EFB0C68-0888-48C8-8256-3335FDEF5AF6}"/>
                  </a:ext>
                </a:extLst>
              </p:cNvPr>
              <p:cNvSpPr/>
              <p:nvPr/>
            </p:nvSpPr>
            <p:spPr>
              <a:xfrm>
                <a:off x="4333459"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9" name="Oval 68">
                <a:extLst>
                  <a:ext uri="{FF2B5EF4-FFF2-40B4-BE49-F238E27FC236}">
                    <a16:creationId xmlns:a16="http://schemas.microsoft.com/office/drawing/2014/main" id="{DEB0E83A-E0A3-4E58-9358-41F0486A024D}"/>
                  </a:ext>
                </a:extLst>
              </p:cNvPr>
              <p:cNvSpPr/>
              <p:nvPr/>
            </p:nvSpPr>
            <p:spPr>
              <a:xfrm>
                <a:off x="418344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0" name="Oval 69">
                <a:extLst>
                  <a:ext uri="{FF2B5EF4-FFF2-40B4-BE49-F238E27FC236}">
                    <a16:creationId xmlns:a16="http://schemas.microsoft.com/office/drawing/2014/main" id="{F8B21210-F573-4285-98EC-3B52DC08B4CF}"/>
                  </a:ext>
                </a:extLst>
              </p:cNvPr>
              <p:cNvSpPr/>
              <p:nvPr/>
            </p:nvSpPr>
            <p:spPr>
              <a:xfrm>
                <a:off x="402985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5564A00A-A34B-4490-ADE7-637C3EF4D29F}"/>
                </a:ext>
              </a:extLst>
            </p:cNvPr>
            <p:cNvGrpSpPr/>
            <p:nvPr/>
          </p:nvGrpSpPr>
          <p:grpSpPr>
            <a:xfrm rot="20400000">
              <a:off x="4037503" y="3130989"/>
              <a:ext cx="832247" cy="231208"/>
              <a:chOff x="4029850" y="2632642"/>
              <a:chExt cx="832247" cy="231208"/>
            </a:xfrm>
          </p:grpSpPr>
          <p:sp>
            <p:nvSpPr>
              <p:cNvPr id="72" name="Oval 71">
                <a:extLst>
                  <a:ext uri="{FF2B5EF4-FFF2-40B4-BE49-F238E27FC236}">
                    <a16:creationId xmlns:a16="http://schemas.microsoft.com/office/drawing/2014/main" id="{085A1E34-20ED-43C9-9DAB-55C39D464C1A}"/>
                  </a:ext>
                </a:extLst>
              </p:cNvPr>
              <p:cNvSpPr/>
              <p:nvPr/>
            </p:nvSpPr>
            <p:spPr>
              <a:xfrm>
                <a:off x="4633497"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3" name="Oval 72">
                <a:extLst>
                  <a:ext uri="{FF2B5EF4-FFF2-40B4-BE49-F238E27FC236}">
                    <a16:creationId xmlns:a16="http://schemas.microsoft.com/office/drawing/2014/main" id="{6DA10612-999C-4DAE-A995-DB53C9AC9E41}"/>
                  </a:ext>
                </a:extLst>
              </p:cNvPr>
              <p:cNvSpPr/>
              <p:nvPr/>
            </p:nvSpPr>
            <p:spPr>
              <a:xfrm>
                <a:off x="4483478"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4" name="Oval 73">
                <a:extLst>
                  <a:ext uri="{FF2B5EF4-FFF2-40B4-BE49-F238E27FC236}">
                    <a16:creationId xmlns:a16="http://schemas.microsoft.com/office/drawing/2014/main" id="{DE22EA64-6777-488E-BD99-909B9D297963}"/>
                  </a:ext>
                </a:extLst>
              </p:cNvPr>
              <p:cNvSpPr/>
              <p:nvPr/>
            </p:nvSpPr>
            <p:spPr>
              <a:xfrm>
                <a:off x="4333459"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5" name="Oval 74">
                <a:extLst>
                  <a:ext uri="{FF2B5EF4-FFF2-40B4-BE49-F238E27FC236}">
                    <a16:creationId xmlns:a16="http://schemas.microsoft.com/office/drawing/2014/main" id="{5CBDC476-1DEA-4D50-97AE-67E7AE7463E5}"/>
                  </a:ext>
                </a:extLst>
              </p:cNvPr>
              <p:cNvSpPr/>
              <p:nvPr/>
            </p:nvSpPr>
            <p:spPr>
              <a:xfrm>
                <a:off x="418344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6" name="Oval 75">
                <a:extLst>
                  <a:ext uri="{FF2B5EF4-FFF2-40B4-BE49-F238E27FC236}">
                    <a16:creationId xmlns:a16="http://schemas.microsoft.com/office/drawing/2014/main" id="{385CC08C-728E-40A8-BF6C-F29EEFDED1A3}"/>
                  </a:ext>
                </a:extLst>
              </p:cNvPr>
              <p:cNvSpPr/>
              <p:nvPr/>
            </p:nvSpPr>
            <p:spPr>
              <a:xfrm>
                <a:off x="402985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90F2B53C-EDA1-4D24-AC3D-984E9692C838}"/>
                </a:ext>
              </a:extLst>
            </p:cNvPr>
            <p:cNvGrpSpPr/>
            <p:nvPr/>
          </p:nvGrpSpPr>
          <p:grpSpPr>
            <a:xfrm rot="20400000">
              <a:off x="4037503" y="3380845"/>
              <a:ext cx="832247" cy="231208"/>
              <a:chOff x="4029850" y="2632642"/>
              <a:chExt cx="832247" cy="231208"/>
            </a:xfrm>
          </p:grpSpPr>
          <p:sp>
            <p:nvSpPr>
              <p:cNvPr id="78" name="Oval 77">
                <a:extLst>
                  <a:ext uri="{FF2B5EF4-FFF2-40B4-BE49-F238E27FC236}">
                    <a16:creationId xmlns:a16="http://schemas.microsoft.com/office/drawing/2014/main" id="{B3FB9870-78F4-42D2-B1F9-791114F752B9}"/>
                  </a:ext>
                </a:extLst>
              </p:cNvPr>
              <p:cNvSpPr/>
              <p:nvPr/>
            </p:nvSpPr>
            <p:spPr>
              <a:xfrm>
                <a:off x="4633497"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9" name="Oval 78">
                <a:extLst>
                  <a:ext uri="{FF2B5EF4-FFF2-40B4-BE49-F238E27FC236}">
                    <a16:creationId xmlns:a16="http://schemas.microsoft.com/office/drawing/2014/main" id="{0EED31E4-4ED7-4667-BD1C-300B34895EC6}"/>
                  </a:ext>
                </a:extLst>
              </p:cNvPr>
              <p:cNvSpPr/>
              <p:nvPr/>
            </p:nvSpPr>
            <p:spPr>
              <a:xfrm>
                <a:off x="4483478"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0" name="Oval 79">
                <a:extLst>
                  <a:ext uri="{FF2B5EF4-FFF2-40B4-BE49-F238E27FC236}">
                    <a16:creationId xmlns:a16="http://schemas.microsoft.com/office/drawing/2014/main" id="{DA376673-DE99-4209-A103-8B5D79944E56}"/>
                  </a:ext>
                </a:extLst>
              </p:cNvPr>
              <p:cNvSpPr/>
              <p:nvPr/>
            </p:nvSpPr>
            <p:spPr>
              <a:xfrm>
                <a:off x="4333459"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1" name="Oval 80">
                <a:extLst>
                  <a:ext uri="{FF2B5EF4-FFF2-40B4-BE49-F238E27FC236}">
                    <a16:creationId xmlns:a16="http://schemas.microsoft.com/office/drawing/2014/main" id="{88C1B622-938D-4203-8389-AE03C04FB578}"/>
                  </a:ext>
                </a:extLst>
              </p:cNvPr>
              <p:cNvSpPr/>
              <p:nvPr/>
            </p:nvSpPr>
            <p:spPr>
              <a:xfrm>
                <a:off x="418344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2" name="Oval 81">
                <a:extLst>
                  <a:ext uri="{FF2B5EF4-FFF2-40B4-BE49-F238E27FC236}">
                    <a16:creationId xmlns:a16="http://schemas.microsoft.com/office/drawing/2014/main" id="{520EA91B-2511-4125-A33E-C8ECF5BEB6D0}"/>
                  </a:ext>
                </a:extLst>
              </p:cNvPr>
              <p:cNvSpPr/>
              <p:nvPr/>
            </p:nvSpPr>
            <p:spPr>
              <a:xfrm>
                <a:off x="402985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2FAE32CD-2B51-4ED4-A475-30BB4482534D}"/>
                </a:ext>
              </a:extLst>
            </p:cNvPr>
            <p:cNvGrpSpPr/>
            <p:nvPr/>
          </p:nvGrpSpPr>
          <p:grpSpPr>
            <a:xfrm rot="20400000">
              <a:off x="4045155" y="3638736"/>
              <a:ext cx="832247" cy="231208"/>
              <a:chOff x="4029850" y="2632642"/>
              <a:chExt cx="832247" cy="231208"/>
            </a:xfrm>
          </p:grpSpPr>
          <p:sp>
            <p:nvSpPr>
              <p:cNvPr id="84" name="Oval 83">
                <a:extLst>
                  <a:ext uri="{FF2B5EF4-FFF2-40B4-BE49-F238E27FC236}">
                    <a16:creationId xmlns:a16="http://schemas.microsoft.com/office/drawing/2014/main" id="{89A8DCF7-4E0D-4984-BD6B-B6AAF30500A1}"/>
                  </a:ext>
                </a:extLst>
              </p:cNvPr>
              <p:cNvSpPr/>
              <p:nvPr/>
            </p:nvSpPr>
            <p:spPr>
              <a:xfrm>
                <a:off x="4633497"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5" name="Oval 84">
                <a:extLst>
                  <a:ext uri="{FF2B5EF4-FFF2-40B4-BE49-F238E27FC236}">
                    <a16:creationId xmlns:a16="http://schemas.microsoft.com/office/drawing/2014/main" id="{2CC3BCD9-1644-442D-BD1E-F9AE6C65504A}"/>
                  </a:ext>
                </a:extLst>
              </p:cNvPr>
              <p:cNvSpPr/>
              <p:nvPr/>
            </p:nvSpPr>
            <p:spPr>
              <a:xfrm>
                <a:off x="4483478"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6" name="Oval 85">
                <a:extLst>
                  <a:ext uri="{FF2B5EF4-FFF2-40B4-BE49-F238E27FC236}">
                    <a16:creationId xmlns:a16="http://schemas.microsoft.com/office/drawing/2014/main" id="{456ED571-47AF-47CE-9CC3-7E85F32930F9}"/>
                  </a:ext>
                </a:extLst>
              </p:cNvPr>
              <p:cNvSpPr/>
              <p:nvPr/>
            </p:nvSpPr>
            <p:spPr>
              <a:xfrm>
                <a:off x="4333459"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7" name="Oval 86">
                <a:extLst>
                  <a:ext uri="{FF2B5EF4-FFF2-40B4-BE49-F238E27FC236}">
                    <a16:creationId xmlns:a16="http://schemas.microsoft.com/office/drawing/2014/main" id="{3741FF4B-097F-4F79-833F-496363A1E0FE}"/>
                  </a:ext>
                </a:extLst>
              </p:cNvPr>
              <p:cNvSpPr/>
              <p:nvPr/>
            </p:nvSpPr>
            <p:spPr>
              <a:xfrm>
                <a:off x="418344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8" name="Oval 87">
                <a:extLst>
                  <a:ext uri="{FF2B5EF4-FFF2-40B4-BE49-F238E27FC236}">
                    <a16:creationId xmlns:a16="http://schemas.microsoft.com/office/drawing/2014/main" id="{1BEE593B-B2B9-42C2-BCE8-2ED1BEFE33C7}"/>
                  </a:ext>
                </a:extLst>
              </p:cNvPr>
              <p:cNvSpPr/>
              <p:nvPr/>
            </p:nvSpPr>
            <p:spPr>
              <a:xfrm>
                <a:off x="402985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sp>
          <p:nvSpPr>
            <p:cNvPr id="91" name="Oval 90">
              <a:extLst>
                <a:ext uri="{FF2B5EF4-FFF2-40B4-BE49-F238E27FC236}">
                  <a16:creationId xmlns:a16="http://schemas.microsoft.com/office/drawing/2014/main" id="{7E335606-D18D-4897-9BB4-FE997BC55B45}"/>
                </a:ext>
              </a:extLst>
            </p:cNvPr>
            <p:cNvSpPr/>
            <p:nvPr/>
          </p:nvSpPr>
          <p:spPr>
            <a:xfrm rot="20400000">
              <a:off x="5546736" y="2605201"/>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92" name="Oval 91">
              <a:extLst>
                <a:ext uri="{FF2B5EF4-FFF2-40B4-BE49-F238E27FC236}">
                  <a16:creationId xmlns:a16="http://schemas.microsoft.com/office/drawing/2014/main" id="{A56DE9A0-5CF9-4A34-8BDA-2BA2BBC56D53}"/>
                </a:ext>
              </a:extLst>
            </p:cNvPr>
            <p:cNvSpPr/>
            <p:nvPr/>
          </p:nvSpPr>
          <p:spPr>
            <a:xfrm rot="20400000">
              <a:off x="5405764" y="2656510"/>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93" name="Oval 92">
              <a:extLst>
                <a:ext uri="{FF2B5EF4-FFF2-40B4-BE49-F238E27FC236}">
                  <a16:creationId xmlns:a16="http://schemas.microsoft.com/office/drawing/2014/main" id="{7B8F21A4-DDE4-419D-9681-AD74689EB900}"/>
                </a:ext>
              </a:extLst>
            </p:cNvPr>
            <p:cNvSpPr/>
            <p:nvPr/>
          </p:nvSpPr>
          <p:spPr>
            <a:xfrm rot="20400000">
              <a:off x="5264793" y="2707820"/>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94" name="Oval 93">
              <a:extLst>
                <a:ext uri="{FF2B5EF4-FFF2-40B4-BE49-F238E27FC236}">
                  <a16:creationId xmlns:a16="http://schemas.microsoft.com/office/drawing/2014/main" id="{EDFA1A1B-F154-471B-8666-A5D9829940E7}"/>
                </a:ext>
              </a:extLst>
            </p:cNvPr>
            <p:cNvSpPr/>
            <p:nvPr/>
          </p:nvSpPr>
          <p:spPr>
            <a:xfrm rot="20400000">
              <a:off x="5120465" y="2760351"/>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97" name="Oval 96">
              <a:extLst>
                <a:ext uri="{FF2B5EF4-FFF2-40B4-BE49-F238E27FC236}">
                  <a16:creationId xmlns:a16="http://schemas.microsoft.com/office/drawing/2014/main" id="{066EBBEF-0ECE-4054-AC55-9B055BE55C41}"/>
                </a:ext>
              </a:extLst>
            </p:cNvPr>
            <p:cNvSpPr/>
            <p:nvPr/>
          </p:nvSpPr>
          <p:spPr>
            <a:xfrm rot="20400000">
              <a:off x="5552710" y="285000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98" name="Oval 97">
              <a:extLst>
                <a:ext uri="{FF2B5EF4-FFF2-40B4-BE49-F238E27FC236}">
                  <a16:creationId xmlns:a16="http://schemas.microsoft.com/office/drawing/2014/main" id="{F1061FE1-43D9-4B08-9E2E-9B3617240E30}"/>
                </a:ext>
              </a:extLst>
            </p:cNvPr>
            <p:cNvSpPr/>
            <p:nvPr/>
          </p:nvSpPr>
          <p:spPr>
            <a:xfrm rot="20400000">
              <a:off x="5411738" y="2901311"/>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99" name="Oval 98">
              <a:extLst>
                <a:ext uri="{FF2B5EF4-FFF2-40B4-BE49-F238E27FC236}">
                  <a16:creationId xmlns:a16="http://schemas.microsoft.com/office/drawing/2014/main" id="{72A2F799-9DDB-40CE-AF34-E4C574FB8668}"/>
                </a:ext>
              </a:extLst>
            </p:cNvPr>
            <p:cNvSpPr/>
            <p:nvPr/>
          </p:nvSpPr>
          <p:spPr>
            <a:xfrm rot="20400000">
              <a:off x="5270767" y="2952621"/>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03" name="Oval 102">
              <a:extLst>
                <a:ext uri="{FF2B5EF4-FFF2-40B4-BE49-F238E27FC236}">
                  <a16:creationId xmlns:a16="http://schemas.microsoft.com/office/drawing/2014/main" id="{FB8E722C-C051-4648-A6E3-23C4F1EC01BE}"/>
                </a:ext>
              </a:extLst>
            </p:cNvPr>
            <p:cNvSpPr/>
            <p:nvPr/>
          </p:nvSpPr>
          <p:spPr>
            <a:xfrm rot="20400000">
              <a:off x="5552710" y="309985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04" name="Oval 103">
              <a:extLst>
                <a:ext uri="{FF2B5EF4-FFF2-40B4-BE49-F238E27FC236}">
                  <a16:creationId xmlns:a16="http://schemas.microsoft.com/office/drawing/2014/main" id="{80F3C34C-BA0D-46D1-B3AD-3E1AD915009B}"/>
                </a:ext>
              </a:extLst>
            </p:cNvPr>
            <p:cNvSpPr/>
            <p:nvPr/>
          </p:nvSpPr>
          <p:spPr>
            <a:xfrm rot="20400000">
              <a:off x="5411738" y="3151167"/>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05" name="Oval 104">
              <a:extLst>
                <a:ext uri="{FF2B5EF4-FFF2-40B4-BE49-F238E27FC236}">
                  <a16:creationId xmlns:a16="http://schemas.microsoft.com/office/drawing/2014/main" id="{B1849024-072C-4DD8-AD7C-FAE40B6714BE}"/>
                </a:ext>
              </a:extLst>
            </p:cNvPr>
            <p:cNvSpPr/>
            <p:nvPr/>
          </p:nvSpPr>
          <p:spPr>
            <a:xfrm rot="20400000">
              <a:off x="5270767" y="3202477"/>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06" name="Oval 105">
              <a:extLst>
                <a:ext uri="{FF2B5EF4-FFF2-40B4-BE49-F238E27FC236}">
                  <a16:creationId xmlns:a16="http://schemas.microsoft.com/office/drawing/2014/main" id="{7D1CFA78-629C-4BCC-A982-C78EAAFE7B7A}"/>
                </a:ext>
              </a:extLst>
            </p:cNvPr>
            <p:cNvSpPr/>
            <p:nvPr/>
          </p:nvSpPr>
          <p:spPr>
            <a:xfrm rot="20400000">
              <a:off x="5126439" y="325500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09" name="Oval 108">
              <a:extLst>
                <a:ext uri="{FF2B5EF4-FFF2-40B4-BE49-F238E27FC236}">
                  <a16:creationId xmlns:a16="http://schemas.microsoft.com/office/drawing/2014/main" id="{ACC587BD-4A4D-4EAF-A23E-074859034B90}"/>
                </a:ext>
              </a:extLst>
            </p:cNvPr>
            <p:cNvSpPr/>
            <p:nvPr/>
          </p:nvSpPr>
          <p:spPr>
            <a:xfrm rot="20400000">
              <a:off x="5560362" y="3357749"/>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10" name="Oval 109">
              <a:extLst>
                <a:ext uri="{FF2B5EF4-FFF2-40B4-BE49-F238E27FC236}">
                  <a16:creationId xmlns:a16="http://schemas.microsoft.com/office/drawing/2014/main" id="{750611B6-1853-46A1-A131-C7C66BC31046}"/>
                </a:ext>
              </a:extLst>
            </p:cNvPr>
            <p:cNvSpPr/>
            <p:nvPr/>
          </p:nvSpPr>
          <p:spPr>
            <a:xfrm rot="20400000">
              <a:off x="5419390" y="340905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11" name="Oval 110">
              <a:extLst>
                <a:ext uri="{FF2B5EF4-FFF2-40B4-BE49-F238E27FC236}">
                  <a16:creationId xmlns:a16="http://schemas.microsoft.com/office/drawing/2014/main" id="{595185AA-EA9E-433E-9D2F-7D06995AFBB3}"/>
                </a:ext>
              </a:extLst>
            </p:cNvPr>
            <p:cNvSpPr/>
            <p:nvPr/>
          </p:nvSpPr>
          <p:spPr>
            <a:xfrm rot="20400000">
              <a:off x="5278419" y="346036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12" name="Oval 111">
              <a:extLst>
                <a:ext uri="{FF2B5EF4-FFF2-40B4-BE49-F238E27FC236}">
                  <a16:creationId xmlns:a16="http://schemas.microsoft.com/office/drawing/2014/main" id="{9657A98D-C37B-4981-8FCE-6F0D7B0A4C12}"/>
                </a:ext>
              </a:extLst>
            </p:cNvPr>
            <p:cNvSpPr/>
            <p:nvPr/>
          </p:nvSpPr>
          <p:spPr>
            <a:xfrm rot="20400000">
              <a:off x="5134091" y="3512899"/>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15" name="Oval 114">
              <a:extLst>
                <a:ext uri="{FF2B5EF4-FFF2-40B4-BE49-F238E27FC236}">
                  <a16:creationId xmlns:a16="http://schemas.microsoft.com/office/drawing/2014/main" id="{F3138DDC-1441-488D-8B67-076306456BEB}"/>
                </a:ext>
              </a:extLst>
            </p:cNvPr>
            <p:cNvSpPr/>
            <p:nvPr/>
          </p:nvSpPr>
          <p:spPr>
            <a:xfrm rot="20400000">
              <a:off x="6506258" y="256242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16" name="Oval 115">
              <a:extLst>
                <a:ext uri="{FF2B5EF4-FFF2-40B4-BE49-F238E27FC236}">
                  <a16:creationId xmlns:a16="http://schemas.microsoft.com/office/drawing/2014/main" id="{E1FA2A07-5AB1-444D-8C64-F7DA23519FF7}"/>
                </a:ext>
              </a:extLst>
            </p:cNvPr>
            <p:cNvSpPr/>
            <p:nvPr/>
          </p:nvSpPr>
          <p:spPr>
            <a:xfrm rot="20400000">
              <a:off x="6365286" y="2613737"/>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17" name="Oval 116">
              <a:extLst>
                <a:ext uri="{FF2B5EF4-FFF2-40B4-BE49-F238E27FC236}">
                  <a16:creationId xmlns:a16="http://schemas.microsoft.com/office/drawing/2014/main" id="{1C56735D-7801-464D-80AC-7F86C760EC0C}"/>
                </a:ext>
              </a:extLst>
            </p:cNvPr>
            <p:cNvSpPr/>
            <p:nvPr/>
          </p:nvSpPr>
          <p:spPr>
            <a:xfrm rot="20400000">
              <a:off x="6224315" y="2665047"/>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18" name="Oval 117">
              <a:extLst>
                <a:ext uri="{FF2B5EF4-FFF2-40B4-BE49-F238E27FC236}">
                  <a16:creationId xmlns:a16="http://schemas.microsoft.com/office/drawing/2014/main" id="{3BDB25C8-A0A5-451A-BF8E-5BC50C13104B}"/>
                </a:ext>
              </a:extLst>
            </p:cNvPr>
            <p:cNvSpPr/>
            <p:nvPr/>
          </p:nvSpPr>
          <p:spPr>
            <a:xfrm rot="20400000">
              <a:off x="6079987" y="271757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21" name="Oval 120">
              <a:extLst>
                <a:ext uri="{FF2B5EF4-FFF2-40B4-BE49-F238E27FC236}">
                  <a16:creationId xmlns:a16="http://schemas.microsoft.com/office/drawing/2014/main" id="{CC2DE1F9-778A-4691-A559-A6E6C7023E06}"/>
                </a:ext>
              </a:extLst>
            </p:cNvPr>
            <p:cNvSpPr/>
            <p:nvPr/>
          </p:nvSpPr>
          <p:spPr>
            <a:xfrm rot="20400000">
              <a:off x="6512232" y="2807229"/>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22" name="Oval 121">
              <a:extLst>
                <a:ext uri="{FF2B5EF4-FFF2-40B4-BE49-F238E27FC236}">
                  <a16:creationId xmlns:a16="http://schemas.microsoft.com/office/drawing/2014/main" id="{451CAE6A-AF4C-44CD-A0EB-B5ACD98985C7}"/>
                </a:ext>
              </a:extLst>
            </p:cNvPr>
            <p:cNvSpPr/>
            <p:nvPr/>
          </p:nvSpPr>
          <p:spPr>
            <a:xfrm rot="20400000">
              <a:off x="6371260" y="285853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23" name="Oval 122">
              <a:extLst>
                <a:ext uri="{FF2B5EF4-FFF2-40B4-BE49-F238E27FC236}">
                  <a16:creationId xmlns:a16="http://schemas.microsoft.com/office/drawing/2014/main" id="{27055121-E563-492C-BA4A-F098D0F03346}"/>
                </a:ext>
              </a:extLst>
            </p:cNvPr>
            <p:cNvSpPr/>
            <p:nvPr/>
          </p:nvSpPr>
          <p:spPr>
            <a:xfrm rot="20400000">
              <a:off x="6230289" y="290984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27" name="Oval 126">
              <a:extLst>
                <a:ext uri="{FF2B5EF4-FFF2-40B4-BE49-F238E27FC236}">
                  <a16:creationId xmlns:a16="http://schemas.microsoft.com/office/drawing/2014/main" id="{5DE3CCB4-ED19-4E89-A828-F2F31CE9A7A9}"/>
                </a:ext>
              </a:extLst>
            </p:cNvPr>
            <p:cNvSpPr/>
            <p:nvPr/>
          </p:nvSpPr>
          <p:spPr>
            <a:xfrm rot="20400000">
              <a:off x="6512232" y="3057085"/>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28" name="Oval 127">
              <a:extLst>
                <a:ext uri="{FF2B5EF4-FFF2-40B4-BE49-F238E27FC236}">
                  <a16:creationId xmlns:a16="http://schemas.microsoft.com/office/drawing/2014/main" id="{3EB8FA43-AEA9-45A3-B0A7-97866321ADEA}"/>
                </a:ext>
              </a:extLst>
            </p:cNvPr>
            <p:cNvSpPr/>
            <p:nvPr/>
          </p:nvSpPr>
          <p:spPr>
            <a:xfrm rot="20400000">
              <a:off x="6371260" y="3108394"/>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29" name="Oval 128">
              <a:extLst>
                <a:ext uri="{FF2B5EF4-FFF2-40B4-BE49-F238E27FC236}">
                  <a16:creationId xmlns:a16="http://schemas.microsoft.com/office/drawing/2014/main" id="{64873C82-920F-4C94-875E-2752F451B6EB}"/>
                </a:ext>
              </a:extLst>
            </p:cNvPr>
            <p:cNvSpPr/>
            <p:nvPr/>
          </p:nvSpPr>
          <p:spPr>
            <a:xfrm rot="20400000">
              <a:off x="6230289" y="3159704"/>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30" name="Oval 129">
              <a:extLst>
                <a:ext uri="{FF2B5EF4-FFF2-40B4-BE49-F238E27FC236}">
                  <a16:creationId xmlns:a16="http://schemas.microsoft.com/office/drawing/2014/main" id="{4298A026-74CE-415A-B985-A6CDCF228BDA}"/>
                </a:ext>
              </a:extLst>
            </p:cNvPr>
            <p:cNvSpPr/>
            <p:nvPr/>
          </p:nvSpPr>
          <p:spPr>
            <a:xfrm rot="20400000">
              <a:off x="6085961" y="3212235"/>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33" name="Oval 132">
              <a:extLst>
                <a:ext uri="{FF2B5EF4-FFF2-40B4-BE49-F238E27FC236}">
                  <a16:creationId xmlns:a16="http://schemas.microsoft.com/office/drawing/2014/main" id="{9C31083E-B96C-4611-B596-2298DD25A1EC}"/>
                </a:ext>
              </a:extLst>
            </p:cNvPr>
            <p:cNvSpPr/>
            <p:nvPr/>
          </p:nvSpPr>
          <p:spPr>
            <a:xfrm rot="20400000">
              <a:off x="6519884" y="3314976"/>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34" name="Oval 133">
              <a:extLst>
                <a:ext uri="{FF2B5EF4-FFF2-40B4-BE49-F238E27FC236}">
                  <a16:creationId xmlns:a16="http://schemas.microsoft.com/office/drawing/2014/main" id="{71D8A40A-F041-4620-B45C-9F425C997192}"/>
                </a:ext>
              </a:extLst>
            </p:cNvPr>
            <p:cNvSpPr/>
            <p:nvPr/>
          </p:nvSpPr>
          <p:spPr>
            <a:xfrm rot="20400000">
              <a:off x="6378912" y="3366285"/>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35" name="Oval 134">
              <a:extLst>
                <a:ext uri="{FF2B5EF4-FFF2-40B4-BE49-F238E27FC236}">
                  <a16:creationId xmlns:a16="http://schemas.microsoft.com/office/drawing/2014/main" id="{F8A8E2FE-04F6-481A-9F52-48BB709C8404}"/>
                </a:ext>
              </a:extLst>
            </p:cNvPr>
            <p:cNvSpPr/>
            <p:nvPr/>
          </p:nvSpPr>
          <p:spPr>
            <a:xfrm rot="20400000">
              <a:off x="6237941" y="3417595"/>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36" name="Oval 135">
              <a:extLst>
                <a:ext uri="{FF2B5EF4-FFF2-40B4-BE49-F238E27FC236}">
                  <a16:creationId xmlns:a16="http://schemas.microsoft.com/office/drawing/2014/main" id="{1ADC57F2-0169-45B9-8705-EE59F70C45FD}"/>
                </a:ext>
              </a:extLst>
            </p:cNvPr>
            <p:cNvSpPr/>
            <p:nvPr/>
          </p:nvSpPr>
          <p:spPr>
            <a:xfrm rot="20400000">
              <a:off x="6093613" y="3470126"/>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40" name="Oval 139">
              <a:extLst>
                <a:ext uri="{FF2B5EF4-FFF2-40B4-BE49-F238E27FC236}">
                  <a16:creationId xmlns:a16="http://schemas.microsoft.com/office/drawing/2014/main" id="{28770F8A-1B9E-4045-9FE4-1DE803D99DBD}"/>
                </a:ext>
              </a:extLst>
            </p:cNvPr>
            <p:cNvSpPr/>
            <p:nvPr/>
          </p:nvSpPr>
          <p:spPr>
            <a:xfrm rot="20400000">
              <a:off x="7340530" y="2641031"/>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41" name="Oval 140">
              <a:extLst>
                <a:ext uri="{FF2B5EF4-FFF2-40B4-BE49-F238E27FC236}">
                  <a16:creationId xmlns:a16="http://schemas.microsoft.com/office/drawing/2014/main" id="{D8605AB6-316F-4F19-90EB-2E662F642598}"/>
                </a:ext>
              </a:extLst>
            </p:cNvPr>
            <p:cNvSpPr/>
            <p:nvPr/>
          </p:nvSpPr>
          <p:spPr>
            <a:xfrm rot="20400000">
              <a:off x="7199559" y="2692341"/>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42" name="Oval 141">
              <a:extLst>
                <a:ext uri="{FF2B5EF4-FFF2-40B4-BE49-F238E27FC236}">
                  <a16:creationId xmlns:a16="http://schemas.microsoft.com/office/drawing/2014/main" id="{A396C388-F3F3-4DD2-AE0C-0F9930A39E98}"/>
                </a:ext>
              </a:extLst>
            </p:cNvPr>
            <p:cNvSpPr/>
            <p:nvPr/>
          </p:nvSpPr>
          <p:spPr>
            <a:xfrm rot="20400000">
              <a:off x="7055231" y="274487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46" name="Oval 145">
              <a:extLst>
                <a:ext uri="{FF2B5EF4-FFF2-40B4-BE49-F238E27FC236}">
                  <a16:creationId xmlns:a16="http://schemas.microsoft.com/office/drawing/2014/main" id="{55B037CA-0362-44A5-990E-6DA272341585}"/>
                </a:ext>
              </a:extLst>
            </p:cNvPr>
            <p:cNvSpPr/>
            <p:nvPr/>
          </p:nvSpPr>
          <p:spPr>
            <a:xfrm rot="20400000">
              <a:off x="7340530" y="2890887"/>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47" name="Oval 146">
              <a:extLst>
                <a:ext uri="{FF2B5EF4-FFF2-40B4-BE49-F238E27FC236}">
                  <a16:creationId xmlns:a16="http://schemas.microsoft.com/office/drawing/2014/main" id="{4EDB7929-E512-4272-845B-780F67102416}"/>
                </a:ext>
              </a:extLst>
            </p:cNvPr>
            <p:cNvSpPr/>
            <p:nvPr/>
          </p:nvSpPr>
          <p:spPr>
            <a:xfrm rot="20400000">
              <a:off x="7199559" y="2942197"/>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52" name="Oval 151">
              <a:extLst>
                <a:ext uri="{FF2B5EF4-FFF2-40B4-BE49-F238E27FC236}">
                  <a16:creationId xmlns:a16="http://schemas.microsoft.com/office/drawing/2014/main" id="{E51BF898-CEC3-473B-BAF5-5DE3407B791C}"/>
                </a:ext>
              </a:extLst>
            </p:cNvPr>
            <p:cNvSpPr/>
            <p:nvPr/>
          </p:nvSpPr>
          <p:spPr>
            <a:xfrm rot="20400000">
              <a:off x="7348182" y="314877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53" name="Oval 152">
              <a:extLst>
                <a:ext uri="{FF2B5EF4-FFF2-40B4-BE49-F238E27FC236}">
                  <a16:creationId xmlns:a16="http://schemas.microsoft.com/office/drawing/2014/main" id="{783A6501-83BC-4868-80B2-506BBCDAE768}"/>
                </a:ext>
              </a:extLst>
            </p:cNvPr>
            <p:cNvSpPr/>
            <p:nvPr/>
          </p:nvSpPr>
          <p:spPr>
            <a:xfrm rot="20400000">
              <a:off x="7207211" y="320008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54" name="Oval 153">
              <a:extLst>
                <a:ext uri="{FF2B5EF4-FFF2-40B4-BE49-F238E27FC236}">
                  <a16:creationId xmlns:a16="http://schemas.microsoft.com/office/drawing/2014/main" id="{C24B5B1F-2C20-404F-85B8-09BC91130611}"/>
                </a:ext>
              </a:extLst>
            </p:cNvPr>
            <p:cNvSpPr/>
            <p:nvPr/>
          </p:nvSpPr>
          <p:spPr>
            <a:xfrm rot="20400000">
              <a:off x="7062883" y="3252619"/>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55" name="Oval 154">
              <a:extLst>
                <a:ext uri="{FF2B5EF4-FFF2-40B4-BE49-F238E27FC236}">
                  <a16:creationId xmlns:a16="http://schemas.microsoft.com/office/drawing/2014/main" id="{57F3A46B-5915-4D83-B61A-E8125A7A1020}"/>
                </a:ext>
              </a:extLst>
            </p:cNvPr>
            <p:cNvSpPr/>
            <p:nvPr/>
          </p:nvSpPr>
          <p:spPr>
            <a:xfrm>
              <a:off x="7938304" y="2465283"/>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56" name="Oval 155">
              <a:extLst>
                <a:ext uri="{FF2B5EF4-FFF2-40B4-BE49-F238E27FC236}">
                  <a16:creationId xmlns:a16="http://schemas.microsoft.com/office/drawing/2014/main" id="{004DEFC5-998D-4175-85F9-1CC8482148AF}"/>
                </a:ext>
              </a:extLst>
            </p:cNvPr>
            <p:cNvSpPr/>
            <p:nvPr/>
          </p:nvSpPr>
          <p:spPr>
            <a:xfrm>
              <a:off x="7938304" y="2724645"/>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57" name="Oval 156">
              <a:extLst>
                <a:ext uri="{FF2B5EF4-FFF2-40B4-BE49-F238E27FC236}">
                  <a16:creationId xmlns:a16="http://schemas.microsoft.com/office/drawing/2014/main" id="{E69C7E6F-D6C0-40A2-88AC-7348944947A6}"/>
                </a:ext>
              </a:extLst>
            </p:cNvPr>
            <p:cNvSpPr/>
            <p:nvPr/>
          </p:nvSpPr>
          <p:spPr>
            <a:xfrm>
              <a:off x="7938304" y="2984007"/>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58" name="Oval 157">
              <a:extLst>
                <a:ext uri="{FF2B5EF4-FFF2-40B4-BE49-F238E27FC236}">
                  <a16:creationId xmlns:a16="http://schemas.microsoft.com/office/drawing/2014/main" id="{DA1DBF41-B564-495D-ADA6-755A76EBA242}"/>
                </a:ext>
              </a:extLst>
            </p:cNvPr>
            <p:cNvSpPr/>
            <p:nvPr/>
          </p:nvSpPr>
          <p:spPr>
            <a:xfrm>
              <a:off x="7938304" y="324067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59" name="Oval 158">
              <a:extLst>
                <a:ext uri="{FF2B5EF4-FFF2-40B4-BE49-F238E27FC236}">
                  <a16:creationId xmlns:a16="http://schemas.microsoft.com/office/drawing/2014/main" id="{6F16288A-D168-401C-BB2E-7E64BE606858}"/>
                </a:ext>
              </a:extLst>
            </p:cNvPr>
            <p:cNvSpPr/>
            <p:nvPr/>
          </p:nvSpPr>
          <p:spPr>
            <a:xfrm>
              <a:off x="7938304" y="3502094"/>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60" name="Oval 159">
              <a:extLst>
                <a:ext uri="{FF2B5EF4-FFF2-40B4-BE49-F238E27FC236}">
                  <a16:creationId xmlns:a16="http://schemas.microsoft.com/office/drawing/2014/main" id="{A0CF1DA3-09D0-4D02-9352-3DFBDE9E16A7}"/>
                </a:ext>
              </a:extLst>
            </p:cNvPr>
            <p:cNvSpPr/>
            <p:nvPr/>
          </p:nvSpPr>
          <p:spPr>
            <a:xfrm>
              <a:off x="8250275" y="2724645"/>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61" name="Oval 160">
              <a:extLst>
                <a:ext uri="{FF2B5EF4-FFF2-40B4-BE49-F238E27FC236}">
                  <a16:creationId xmlns:a16="http://schemas.microsoft.com/office/drawing/2014/main" id="{A80B4923-7F27-43E1-BAA2-7546BCFFD81A}"/>
                </a:ext>
              </a:extLst>
            </p:cNvPr>
            <p:cNvSpPr/>
            <p:nvPr/>
          </p:nvSpPr>
          <p:spPr>
            <a:xfrm>
              <a:off x="8250275" y="2981316"/>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62" name="Oval 161">
              <a:extLst>
                <a:ext uri="{FF2B5EF4-FFF2-40B4-BE49-F238E27FC236}">
                  <a16:creationId xmlns:a16="http://schemas.microsoft.com/office/drawing/2014/main" id="{FD1D3295-A938-4A47-91DF-C4A4CF91FA5A}"/>
                </a:ext>
              </a:extLst>
            </p:cNvPr>
            <p:cNvSpPr/>
            <p:nvPr/>
          </p:nvSpPr>
          <p:spPr>
            <a:xfrm>
              <a:off x="8250275" y="3240200"/>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63" name="Oval 162">
              <a:extLst>
                <a:ext uri="{FF2B5EF4-FFF2-40B4-BE49-F238E27FC236}">
                  <a16:creationId xmlns:a16="http://schemas.microsoft.com/office/drawing/2014/main" id="{7998C442-60F7-4F7E-A98E-51178C0ED575}"/>
                </a:ext>
              </a:extLst>
            </p:cNvPr>
            <p:cNvSpPr/>
            <p:nvPr/>
          </p:nvSpPr>
          <p:spPr>
            <a:xfrm>
              <a:off x="8545673" y="2724645"/>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64" name="Oval 163">
              <a:extLst>
                <a:ext uri="{FF2B5EF4-FFF2-40B4-BE49-F238E27FC236}">
                  <a16:creationId xmlns:a16="http://schemas.microsoft.com/office/drawing/2014/main" id="{D8ECA66B-B80E-4E46-B74E-CCCC826E0104}"/>
                </a:ext>
              </a:extLst>
            </p:cNvPr>
            <p:cNvSpPr/>
            <p:nvPr/>
          </p:nvSpPr>
          <p:spPr>
            <a:xfrm>
              <a:off x="8553771" y="2980710"/>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65" name="Oval 164">
              <a:extLst>
                <a:ext uri="{FF2B5EF4-FFF2-40B4-BE49-F238E27FC236}">
                  <a16:creationId xmlns:a16="http://schemas.microsoft.com/office/drawing/2014/main" id="{127414A5-78E6-4864-9415-130B223C982B}"/>
                </a:ext>
              </a:extLst>
            </p:cNvPr>
            <p:cNvSpPr/>
            <p:nvPr/>
          </p:nvSpPr>
          <p:spPr>
            <a:xfrm>
              <a:off x="8562246" y="3238343"/>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2051" name="Straight Connector 2050">
              <a:extLst>
                <a:ext uri="{FF2B5EF4-FFF2-40B4-BE49-F238E27FC236}">
                  <a16:creationId xmlns:a16="http://schemas.microsoft.com/office/drawing/2014/main" id="{D75C2BBF-6E44-4354-B5CA-ABBC77B874D8}"/>
                </a:ext>
              </a:extLst>
            </p:cNvPr>
            <p:cNvCxnSpPr>
              <a:cxnSpLocks/>
              <a:stCxn id="155" idx="5"/>
              <a:endCxn id="160" idx="2"/>
            </p:cNvCxnSpPr>
            <p:nvPr/>
          </p:nvCxnSpPr>
          <p:spPr>
            <a:xfrm>
              <a:off x="8133426" y="2662631"/>
              <a:ext cx="116849" cy="177618"/>
            </a:xfrm>
            <a:prstGeom prst="line">
              <a:avLst/>
            </a:prstGeom>
          </p:spPr>
          <p:style>
            <a:lnRef idx="2">
              <a:schemeClr val="accent3"/>
            </a:lnRef>
            <a:fillRef idx="0">
              <a:schemeClr val="accent3"/>
            </a:fillRef>
            <a:effectRef idx="1">
              <a:schemeClr val="accent3"/>
            </a:effectRef>
            <a:fontRef idx="minor">
              <a:schemeClr val="tx1"/>
            </a:fontRef>
          </p:style>
        </p:cxnSp>
        <p:cxnSp>
          <p:nvCxnSpPr>
            <p:cNvPr id="2053" name="Straight Connector 2052">
              <a:extLst>
                <a:ext uri="{FF2B5EF4-FFF2-40B4-BE49-F238E27FC236}">
                  <a16:creationId xmlns:a16="http://schemas.microsoft.com/office/drawing/2014/main" id="{26228867-564E-4666-95C3-DD238AECC740}"/>
                </a:ext>
              </a:extLst>
            </p:cNvPr>
            <p:cNvCxnSpPr>
              <a:cxnSpLocks/>
              <a:stCxn id="156" idx="6"/>
              <a:endCxn id="160" idx="2"/>
            </p:cNvCxnSpPr>
            <p:nvPr/>
          </p:nvCxnSpPr>
          <p:spPr>
            <a:xfrm>
              <a:off x="8166904" y="2840249"/>
              <a:ext cx="83371"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055" name="Straight Connector 2054">
              <a:extLst>
                <a:ext uri="{FF2B5EF4-FFF2-40B4-BE49-F238E27FC236}">
                  <a16:creationId xmlns:a16="http://schemas.microsoft.com/office/drawing/2014/main" id="{150BF90A-F47F-4A89-B712-28D35EB1831B}"/>
                </a:ext>
              </a:extLst>
            </p:cNvPr>
            <p:cNvCxnSpPr>
              <a:stCxn id="157" idx="6"/>
              <a:endCxn id="161" idx="2"/>
            </p:cNvCxnSpPr>
            <p:nvPr/>
          </p:nvCxnSpPr>
          <p:spPr>
            <a:xfrm flipV="1">
              <a:off x="8166904" y="3096920"/>
              <a:ext cx="83371" cy="2691"/>
            </a:xfrm>
            <a:prstGeom prst="line">
              <a:avLst/>
            </a:prstGeom>
          </p:spPr>
          <p:style>
            <a:lnRef idx="2">
              <a:schemeClr val="accent3"/>
            </a:lnRef>
            <a:fillRef idx="0">
              <a:schemeClr val="accent3"/>
            </a:fillRef>
            <a:effectRef idx="1">
              <a:schemeClr val="accent3"/>
            </a:effectRef>
            <a:fontRef idx="minor">
              <a:schemeClr val="tx1"/>
            </a:fontRef>
          </p:style>
        </p:cxnSp>
        <p:cxnSp>
          <p:nvCxnSpPr>
            <p:cNvPr id="2059" name="Straight Connector 2058">
              <a:extLst>
                <a:ext uri="{FF2B5EF4-FFF2-40B4-BE49-F238E27FC236}">
                  <a16:creationId xmlns:a16="http://schemas.microsoft.com/office/drawing/2014/main" id="{90836A41-4D8E-4D3E-842A-068993351C4A}"/>
                </a:ext>
              </a:extLst>
            </p:cNvPr>
            <p:cNvCxnSpPr>
              <a:stCxn id="158" idx="6"/>
              <a:endCxn id="162" idx="2"/>
            </p:cNvCxnSpPr>
            <p:nvPr/>
          </p:nvCxnSpPr>
          <p:spPr>
            <a:xfrm flipV="1">
              <a:off x="8166904" y="3355804"/>
              <a:ext cx="83371" cy="478"/>
            </a:xfrm>
            <a:prstGeom prst="line">
              <a:avLst/>
            </a:prstGeom>
          </p:spPr>
          <p:style>
            <a:lnRef idx="2">
              <a:schemeClr val="accent3"/>
            </a:lnRef>
            <a:fillRef idx="0">
              <a:schemeClr val="accent3"/>
            </a:fillRef>
            <a:effectRef idx="1">
              <a:schemeClr val="accent3"/>
            </a:effectRef>
            <a:fontRef idx="minor">
              <a:schemeClr val="tx1"/>
            </a:fontRef>
          </p:style>
        </p:cxnSp>
        <p:cxnSp>
          <p:nvCxnSpPr>
            <p:cNvPr id="2061" name="Straight Connector 2060">
              <a:extLst>
                <a:ext uri="{FF2B5EF4-FFF2-40B4-BE49-F238E27FC236}">
                  <a16:creationId xmlns:a16="http://schemas.microsoft.com/office/drawing/2014/main" id="{423899D8-66BD-43CF-8E46-863BFE4AC1B8}"/>
                </a:ext>
              </a:extLst>
            </p:cNvPr>
            <p:cNvCxnSpPr>
              <a:cxnSpLocks/>
              <a:stCxn id="159" idx="7"/>
              <a:endCxn id="162" idx="2"/>
            </p:cNvCxnSpPr>
            <p:nvPr/>
          </p:nvCxnSpPr>
          <p:spPr>
            <a:xfrm flipV="1">
              <a:off x="8133426" y="3355804"/>
              <a:ext cx="116849" cy="180150"/>
            </a:xfrm>
            <a:prstGeom prst="line">
              <a:avLst/>
            </a:prstGeom>
          </p:spPr>
          <p:style>
            <a:lnRef idx="2">
              <a:schemeClr val="accent3"/>
            </a:lnRef>
            <a:fillRef idx="0">
              <a:schemeClr val="accent3"/>
            </a:fillRef>
            <a:effectRef idx="1">
              <a:schemeClr val="accent3"/>
            </a:effectRef>
            <a:fontRef idx="minor">
              <a:schemeClr val="tx1"/>
            </a:fontRef>
          </p:style>
        </p:cxnSp>
        <p:cxnSp>
          <p:nvCxnSpPr>
            <p:cNvPr id="2071" name="Straight Connector 2070">
              <a:extLst>
                <a:ext uri="{FF2B5EF4-FFF2-40B4-BE49-F238E27FC236}">
                  <a16:creationId xmlns:a16="http://schemas.microsoft.com/office/drawing/2014/main" id="{F5724BC5-E734-4DDD-B434-B0AD1E9699DF}"/>
                </a:ext>
              </a:extLst>
            </p:cNvPr>
            <p:cNvCxnSpPr>
              <a:stCxn id="155" idx="5"/>
              <a:endCxn id="160" idx="2"/>
            </p:cNvCxnSpPr>
            <p:nvPr/>
          </p:nvCxnSpPr>
          <p:spPr>
            <a:xfrm>
              <a:off x="8133426" y="2662631"/>
              <a:ext cx="116849" cy="177618"/>
            </a:xfrm>
            <a:prstGeom prst="line">
              <a:avLst/>
            </a:prstGeom>
          </p:spPr>
          <p:style>
            <a:lnRef idx="2">
              <a:schemeClr val="accent3"/>
            </a:lnRef>
            <a:fillRef idx="0">
              <a:schemeClr val="accent3"/>
            </a:fillRef>
            <a:effectRef idx="1">
              <a:schemeClr val="accent3"/>
            </a:effectRef>
            <a:fontRef idx="minor">
              <a:schemeClr val="tx1"/>
            </a:fontRef>
          </p:style>
        </p:cxnSp>
        <p:cxnSp>
          <p:nvCxnSpPr>
            <p:cNvPr id="2073" name="Straight Connector 2072">
              <a:extLst>
                <a:ext uri="{FF2B5EF4-FFF2-40B4-BE49-F238E27FC236}">
                  <a16:creationId xmlns:a16="http://schemas.microsoft.com/office/drawing/2014/main" id="{DF8C97D9-58CD-4D0E-B8B3-DB91BC67EAD1}"/>
                </a:ext>
              </a:extLst>
            </p:cNvPr>
            <p:cNvCxnSpPr>
              <a:stCxn id="155" idx="5"/>
              <a:endCxn id="161" idx="2"/>
            </p:cNvCxnSpPr>
            <p:nvPr/>
          </p:nvCxnSpPr>
          <p:spPr>
            <a:xfrm>
              <a:off x="8133426" y="2662631"/>
              <a:ext cx="116849" cy="434289"/>
            </a:xfrm>
            <a:prstGeom prst="line">
              <a:avLst/>
            </a:prstGeom>
          </p:spPr>
          <p:style>
            <a:lnRef idx="2">
              <a:schemeClr val="accent3"/>
            </a:lnRef>
            <a:fillRef idx="0">
              <a:schemeClr val="accent3"/>
            </a:fillRef>
            <a:effectRef idx="1">
              <a:schemeClr val="accent3"/>
            </a:effectRef>
            <a:fontRef idx="minor">
              <a:schemeClr val="tx1"/>
            </a:fontRef>
          </p:style>
        </p:cxnSp>
        <p:cxnSp>
          <p:nvCxnSpPr>
            <p:cNvPr id="2075" name="Straight Connector 2074">
              <a:extLst>
                <a:ext uri="{FF2B5EF4-FFF2-40B4-BE49-F238E27FC236}">
                  <a16:creationId xmlns:a16="http://schemas.microsoft.com/office/drawing/2014/main" id="{F9472EA0-F277-479D-8416-A28D6026B143}"/>
                </a:ext>
              </a:extLst>
            </p:cNvPr>
            <p:cNvCxnSpPr>
              <a:stCxn id="155" idx="5"/>
              <a:endCxn id="162" idx="2"/>
            </p:cNvCxnSpPr>
            <p:nvPr/>
          </p:nvCxnSpPr>
          <p:spPr>
            <a:xfrm>
              <a:off x="8133426" y="2662631"/>
              <a:ext cx="116849" cy="693173"/>
            </a:xfrm>
            <a:prstGeom prst="line">
              <a:avLst/>
            </a:prstGeom>
          </p:spPr>
          <p:style>
            <a:lnRef idx="2">
              <a:schemeClr val="accent3"/>
            </a:lnRef>
            <a:fillRef idx="0">
              <a:schemeClr val="accent3"/>
            </a:fillRef>
            <a:effectRef idx="1">
              <a:schemeClr val="accent3"/>
            </a:effectRef>
            <a:fontRef idx="minor">
              <a:schemeClr val="tx1"/>
            </a:fontRef>
          </p:style>
        </p:cxnSp>
        <p:cxnSp>
          <p:nvCxnSpPr>
            <p:cNvPr id="2077" name="Straight Connector 2076">
              <a:extLst>
                <a:ext uri="{FF2B5EF4-FFF2-40B4-BE49-F238E27FC236}">
                  <a16:creationId xmlns:a16="http://schemas.microsoft.com/office/drawing/2014/main" id="{B6ECFF08-349B-4393-9939-8161D9943CCE}"/>
                </a:ext>
              </a:extLst>
            </p:cNvPr>
            <p:cNvCxnSpPr>
              <a:stCxn id="156" idx="6"/>
              <a:endCxn id="161" idx="2"/>
            </p:cNvCxnSpPr>
            <p:nvPr/>
          </p:nvCxnSpPr>
          <p:spPr>
            <a:xfrm>
              <a:off x="8166904" y="2840249"/>
              <a:ext cx="83371" cy="256671"/>
            </a:xfrm>
            <a:prstGeom prst="line">
              <a:avLst/>
            </a:prstGeom>
          </p:spPr>
          <p:style>
            <a:lnRef idx="2">
              <a:schemeClr val="accent3"/>
            </a:lnRef>
            <a:fillRef idx="0">
              <a:schemeClr val="accent3"/>
            </a:fillRef>
            <a:effectRef idx="1">
              <a:schemeClr val="accent3"/>
            </a:effectRef>
            <a:fontRef idx="minor">
              <a:schemeClr val="tx1"/>
            </a:fontRef>
          </p:style>
        </p:cxnSp>
        <p:cxnSp>
          <p:nvCxnSpPr>
            <p:cNvPr id="2079" name="Straight Connector 2078">
              <a:extLst>
                <a:ext uri="{FF2B5EF4-FFF2-40B4-BE49-F238E27FC236}">
                  <a16:creationId xmlns:a16="http://schemas.microsoft.com/office/drawing/2014/main" id="{02F8CD10-65C5-454E-8FF1-96DA65CCF9B1}"/>
                </a:ext>
              </a:extLst>
            </p:cNvPr>
            <p:cNvCxnSpPr>
              <a:stCxn id="157" idx="6"/>
              <a:endCxn id="160" idx="2"/>
            </p:cNvCxnSpPr>
            <p:nvPr/>
          </p:nvCxnSpPr>
          <p:spPr>
            <a:xfrm flipV="1">
              <a:off x="8166904" y="2840249"/>
              <a:ext cx="83371" cy="259362"/>
            </a:xfrm>
            <a:prstGeom prst="line">
              <a:avLst/>
            </a:prstGeom>
          </p:spPr>
          <p:style>
            <a:lnRef idx="2">
              <a:schemeClr val="accent3"/>
            </a:lnRef>
            <a:fillRef idx="0">
              <a:schemeClr val="accent3"/>
            </a:fillRef>
            <a:effectRef idx="1">
              <a:schemeClr val="accent3"/>
            </a:effectRef>
            <a:fontRef idx="minor">
              <a:schemeClr val="tx1"/>
            </a:fontRef>
          </p:style>
        </p:cxnSp>
        <p:cxnSp>
          <p:nvCxnSpPr>
            <p:cNvPr id="34" name="Straight Connector 33">
              <a:extLst>
                <a:ext uri="{FF2B5EF4-FFF2-40B4-BE49-F238E27FC236}">
                  <a16:creationId xmlns:a16="http://schemas.microsoft.com/office/drawing/2014/main" id="{5528E399-52AC-4F03-807D-1AE04B37A15F}"/>
                </a:ext>
              </a:extLst>
            </p:cNvPr>
            <p:cNvCxnSpPr>
              <a:stCxn id="157" idx="6"/>
              <a:endCxn id="162" idx="2"/>
            </p:cNvCxnSpPr>
            <p:nvPr/>
          </p:nvCxnSpPr>
          <p:spPr>
            <a:xfrm>
              <a:off x="8166904" y="3099611"/>
              <a:ext cx="83371" cy="256193"/>
            </a:xfrm>
            <a:prstGeom prst="line">
              <a:avLst/>
            </a:prstGeom>
          </p:spPr>
          <p:style>
            <a:lnRef idx="2">
              <a:schemeClr val="accent3"/>
            </a:lnRef>
            <a:fillRef idx="0">
              <a:schemeClr val="accent3"/>
            </a:fillRef>
            <a:effectRef idx="1">
              <a:schemeClr val="accent3"/>
            </a:effectRef>
            <a:fontRef idx="minor">
              <a:schemeClr val="tx1"/>
            </a:fontRef>
          </p:style>
        </p:cxnSp>
        <p:cxnSp>
          <p:nvCxnSpPr>
            <p:cNvPr id="167" name="Straight Connector 166">
              <a:extLst>
                <a:ext uri="{FF2B5EF4-FFF2-40B4-BE49-F238E27FC236}">
                  <a16:creationId xmlns:a16="http://schemas.microsoft.com/office/drawing/2014/main" id="{EACCE56D-06B0-4162-AB55-C37AAE8E0BA8}"/>
                </a:ext>
              </a:extLst>
            </p:cNvPr>
            <p:cNvCxnSpPr>
              <a:stCxn id="159" idx="7"/>
              <a:endCxn id="161" idx="2"/>
            </p:cNvCxnSpPr>
            <p:nvPr/>
          </p:nvCxnSpPr>
          <p:spPr>
            <a:xfrm flipV="1">
              <a:off x="8133426" y="3096920"/>
              <a:ext cx="116849" cy="439034"/>
            </a:xfrm>
            <a:prstGeom prst="line">
              <a:avLst/>
            </a:prstGeom>
          </p:spPr>
          <p:style>
            <a:lnRef idx="2">
              <a:schemeClr val="accent3"/>
            </a:lnRef>
            <a:fillRef idx="0">
              <a:schemeClr val="accent3"/>
            </a:fillRef>
            <a:effectRef idx="1">
              <a:schemeClr val="accent3"/>
            </a:effectRef>
            <a:fontRef idx="minor">
              <a:schemeClr val="tx1"/>
            </a:fontRef>
          </p:style>
        </p:cxnSp>
        <p:cxnSp>
          <p:nvCxnSpPr>
            <p:cNvPr id="169" name="Straight Connector 168">
              <a:extLst>
                <a:ext uri="{FF2B5EF4-FFF2-40B4-BE49-F238E27FC236}">
                  <a16:creationId xmlns:a16="http://schemas.microsoft.com/office/drawing/2014/main" id="{E25ED35C-C909-4A23-89EB-D8CCE4CD6B50}"/>
                </a:ext>
              </a:extLst>
            </p:cNvPr>
            <p:cNvCxnSpPr>
              <a:stCxn id="158" idx="6"/>
              <a:endCxn id="160" idx="2"/>
            </p:cNvCxnSpPr>
            <p:nvPr/>
          </p:nvCxnSpPr>
          <p:spPr>
            <a:xfrm flipV="1">
              <a:off x="8166904" y="2840249"/>
              <a:ext cx="83371" cy="516033"/>
            </a:xfrm>
            <a:prstGeom prst="line">
              <a:avLst/>
            </a:prstGeom>
          </p:spPr>
          <p:style>
            <a:lnRef idx="2">
              <a:schemeClr val="accent3"/>
            </a:lnRef>
            <a:fillRef idx="0">
              <a:schemeClr val="accent3"/>
            </a:fillRef>
            <a:effectRef idx="1">
              <a:schemeClr val="accent3"/>
            </a:effectRef>
            <a:fontRef idx="minor">
              <a:schemeClr val="tx1"/>
            </a:fontRef>
          </p:style>
        </p:cxnSp>
        <p:cxnSp>
          <p:nvCxnSpPr>
            <p:cNvPr id="171" name="Straight Connector 170">
              <a:extLst>
                <a:ext uri="{FF2B5EF4-FFF2-40B4-BE49-F238E27FC236}">
                  <a16:creationId xmlns:a16="http://schemas.microsoft.com/office/drawing/2014/main" id="{C6CACDDE-AB78-4DD0-B315-040D7F829BAA}"/>
                </a:ext>
              </a:extLst>
            </p:cNvPr>
            <p:cNvCxnSpPr>
              <a:stCxn id="160" idx="6"/>
              <a:endCxn id="164" idx="2"/>
            </p:cNvCxnSpPr>
            <p:nvPr/>
          </p:nvCxnSpPr>
          <p:spPr>
            <a:xfrm>
              <a:off x="8478875" y="2840249"/>
              <a:ext cx="74896" cy="256065"/>
            </a:xfrm>
            <a:prstGeom prst="line">
              <a:avLst/>
            </a:prstGeom>
          </p:spPr>
          <p:style>
            <a:lnRef idx="2">
              <a:schemeClr val="accent3"/>
            </a:lnRef>
            <a:fillRef idx="0">
              <a:schemeClr val="accent3"/>
            </a:fillRef>
            <a:effectRef idx="1">
              <a:schemeClr val="accent3"/>
            </a:effectRef>
            <a:fontRef idx="minor">
              <a:schemeClr val="tx1"/>
            </a:fontRef>
          </p:style>
        </p:cxnSp>
        <p:cxnSp>
          <p:nvCxnSpPr>
            <p:cNvPr id="173" name="Straight Connector 172">
              <a:extLst>
                <a:ext uri="{FF2B5EF4-FFF2-40B4-BE49-F238E27FC236}">
                  <a16:creationId xmlns:a16="http://schemas.microsoft.com/office/drawing/2014/main" id="{D3ABB381-4404-4D86-A2E9-C8742010A047}"/>
                </a:ext>
              </a:extLst>
            </p:cNvPr>
            <p:cNvCxnSpPr>
              <a:stCxn id="160" idx="6"/>
              <a:endCxn id="163" idx="2"/>
            </p:cNvCxnSpPr>
            <p:nvPr/>
          </p:nvCxnSpPr>
          <p:spPr>
            <a:xfrm>
              <a:off x="8478875" y="2840249"/>
              <a:ext cx="66798"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75" name="Straight Connector 174">
              <a:extLst>
                <a:ext uri="{FF2B5EF4-FFF2-40B4-BE49-F238E27FC236}">
                  <a16:creationId xmlns:a16="http://schemas.microsoft.com/office/drawing/2014/main" id="{1C7A6EA0-FDA0-4221-963E-C45CEB40B604}"/>
                </a:ext>
              </a:extLst>
            </p:cNvPr>
            <p:cNvCxnSpPr>
              <a:stCxn id="161" idx="6"/>
              <a:endCxn id="164" idx="2"/>
            </p:cNvCxnSpPr>
            <p:nvPr/>
          </p:nvCxnSpPr>
          <p:spPr>
            <a:xfrm flipV="1">
              <a:off x="8478875" y="3096314"/>
              <a:ext cx="74896" cy="606"/>
            </a:xfrm>
            <a:prstGeom prst="line">
              <a:avLst/>
            </a:prstGeom>
          </p:spPr>
          <p:style>
            <a:lnRef idx="2">
              <a:schemeClr val="accent3"/>
            </a:lnRef>
            <a:fillRef idx="0">
              <a:schemeClr val="accent3"/>
            </a:fillRef>
            <a:effectRef idx="1">
              <a:schemeClr val="accent3"/>
            </a:effectRef>
            <a:fontRef idx="minor">
              <a:schemeClr val="tx1"/>
            </a:fontRef>
          </p:style>
        </p:cxnSp>
        <p:cxnSp>
          <p:nvCxnSpPr>
            <p:cNvPr id="177" name="Straight Connector 176">
              <a:extLst>
                <a:ext uri="{FF2B5EF4-FFF2-40B4-BE49-F238E27FC236}">
                  <a16:creationId xmlns:a16="http://schemas.microsoft.com/office/drawing/2014/main" id="{2CA1B158-FCD9-478C-B066-1C484008CC2E}"/>
                </a:ext>
              </a:extLst>
            </p:cNvPr>
            <p:cNvCxnSpPr>
              <a:stCxn id="162" idx="6"/>
              <a:endCxn id="165" idx="2"/>
            </p:cNvCxnSpPr>
            <p:nvPr/>
          </p:nvCxnSpPr>
          <p:spPr>
            <a:xfrm flipV="1">
              <a:off x="8478875" y="3353947"/>
              <a:ext cx="83371" cy="1857"/>
            </a:xfrm>
            <a:prstGeom prst="line">
              <a:avLst/>
            </a:prstGeom>
          </p:spPr>
          <p:style>
            <a:lnRef idx="2">
              <a:schemeClr val="accent3"/>
            </a:lnRef>
            <a:fillRef idx="0">
              <a:schemeClr val="accent3"/>
            </a:fillRef>
            <a:effectRef idx="1">
              <a:schemeClr val="accent3"/>
            </a:effectRef>
            <a:fontRef idx="minor">
              <a:schemeClr val="tx1"/>
            </a:fontRef>
          </p:style>
        </p:cxnSp>
        <p:cxnSp>
          <p:nvCxnSpPr>
            <p:cNvPr id="183" name="Straight Connector 182">
              <a:extLst>
                <a:ext uri="{FF2B5EF4-FFF2-40B4-BE49-F238E27FC236}">
                  <a16:creationId xmlns:a16="http://schemas.microsoft.com/office/drawing/2014/main" id="{3307F72F-05F7-4845-96D2-B53E5F00BF6D}"/>
                </a:ext>
              </a:extLst>
            </p:cNvPr>
            <p:cNvCxnSpPr>
              <a:stCxn id="160" idx="6"/>
              <a:endCxn id="165" idx="2"/>
            </p:cNvCxnSpPr>
            <p:nvPr/>
          </p:nvCxnSpPr>
          <p:spPr>
            <a:xfrm>
              <a:off x="8478875" y="2840249"/>
              <a:ext cx="83371" cy="513698"/>
            </a:xfrm>
            <a:prstGeom prst="line">
              <a:avLst/>
            </a:prstGeom>
          </p:spPr>
          <p:style>
            <a:lnRef idx="2">
              <a:schemeClr val="accent3"/>
            </a:lnRef>
            <a:fillRef idx="0">
              <a:schemeClr val="accent3"/>
            </a:fillRef>
            <a:effectRef idx="1">
              <a:schemeClr val="accent3"/>
            </a:effectRef>
            <a:fontRef idx="minor">
              <a:schemeClr val="tx1"/>
            </a:fontRef>
          </p:style>
        </p:cxnSp>
        <p:cxnSp>
          <p:nvCxnSpPr>
            <p:cNvPr id="185" name="Straight Connector 184">
              <a:extLst>
                <a:ext uri="{FF2B5EF4-FFF2-40B4-BE49-F238E27FC236}">
                  <a16:creationId xmlns:a16="http://schemas.microsoft.com/office/drawing/2014/main" id="{87E6C024-F7E2-41F3-8971-705EDA839B29}"/>
                </a:ext>
              </a:extLst>
            </p:cNvPr>
            <p:cNvCxnSpPr>
              <a:stCxn id="161" idx="6"/>
              <a:endCxn id="163" idx="2"/>
            </p:cNvCxnSpPr>
            <p:nvPr/>
          </p:nvCxnSpPr>
          <p:spPr>
            <a:xfrm flipV="1">
              <a:off x="8478875" y="2840249"/>
              <a:ext cx="66798" cy="256671"/>
            </a:xfrm>
            <a:prstGeom prst="line">
              <a:avLst/>
            </a:prstGeom>
          </p:spPr>
          <p:style>
            <a:lnRef idx="2">
              <a:schemeClr val="accent3"/>
            </a:lnRef>
            <a:fillRef idx="0">
              <a:schemeClr val="accent3"/>
            </a:fillRef>
            <a:effectRef idx="1">
              <a:schemeClr val="accent3"/>
            </a:effectRef>
            <a:fontRef idx="minor">
              <a:schemeClr val="tx1"/>
            </a:fontRef>
          </p:style>
        </p:cxnSp>
        <p:cxnSp>
          <p:nvCxnSpPr>
            <p:cNvPr id="187" name="Straight Connector 186">
              <a:extLst>
                <a:ext uri="{FF2B5EF4-FFF2-40B4-BE49-F238E27FC236}">
                  <a16:creationId xmlns:a16="http://schemas.microsoft.com/office/drawing/2014/main" id="{23CDF534-A59A-434F-8EA9-6552FD911911}"/>
                </a:ext>
              </a:extLst>
            </p:cNvPr>
            <p:cNvCxnSpPr>
              <a:stCxn id="161" idx="6"/>
              <a:endCxn id="165" idx="2"/>
            </p:cNvCxnSpPr>
            <p:nvPr/>
          </p:nvCxnSpPr>
          <p:spPr>
            <a:xfrm>
              <a:off x="8478875" y="3096920"/>
              <a:ext cx="83371" cy="257027"/>
            </a:xfrm>
            <a:prstGeom prst="line">
              <a:avLst/>
            </a:prstGeom>
          </p:spPr>
          <p:style>
            <a:lnRef idx="2">
              <a:schemeClr val="accent3"/>
            </a:lnRef>
            <a:fillRef idx="0">
              <a:schemeClr val="accent3"/>
            </a:fillRef>
            <a:effectRef idx="1">
              <a:schemeClr val="accent3"/>
            </a:effectRef>
            <a:fontRef idx="minor">
              <a:schemeClr val="tx1"/>
            </a:fontRef>
          </p:style>
        </p:cxnSp>
        <p:cxnSp>
          <p:nvCxnSpPr>
            <p:cNvPr id="189" name="Straight Connector 188">
              <a:extLst>
                <a:ext uri="{FF2B5EF4-FFF2-40B4-BE49-F238E27FC236}">
                  <a16:creationId xmlns:a16="http://schemas.microsoft.com/office/drawing/2014/main" id="{A4D43903-20DB-4F34-9630-000B93332961}"/>
                </a:ext>
              </a:extLst>
            </p:cNvPr>
            <p:cNvCxnSpPr>
              <a:stCxn id="162" idx="6"/>
              <a:endCxn id="163" idx="2"/>
            </p:cNvCxnSpPr>
            <p:nvPr/>
          </p:nvCxnSpPr>
          <p:spPr>
            <a:xfrm flipV="1">
              <a:off x="8478875" y="2840249"/>
              <a:ext cx="66798" cy="515555"/>
            </a:xfrm>
            <a:prstGeom prst="line">
              <a:avLst/>
            </a:prstGeom>
          </p:spPr>
          <p:style>
            <a:lnRef idx="2">
              <a:schemeClr val="accent3"/>
            </a:lnRef>
            <a:fillRef idx="0">
              <a:schemeClr val="accent3"/>
            </a:fillRef>
            <a:effectRef idx="1">
              <a:schemeClr val="accent3"/>
            </a:effectRef>
            <a:fontRef idx="minor">
              <a:schemeClr val="tx1"/>
            </a:fontRef>
          </p:style>
        </p:cxnSp>
        <p:cxnSp>
          <p:nvCxnSpPr>
            <p:cNvPr id="191" name="Straight Connector 190">
              <a:extLst>
                <a:ext uri="{FF2B5EF4-FFF2-40B4-BE49-F238E27FC236}">
                  <a16:creationId xmlns:a16="http://schemas.microsoft.com/office/drawing/2014/main" id="{F58BB143-4A0B-46E8-901B-3C3F6A283710}"/>
                </a:ext>
              </a:extLst>
            </p:cNvPr>
            <p:cNvCxnSpPr>
              <a:stCxn id="162" idx="6"/>
              <a:endCxn id="164" idx="2"/>
            </p:cNvCxnSpPr>
            <p:nvPr/>
          </p:nvCxnSpPr>
          <p:spPr>
            <a:xfrm flipV="1">
              <a:off x="8478875" y="3096314"/>
              <a:ext cx="74896" cy="259490"/>
            </a:xfrm>
            <a:prstGeom prst="line">
              <a:avLst/>
            </a:prstGeom>
          </p:spPr>
          <p:style>
            <a:lnRef idx="2">
              <a:schemeClr val="accent3"/>
            </a:lnRef>
            <a:fillRef idx="0">
              <a:schemeClr val="accent3"/>
            </a:fillRef>
            <a:effectRef idx="1">
              <a:schemeClr val="accent3"/>
            </a:effectRef>
            <a:fontRef idx="minor">
              <a:schemeClr val="tx1"/>
            </a:fontRef>
          </p:style>
        </p:cxnSp>
        <p:cxnSp>
          <p:nvCxnSpPr>
            <p:cNvPr id="2085" name="Straight Connector 2084">
              <a:extLst>
                <a:ext uri="{FF2B5EF4-FFF2-40B4-BE49-F238E27FC236}">
                  <a16:creationId xmlns:a16="http://schemas.microsoft.com/office/drawing/2014/main" id="{6921C23C-8FF9-43DA-952A-AB7BD8E861E1}"/>
                </a:ext>
              </a:extLst>
            </p:cNvPr>
            <p:cNvCxnSpPr>
              <a:stCxn id="62" idx="5"/>
              <a:endCxn id="99" idx="2"/>
            </p:cNvCxnSpPr>
            <p:nvPr/>
          </p:nvCxnSpPr>
          <p:spPr>
            <a:xfrm>
              <a:off x="4410586" y="2838591"/>
              <a:ext cx="867074" cy="268727"/>
            </a:xfrm>
            <a:prstGeom prst="line">
              <a:avLst/>
            </a:prstGeom>
          </p:spPr>
          <p:style>
            <a:lnRef idx="2">
              <a:schemeClr val="accent3"/>
            </a:lnRef>
            <a:fillRef idx="0">
              <a:schemeClr val="accent3"/>
            </a:fillRef>
            <a:effectRef idx="1">
              <a:schemeClr val="accent3"/>
            </a:effectRef>
            <a:fontRef idx="minor">
              <a:schemeClr val="tx1"/>
            </a:fontRef>
          </p:style>
        </p:cxnSp>
        <p:cxnSp>
          <p:nvCxnSpPr>
            <p:cNvPr id="2087" name="Straight Connector 2086">
              <a:extLst>
                <a:ext uri="{FF2B5EF4-FFF2-40B4-BE49-F238E27FC236}">
                  <a16:creationId xmlns:a16="http://schemas.microsoft.com/office/drawing/2014/main" id="{44B6428D-7FA0-44AF-AE41-0C7BCE6C0157}"/>
                </a:ext>
              </a:extLst>
            </p:cNvPr>
            <p:cNvCxnSpPr>
              <a:stCxn id="61" idx="5"/>
              <a:endCxn id="99" idx="2"/>
            </p:cNvCxnSpPr>
            <p:nvPr/>
          </p:nvCxnSpPr>
          <p:spPr>
            <a:xfrm>
              <a:off x="4551557" y="2787281"/>
              <a:ext cx="726103" cy="320037"/>
            </a:xfrm>
            <a:prstGeom prst="line">
              <a:avLst/>
            </a:prstGeom>
          </p:spPr>
          <p:style>
            <a:lnRef idx="2">
              <a:schemeClr val="accent3"/>
            </a:lnRef>
            <a:fillRef idx="0">
              <a:schemeClr val="accent3"/>
            </a:fillRef>
            <a:effectRef idx="1">
              <a:schemeClr val="accent3"/>
            </a:effectRef>
            <a:fontRef idx="minor">
              <a:schemeClr val="tx1"/>
            </a:fontRef>
          </p:style>
        </p:cxnSp>
        <p:cxnSp>
          <p:nvCxnSpPr>
            <p:cNvPr id="2089" name="Straight Connector 2088">
              <a:extLst>
                <a:ext uri="{FF2B5EF4-FFF2-40B4-BE49-F238E27FC236}">
                  <a16:creationId xmlns:a16="http://schemas.microsoft.com/office/drawing/2014/main" id="{1E438144-CB19-4CB4-BC77-8F6B3961A593}"/>
                </a:ext>
              </a:extLst>
            </p:cNvPr>
            <p:cNvCxnSpPr>
              <a:cxnSpLocks/>
              <a:stCxn id="60" idx="5"/>
              <a:endCxn id="99" idx="2"/>
            </p:cNvCxnSpPr>
            <p:nvPr/>
          </p:nvCxnSpPr>
          <p:spPr>
            <a:xfrm>
              <a:off x="4692529" y="2735972"/>
              <a:ext cx="585131" cy="371346"/>
            </a:xfrm>
            <a:prstGeom prst="line">
              <a:avLst/>
            </a:prstGeom>
          </p:spPr>
          <p:style>
            <a:lnRef idx="2">
              <a:schemeClr val="accent3"/>
            </a:lnRef>
            <a:fillRef idx="0">
              <a:schemeClr val="accent3"/>
            </a:fillRef>
            <a:effectRef idx="1">
              <a:schemeClr val="accent3"/>
            </a:effectRef>
            <a:fontRef idx="minor">
              <a:schemeClr val="tx1"/>
            </a:fontRef>
          </p:style>
        </p:cxnSp>
        <p:cxnSp>
          <p:nvCxnSpPr>
            <p:cNvPr id="2091" name="Straight Connector 2090">
              <a:extLst>
                <a:ext uri="{FF2B5EF4-FFF2-40B4-BE49-F238E27FC236}">
                  <a16:creationId xmlns:a16="http://schemas.microsoft.com/office/drawing/2014/main" id="{EA0E5165-959E-4CB0-8434-B00A4B9640AF}"/>
                </a:ext>
              </a:extLst>
            </p:cNvPr>
            <p:cNvCxnSpPr>
              <a:cxnSpLocks/>
              <a:stCxn id="63" idx="5"/>
              <a:endCxn id="99" idx="2"/>
            </p:cNvCxnSpPr>
            <p:nvPr/>
          </p:nvCxnSpPr>
          <p:spPr>
            <a:xfrm>
              <a:off x="4266258" y="2891122"/>
              <a:ext cx="1011402" cy="216196"/>
            </a:xfrm>
            <a:prstGeom prst="line">
              <a:avLst/>
            </a:prstGeom>
          </p:spPr>
          <p:style>
            <a:lnRef idx="2">
              <a:schemeClr val="accent3"/>
            </a:lnRef>
            <a:fillRef idx="0">
              <a:schemeClr val="accent3"/>
            </a:fillRef>
            <a:effectRef idx="1">
              <a:schemeClr val="accent3"/>
            </a:effectRef>
            <a:fontRef idx="minor">
              <a:schemeClr val="tx1"/>
            </a:fontRef>
          </p:style>
        </p:cxnSp>
        <p:cxnSp>
          <p:nvCxnSpPr>
            <p:cNvPr id="2095" name="Straight Connector 2094">
              <a:extLst>
                <a:ext uri="{FF2B5EF4-FFF2-40B4-BE49-F238E27FC236}">
                  <a16:creationId xmlns:a16="http://schemas.microsoft.com/office/drawing/2014/main" id="{04E389BA-56CD-46FE-A40F-FE44B3A92EF4}"/>
                </a:ext>
              </a:extLst>
            </p:cNvPr>
            <p:cNvCxnSpPr>
              <a:cxnSpLocks/>
              <a:stCxn id="69" idx="5"/>
              <a:endCxn id="99" idx="2"/>
            </p:cNvCxnSpPr>
            <p:nvPr/>
          </p:nvCxnSpPr>
          <p:spPr>
            <a:xfrm>
              <a:off x="4412265" y="3101662"/>
              <a:ext cx="865395" cy="5656"/>
            </a:xfrm>
            <a:prstGeom prst="line">
              <a:avLst/>
            </a:prstGeom>
          </p:spPr>
          <p:style>
            <a:lnRef idx="2">
              <a:schemeClr val="accent3"/>
            </a:lnRef>
            <a:fillRef idx="0">
              <a:schemeClr val="accent3"/>
            </a:fillRef>
            <a:effectRef idx="1">
              <a:schemeClr val="accent3"/>
            </a:effectRef>
            <a:fontRef idx="minor">
              <a:schemeClr val="tx1"/>
            </a:fontRef>
          </p:style>
        </p:cxnSp>
        <p:cxnSp>
          <p:nvCxnSpPr>
            <p:cNvPr id="2098" name="Straight Connector 2097">
              <a:extLst>
                <a:ext uri="{FF2B5EF4-FFF2-40B4-BE49-F238E27FC236}">
                  <a16:creationId xmlns:a16="http://schemas.microsoft.com/office/drawing/2014/main" id="{669A73D8-50E5-4097-B84F-E5459D2AF5BE}"/>
                </a:ext>
              </a:extLst>
            </p:cNvPr>
            <p:cNvCxnSpPr>
              <a:stCxn id="68" idx="5"/>
              <a:endCxn id="99" idx="2"/>
            </p:cNvCxnSpPr>
            <p:nvPr/>
          </p:nvCxnSpPr>
          <p:spPr>
            <a:xfrm>
              <a:off x="4553236" y="3050352"/>
              <a:ext cx="724424" cy="56966"/>
            </a:xfrm>
            <a:prstGeom prst="line">
              <a:avLst/>
            </a:prstGeom>
          </p:spPr>
          <p:style>
            <a:lnRef idx="2">
              <a:schemeClr val="accent3"/>
            </a:lnRef>
            <a:fillRef idx="0">
              <a:schemeClr val="accent3"/>
            </a:fillRef>
            <a:effectRef idx="1">
              <a:schemeClr val="accent3"/>
            </a:effectRef>
            <a:fontRef idx="minor">
              <a:schemeClr val="tx1"/>
            </a:fontRef>
          </p:style>
        </p:cxnSp>
        <p:cxnSp>
          <p:nvCxnSpPr>
            <p:cNvPr id="2100" name="Straight Connector 2099">
              <a:extLst>
                <a:ext uri="{FF2B5EF4-FFF2-40B4-BE49-F238E27FC236}">
                  <a16:creationId xmlns:a16="http://schemas.microsoft.com/office/drawing/2014/main" id="{2BEE73F2-6632-4413-A133-70E8F44189F8}"/>
                </a:ext>
              </a:extLst>
            </p:cNvPr>
            <p:cNvCxnSpPr>
              <a:stCxn id="67" idx="5"/>
              <a:endCxn id="99" idx="2"/>
            </p:cNvCxnSpPr>
            <p:nvPr/>
          </p:nvCxnSpPr>
          <p:spPr>
            <a:xfrm>
              <a:off x="4694208" y="2999043"/>
              <a:ext cx="583452" cy="108275"/>
            </a:xfrm>
            <a:prstGeom prst="line">
              <a:avLst/>
            </a:prstGeom>
          </p:spPr>
          <p:style>
            <a:lnRef idx="2">
              <a:schemeClr val="accent3"/>
            </a:lnRef>
            <a:fillRef idx="0">
              <a:schemeClr val="accent3"/>
            </a:fillRef>
            <a:effectRef idx="1">
              <a:schemeClr val="accent3"/>
            </a:effectRef>
            <a:fontRef idx="minor">
              <a:schemeClr val="tx1"/>
            </a:fontRef>
          </p:style>
        </p:cxnSp>
        <p:cxnSp>
          <p:nvCxnSpPr>
            <p:cNvPr id="2102" name="Straight Connector 2101">
              <a:extLst>
                <a:ext uri="{FF2B5EF4-FFF2-40B4-BE49-F238E27FC236}">
                  <a16:creationId xmlns:a16="http://schemas.microsoft.com/office/drawing/2014/main" id="{EF42448F-8505-48B4-986A-8D89DBD82104}"/>
                </a:ext>
              </a:extLst>
            </p:cNvPr>
            <p:cNvCxnSpPr>
              <a:cxnSpLocks/>
              <a:stCxn id="75" idx="5"/>
              <a:endCxn id="99" idx="2"/>
            </p:cNvCxnSpPr>
            <p:nvPr/>
          </p:nvCxnSpPr>
          <p:spPr>
            <a:xfrm flipV="1">
              <a:off x="4418239" y="3107318"/>
              <a:ext cx="859421" cy="239145"/>
            </a:xfrm>
            <a:prstGeom prst="line">
              <a:avLst/>
            </a:prstGeom>
          </p:spPr>
          <p:style>
            <a:lnRef idx="2">
              <a:schemeClr val="accent3"/>
            </a:lnRef>
            <a:fillRef idx="0">
              <a:schemeClr val="accent3"/>
            </a:fillRef>
            <a:effectRef idx="1">
              <a:schemeClr val="accent3"/>
            </a:effectRef>
            <a:fontRef idx="minor">
              <a:schemeClr val="tx1"/>
            </a:fontRef>
          </p:style>
        </p:cxnSp>
        <p:cxnSp>
          <p:nvCxnSpPr>
            <p:cNvPr id="2105" name="Straight Connector 2104">
              <a:extLst>
                <a:ext uri="{FF2B5EF4-FFF2-40B4-BE49-F238E27FC236}">
                  <a16:creationId xmlns:a16="http://schemas.microsoft.com/office/drawing/2014/main" id="{3D7532D6-226F-408C-B6A6-4D43478B9075}"/>
                </a:ext>
              </a:extLst>
            </p:cNvPr>
            <p:cNvCxnSpPr>
              <a:cxnSpLocks/>
              <a:stCxn id="74" idx="6"/>
              <a:endCxn id="99" idx="2"/>
            </p:cNvCxnSpPr>
            <p:nvPr/>
          </p:nvCxnSpPr>
          <p:spPr>
            <a:xfrm flipV="1">
              <a:off x="4562711" y="3107318"/>
              <a:ext cx="714949" cy="99571"/>
            </a:xfrm>
            <a:prstGeom prst="line">
              <a:avLst/>
            </a:prstGeom>
          </p:spPr>
          <p:style>
            <a:lnRef idx="2">
              <a:schemeClr val="accent3"/>
            </a:lnRef>
            <a:fillRef idx="0">
              <a:schemeClr val="accent3"/>
            </a:fillRef>
            <a:effectRef idx="1">
              <a:schemeClr val="accent3"/>
            </a:effectRef>
            <a:fontRef idx="minor">
              <a:schemeClr val="tx1"/>
            </a:fontRef>
          </p:style>
        </p:cxnSp>
        <p:cxnSp>
          <p:nvCxnSpPr>
            <p:cNvPr id="2108" name="Straight Connector 2107">
              <a:extLst>
                <a:ext uri="{FF2B5EF4-FFF2-40B4-BE49-F238E27FC236}">
                  <a16:creationId xmlns:a16="http://schemas.microsoft.com/office/drawing/2014/main" id="{FE1C3743-A9A8-4DA1-AFE5-68DAF57E8D4F}"/>
                </a:ext>
              </a:extLst>
            </p:cNvPr>
            <p:cNvCxnSpPr>
              <a:stCxn id="80" idx="6"/>
              <a:endCxn id="99" idx="2"/>
            </p:cNvCxnSpPr>
            <p:nvPr/>
          </p:nvCxnSpPr>
          <p:spPr>
            <a:xfrm flipV="1">
              <a:off x="4562711" y="3107318"/>
              <a:ext cx="714949" cy="349427"/>
            </a:xfrm>
            <a:prstGeom prst="line">
              <a:avLst/>
            </a:prstGeom>
          </p:spPr>
          <p:style>
            <a:lnRef idx="2">
              <a:schemeClr val="accent3"/>
            </a:lnRef>
            <a:fillRef idx="0">
              <a:schemeClr val="accent3"/>
            </a:fillRef>
            <a:effectRef idx="1">
              <a:schemeClr val="accent3"/>
            </a:effectRef>
            <a:fontRef idx="minor">
              <a:schemeClr val="tx1"/>
            </a:fontRef>
          </p:style>
        </p:cxnSp>
        <p:cxnSp>
          <p:nvCxnSpPr>
            <p:cNvPr id="2110" name="Straight Connector 2109">
              <a:extLst>
                <a:ext uri="{FF2B5EF4-FFF2-40B4-BE49-F238E27FC236}">
                  <a16:creationId xmlns:a16="http://schemas.microsoft.com/office/drawing/2014/main" id="{A4B23F01-39F8-4439-8092-7B39C62683B5}"/>
                </a:ext>
              </a:extLst>
            </p:cNvPr>
            <p:cNvCxnSpPr>
              <a:cxnSpLocks/>
              <a:stCxn id="79" idx="6"/>
              <a:endCxn id="99" idx="2"/>
            </p:cNvCxnSpPr>
            <p:nvPr/>
          </p:nvCxnSpPr>
          <p:spPr>
            <a:xfrm flipV="1">
              <a:off x="4703683" y="3107318"/>
              <a:ext cx="573977" cy="298118"/>
            </a:xfrm>
            <a:prstGeom prst="line">
              <a:avLst/>
            </a:prstGeom>
          </p:spPr>
          <p:style>
            <a:lnRef idx="2">
              <a:schemeClr val="accent3"/>
            </a:lnRef>
            <a:fillRef idx="0">
              <a:schemeClr val="accent3"/>
            </a:fillRef>
            <a:effectRef idx="1">
              <a:schemeClr val="accent3"/>
            </a:effectRef>
            <a:fontRef idx="minor">
              <a:schemeClr val="tx1"/>
            </a:fontRef>
          </p:style>
        </p:cxnSp>
        <p:cxnSp>
          <p:nvCxnSpPr>
            <p:cNvPr id="2113" name="Straight Connector 2112">
              <a:extLst>
                <a:ext uri="{FF2B5EF4-FFF2-40B4-BE49-F238E27FC236}">
                  <a16:creationId xmlns:a16="http://schemas.microsoft.com/office/drawing/2014/main" id="{1AD6D929-4BE3-4E53-98C2-3B822570558E}"/>
                </a:ext>
              </a:extLst>
            </p:cNvPr>
            <p:cNvCxnSpPr>
              <a:cxnSpLocks/>
              <a:stCxn id="81" idx="6"/>
              <a:endCxn id="99" idx="2"/>
            </p:cNvCxnSpPr>
            <p:nvPr/>
          </p:nvCxnSpPr>
          <p:spPr>
            <a:xfrm flipV="1">
              <a:off x="4421740" y="3107318"/>
              <a:ext cx="855920" cy="400737"/>
            </a:xfrm>
            <a:prstGeom prst="line">
              <a:avLst/>
            </a:prstGeom>
          </p:spPr>
          <p:style>
            <a:lnRef idx="2">
              <a:schemeClr val="accent3"/>
            </a:lnRef>
            <a:fillRef idx="0">
              <a:schemeClr val="accent3"/>
            </a:fillRef>
            <a:effectRef idx="1">
              <a:schemeClr val="accent3"/>
            </a:effectRef>
            <a:fontRef idx="minor">
              <a:schemeClr val="tx1"/>
            </a:fontRef>
          </p:style>
        </p:cxnSp>
        <p:cxnSp>
          <p:nvCxnSpPr>
            <p:cNvPr id="2128" name="Straight Connector 2127">
              <a:extLst>
                <a:ext uri="{FF2B5EF4-FFF2-40B4-BE49-F238E27FC236}">
                  <a16:creationId xmlns:a16="http://schemas.microsoft.com/office/drawing/2014/main" id="{D9641394-AB8B-4AF3-AA7C-835B97212E98}"/>
                </a:ext>
              </a:extLst>
            </p:cNvPr>
            <p:cNvCxnSpPr>
              <a:stCxn id="70" idx="6"/>
              <a:endCxn id="99" idx="2"/>
            </p:cNvCxnSpPr>
            <p:nvPr/>
          </p:nvCxnSpPr>
          <p:spPr>
            <a:xfrm>
              <a:off x="4271438" y="3065929"/>
              <a:ext cx="1006222" cy="41389"/>
            </a:xfrm>
            <a:prstGeom prst="line">
              <a:avLst/>
            </a:prstGeom>
          </p:spPr>
          <p:style>
            <a:lnRef idx="2">
              <a:schemeClr val="accent3"/>
            </a:lnRef>
            <a:fillRef idx="0">
              <a:schemeClr val="accent3"/>
            </a:fillRef>
            <a:effectRef idx="1">
              <a:schemeClr val="accent3"/>
            </a:effectRef>
            <a:fontRef idx="minor">
              <a:schemeClr val="tx1"/>
            </a:fontRef>
          </p:style>
        </p:cxnSp>
        <p:cxnSp>
          <p:nvCxnSpPr>
            <p:cNvPr id="2130" name="Straight Connector 2129">
              <a:extLst>
                <a:ext uri="{FF2B5EF4-FFF2-40B4-BE49-F238E27FC236}">
                  <a16:creationId xmlns:a16="http://schemas.microsoft.com/office/drawing/2014/main" id="{6AC1EF0C-7926-4FA2-8740-888F5C9E6FAF}"/>
                </a:ext>
              </a:extLst>
            </p:cNvPr>
            <p:cNvCxnSpPr>
              <a:stCxn id="76" idx="6"/>
              <a:endCxn id="99" idx="2"/>
            </p:cNvCxnSpPr>
            <p:nvPr/>
          </p:nvCxnSpPr>
          <p:spPr>
            <a:xfrm flipV="1">
              <a:off x="4277412" y="3107318"/>
              <a:ext cx="1000248" cy="203412"/>
            </a:xfrm>
            <a:prstGeom prst="line">
              <a:avLst/>
            </a:prstGeom>
          </p:spPr>
          <p:style>
            <a:lnRef idx="2">
              <a:schemeClr val="accent3"/>
            </a:lnRef>
            <a:fillRef idx="0">
              <a:schemeClr val="accent3"/>
            </a:fillRef>
            <a:effectRef idx="1">
              <a:schemeClr val="accent3"/>
            </a:effectRef>
            <a:fontRef idx="minor">
              <a:schemeClr val="tx1"/>
            </a:fontRef>
          </p:style>
        </p:cxnSp>
        <p:cxnSp>
          <p:nvCxnSpPr>
            <p:cNvPr id="2132" name="Straight Connector 2131">
              <a:extLst>
                <a:ext uri="{FF2B5EF4-FFF2-40B4-BE49-F238E27FC236}">
                  <a16:creationId xmlns:a16="http://schemas.microsoft.com/office/drawing/2014/main" id="{356F7435-DD2F-464B-A998-F614A2A44C8E}"/>
                </a:ext>
              </a:extLst>
            </p:cNvPr>
            <p:cNvCxnSpPr>
              <a:stCxn id="82" idx="6"/>
              <a:endCxn id="99" idx="2"/>
            </p:cNvCxnSpPr>
            <p:nvPr/>
          </p:nvCxnSpPr>
          <p:spPr>
            <a:xfrm flipV="1">
              <a:off x="4277412" y="3107318"/>
              <a:ext cx="1000248" cy="453268"/>
            </a:xfrm>
            <a:prstGeom prst="line">
              <a:avLst/>
            </a:prstGeom>
          </p:spPr>
          <p:style>
            <a:lnRef idx="2">
              <a:schemeClr val="accent3"/>
            </a:lnRef>
            <a:fillRef idx="0">
              <a:schemeClr val="accent3"/>
            </a:fillRef>
            <a:effectRef idx="1">
              <a:schemeClr val="accent3"/>
            </a:effectRef>
            <a:fontRef idx="minor">
              <a:schemeClr val="tx1"/>
            </a:fontRef>
          </p:style>
        </p:cxnSp>
        <p:sp>
          <p:nvSpPr>
            <p:cNvPr id="100" name="Oval 99">
              <a:extLst>
                <a:ext uri="{FF2B5EF4-FFF2-40B4-BE49-F238E27FC236}">
                  <a16:creationId xmlns:a16="http://schemas.microsoft.com/office/drawing/2014/main" id="{46D80B0E-3509-4F05-9AB8-22685FB22C97}"/>
                </a:ext>
              </a:extLst>
            </p:cNvPr>
            <p:cNvSpPr/>
            <p:nvPr/>
          </p:nvSpPr>
          <p:spPr>
            <a:xfrm rot="20400000">
              <a:off x="5122494" y="3008560"/>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2135" name="Straight Connector 2134">
              <a:extLst>
                <a:ext uri="{FF2B5EF4-FFF2-40B4-BE49-F238E27FC236}">
                  <a16:creationId xmlns:a16="http://schemas.microsoft.com/office/drawing/2014/main" id="{65843290-6E97-47BB-B144-ABBAC0D7E9BD}"/>
                </a:ext>
              </a:extLst>
            </p:cNvPr>
            <p:cNvCxnSpPr>
              <a:stCxn id="92" idx="5"/>
              <a:endCxn id="123" idx="2"/>
            </p:cNvCxnSpPr>
            <p:nvPr/>
          </p:nvCxnSpPr>
          <p:spPr>
            <a:xfrm>
              <a:off x="5623970" y="2821285"/>
              <a:ext cx="613212" cy="243260"/>
            </a:xfrm>
            <a:prstGeom prst="line">
              <a:avLst/>
            </a:prstGeom>
          </p:spPr>
          <p:style>
            <a:lnRef idx="2">
              <a:schemeClr val="accent3"/>
            </a:lnRef>
            <a:fillRef idx="0">
              <a:schemeClr val="accent3"/>
            </a:fillRef>
            <a:effectRef idx="1">
              <a:schemeClr val="accent3"/>
            </a:effectRef>
            <a:fontRef idx="minor">
              <a:schemeClr val="tx1"/>
            </a:fontRef>
          </p:style>
        </p:cxnSp>
        <p:cxnSp>
          <p:nvCxnSpPr>
            <p:cNvPr id="2137" name="Straight Connector 2136">
              <a:extLst>
                <a:ext uri="{FF2B5EF4-FFF2-40B4-BE49-F238E27FC236}">
                  <a16:creationId xmlns:a16="http://schemas.microsoft.com/office/drawing/2014/main" id="{03429B07-5333-44D6-AF0A-D57BEEB2510B}"/>
                </a:ext>
              </a:extLst>
            </p:cNvPr>
            <p:cNvCxnSpPr>
              <a:stCxn id="93" idx="5"/>
              <a:endCxn id="123" idx="2"/>
            </p:cNvCxnSpPr>
            <p:nvPr/>
          </p:nvCxnSpPr>
          <p:spPr>
            <a:xfrm>
              <a:off x="5482999" y="2872595"/>
              <a:ext cx="754183" cy="191950"/>
            </a:xfrm>
            <a:prstGeom prst="line">
              <a:avLst/>
            </a:prstGeom>
          </p:spPr>
          <p:style>
            <a:lnRef idx="2">
              <a:schemeClr val="accent3"/>
            </a:lnRef>
            <a:fillRef idx="0">
              <a:schemeClr val="accent3"/>
            </a:fillRef>
            <a:effectRef idx="1">
              <a:schemeClr val="accent3"/>
            </a:effectRef>
            <a:fontRef idx="minor">
              <a:schemeClr val="tx1"/>
            </a:fontRef>
          </p:style>
        </p:cxnSp>
        <p:cxnSp>
          <p:nvCxnSpPr>
            <p:cNvPr id="2139" name="Straight Connector 2138">
              <a:extLst>
                <a:ext uri="{FF2B5EF4-FFF2-40B4-BE49-F238E27FC236}">
                  <a16:creationId xmlns:a16="http://schemas.microsoft.com/office/drawing/2014/main" id="{5978AE29-616F-449A-85AB-CB13DCDE1146}"/>
                </a:ext>
              </a:extLst>
            </p:cNvPr>
            <p:cNvCxnSpPr>
              <a:stCxn id="94" idx="5"/>
              <a:endCxn id="123" idx="2"/>
            </p:cNvCxnSpPr>
            <p:nvPr/>
          </p:nvCxnSpPr>
          <p:spPr>
            <a:xfrm>
              <a:off x="5338671" y="2925126"/>
              <a:ext cx="898511" cy="139419"/>
            </a:xfrm>
            <a:prstGeom prst="line">
              <a:avLst/>
            </a:prstGeom>
          </p:spPr>
          <p:style>
            <a:lnRef idx="2">
              <a:schemeClr val="accent3"/>
            </a:lnRef>
            <a:fillRef idx="0">
              <a:schemeClr val="accent3"/>
            </a:fillRef>
            <a:effectRef idx="1">
              <a:schemeClr val="accent3"/>
            </a:effectRef>
            <a:fontRef idx="minor">
              <a:schemeClr val="tx1"/>
            </a:fontRef>
          </p:style>
        </p:cxnSp>
        <p:cxnSp>
          <p:nvCxnSpPr>
            <p:cNvPr id="2149" name="Straight Connector 2148">
              <a:extLst>
                <a:ext uri="{FF2B5EF4-FFF2-40B4-BE49-F238E27FC236}">
                  <a16:creationId xmlns:a16="http://schemas.microsoft.com/office/drawing/2014/main" id="{4914E552-6434-4C6D-B383-F52D0BC4F1FA}"/>
                </a:ext>
              </a:extLst>
            </p:cNvPr>
            <p:cNvCxnSpPr>
              <a:stCxn id="98" idx="5"/>
              <a:endCxn id="123" idx="2"/>
            </p:cNvCxnSpPr>
            <p:nvPr/>
          </p:nvCxnSpPr>
          <p:spPr>
            <a:xfrm flipV="1">
              <a:off x="5629944" y="3064545"/>
              <a:ext cx="607238" cy="1541"/>
            </a:xfrm>
            <a:prstGeom prst="line">
              <a:avLst/>
            </a:prstGeom>
          </p:spPr>
          <p:style>
            <a:lnRef idx="2">
              <a:schemeClr val="accent3"/>
            </a:lnRef>
            <a:fillRef idx="0">
              <a:schemeClr val="accent3"/>
            </a:fillRef>
            <a:effectRef idx="1">
              <a:schemeClr val="accent3"/>
            </a:effectRef>
            <a:fontRef idx="minor">
              <a:schemeClr val="tx1"/>
            </a:fontRef>
          </p:style>
        </p:cxnSp>
        <p:cxnSp>
          <p:nvCxnSpPr>
            <p:cNvPr id="2151" name="Straight Connector 2150">
              <a:extLst>
                <a:ext uri="{FF2B5EF4-FFF2-40B4-BE49-F238E27FC236}">
                  <a16:creationId xmlns:a16="http://schemas.microsoft.com/office/drawing/2014/main" id="{665A69E0-EED4-41C3-AF61-A41973316C01}"/>
                </a:ext>
              </a:extLst>
            </p:cNvPr>
            <p:cNvCxnSpPr>
              <a:stCxn id="99" idx="6"/>
              <a:endCxn id="123" idx="2"/>
            </p:cNvCxnSpPr>
            <p:nvPr/>
          </p:nvCxnSpPr>
          <p:spPr>
            <a:xfrm>
              <a:off x="5492474" y="3029132"/>
              <a:ext cx="744708" cy="35413"/>
            </a:xfrm>
            <a:prstGeom prst="line">
              <a:avLst/>
            </a:prstGeom>
          </p:spPr>
          <p:style>
            <a:lnRef idx="2">
              <a:schemeClr val="accent3"/>
            </a:lnRef>
            <a:fillRef idx="0">
              <a:schemeClr val="accent3"/>
            </a:fillRef>
            <a:effectRef idx="1">
              <a:schemeClr val="accent3"/>
            </a:effectRef>
            <a:fontRef idx="minor">
              <a:schemeClr val="tx1"/>
            </a:fontRef>
          </p:style>
        </p:cxnSp>
        <p:cxnSp>
          <p:nvCxnSpPr>
            <p:cNvPr id="2153" name="Straight Connector 2152">
              <a:extLst>
                <a:ext uri="{FF2B5EF4-FFF2-40B4-BE49-F238E27FC236}">
                  <a16:creationId xmlns:a16="http://schemas.microsoft.com/office/drawing/2014/main" id="{D2C1398C-BB29-4721-A0A8-A19D851BCF36}"/>
                </a:ext>
              </a:extLst>
            </p:cNvPr>
            <p:cNvCxnSpPr>
              <a:stCxn id="100" idx="6"/>
              <a:endCxn id="123" idx="2"/>
            </p:cNvCxnSpPr>
            <p:nvPr/>
          </p:nvCxnSpPr>
          <p:spPr>
            <a:xfrm flipV="1">
              <a:off x="5344201" y="3064545"/>
              <a:ext cx="892981" cy="20526"/>
            </a:xfrm>
            <a:prstGeom prst="line">
              <a:avLst/>
            </a:prstGeom>
          </p:spPr>
          <p:style>
            <a:lnRef idx="2">
              <a:schemeClr val="accent3"/>
            </a:lnRef>
            <a:fillRef idx="0">
              <a:schemeClr val="accent3"/>
            </a:fillRef>
            <a:effectRef idx="1">
              <a:schemeClr val="accent3"/>
            </a:effectRef>
            <a:fontRef idx="minor">
              <a:schemeClr val="tx1"/>
            </a:fontRef>
          </p:style>
        </p:cxnSp>
        <p:cxnSp>
          <p:nvCxnSpPr>
            <p:cNvPr id="2155" name="Straight Connector 2154">
              <a:extLst>
                <a:ext uri="{FF2B5EF4-FFF2-40B4-BE49-F238E27FC236}">
                  <a16:creationId xmlns:a16="http://schemas.microsoft.com/office/drawing/2014/main" id="{B7B263B6-FEE1-444A-BD28-2D1326E579A3}"/>
                </a:ext>
              </a:extLst>
            </p:cNvPr>
            <p:cNvCxnSpPr>
              <a:stCxn id="103" idx="6"/>
              <a:endCxn id="123" idx="2"/>
            </p:cNvCxnSpPr>
            <p:nvPr/>
          </p:nvCxnSpPr>
          <p:spPr>
            <a:xfrm flipV="1">
              <a:off x="5774417" y="3064545"/>
              <a:ext cx="462765" cy="111824"/>
            </a:xfrm>
            <a:prstGeom prst="line">
              <a:avLst/>
            </a:prstGeom>
          </p:spPr>
          <p:style>
            <a:lnRef idx="2">
              <a:schemeClr val="accent3"/>
            </a:lnRef>
            <a:fillRef idx="0">
              <a:schemeClr val="accent3"/>
            </a:fillRef>
            <a:effectRef idx="1">
              <a:schemeClr val="accent3"/>
            </a:effectRef>
            <a:fontRef idx="minor">
              <a:schemeClr val="tx1"/>
            </a:fontRef>
          </p:style>
        </p:cxnSp>
        <p:cxnSp>
          <p:nvCxnSpPr>
            <p:cNvPr id="2157" name="Straight Connector 2156">
              <a:extLst>
                <a:ext uri="{FF2B5EF4-FFF2-40B4-BE49-F238E27FC236}">
                  <a16:creationId xmlns:a16="http://schemas.microsoft.com/office/drawing/2014/main" id="{E4AB2E16-4CA0-4F9F-8CA6-F221B0F4FAF1}"/>
                </a:ext>
              </a:extLst>
            </p:cNvPr>
            <p:cNvCxnSpPr>
              <a:stCxn id="104" idx="6"/>
              <a:endCxn id="123" idx="2"/>
            </p:cNvCxnSpPr>
            <p:nvPr/>
          </p:nvCxnSpPr>
          <p:spPr>
            <a:xfrm flipV="1">
              <a:off x="5633445" y="3064545"/>
              <a:ext cx="603737" cy="163133"/>
            </a:xfrm>
            <a:prstGeom prst="line">
              <a:avLst/>
            </a:prstGeom>
          </p:spPr>
          <p:style>
            <a:lnRef idx="2">
              <a:schemeClr val="accent3"/>
            </a:lnRef>
            <a:fillRef idx="0">
              <a:schemeClr val="accent3"/>
            </a:fillRef>
            <a:effectRef idx="1">
              <a:schemeClr val="accent3"/>
            </a:effectRef>
            <a:fontRef idx="minor">
              <a:schemeClr val="tx1"/>
            </a:fontRef>
          </p:style>
        </p:cxnSp>
        <p:cxnSp>
          <p:nvCxnSpPr>
            <p:cNvPr id="2161" name="Straight Connector 2160">
              <a:extLst>
                <a:ext uri="{FF2B5EF4-FFF2-40B4-BE49-F238E27FC236}">
                  <a16:creationId xmlns:a16="http://schemas.microsoft.com/office/drawing/2014/main" id="{3F652DC3-15BA-45D0-8897-9B224F38D5FF}"/>
                </a:ext>
              </a:extLst>
            </p:cNvPr>
            <p:cNvCxnSpPr>
              <a:stCxn id="106" idx="6"/>
              <a:endCxn id="123" idx="2"/>
            </p:cNvCxnSpPr>
            <p:nvPr/>
          </p:nvCxnSpPr>
          <p:spPr>
            <a:xfrm flipV="1">
              <a:off x="5348146" y="3064545"/>
              <a:ext cx="889036" cy="266974"/>
            </a:xfrm>
            <a:prstGeom prst="line">
              <a:avLst/>
            </a:prstGeom>
          </p:spPr>
          <p:style>
            <a:lnRef idx="2">
              <a:schemeClr val="accent3"/>
            </a:lnRef>
            <a:fillRef idx="0">
              <a:schemeClr val="accent3"/>
            </a:fillRef>
            <a:effectRef idx="1">
              <a:schemeClr val="accent3"/>
            </a:effectRef>
            <a:fontRef idx="minor">
              <a:schemeClr val="tx1"/>
            </a:fontRef>
          </p:style>
        </p:cxnSp>
        <p:sp>
          <p:nvSpPr>
            <p:cNvPr id="124" name="Oval 123">
              <a:extLst>
                <a:ext uri="{FF2B5EF4-FFF2-40B4-BE49-F238E27FC236}">
                  <a16:creationId xmlns:a16="http://schemas.microsoft.com/office/drawing/2014/main" id="{7F40CE8A-7C47-4F6C-81DA-AC030A7759AE}"/>
                </a:ext>
              </a:extLst>
            </p:cNvPr>
            <p:cNvSpPr/>
            <p:nvPr/>
          </p:nvSpPr>
          <p:spPr>
            <a:xfrm rot="20400000">
              <a:off x="6075756" y="2969151"/>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2169" name="Straight Connector 2168">
              <a:extLst>
                <a:ext uri="{FF2B5EF4-FFF2-40B4-BE49-F238E27FC236}">
                  <a16:creationId xmlns:a16="http://schemas.microsoft.com/office/drawing/2014/main" id="{1B0DE32C-14CC-4201-AA97-FB086A0CBC2A}"/>
                </a:ext>
              </a:extLst>
            </p:cNvPr>
            <p:cNvCxnSpPr>
              <a:stCxn id="116" idx="5"/>
              <a:endCxn id="147" idx="2"/>
            </p:cNvCxnSpPr>
            <p:nvPr/>
          </p:nvCxnSpPr>
          <p:spPr>
            <a:xfrm>
              <a:off x="6583492" y="2778512"/>
              <a:ext cx="622960" cy="318382"/>
            </a:xfrm>
            <a:prstGeom prst="line">
              <a:avLst/>
            </a:prstGeom>
          </p:spPr>
          <p:style>
            <a:lnRef idx="2">
              <a:schemeClr val="accent3"/>
            </a:lnRef>
            <a:fillRef idx="0">
              <a:schemeClr val="accent3"/>
            </a:fillRef>
            <a:effectRef idx="1">
              <a:schemeClr val="accent3"/>
            </a:effectRef>
            <a:fontRef idx="minor">
              <a:schemeClr val="tx1"/>
            </a:fontRef>
          </p:style>
        </p:cxnSp>
        <p:cxnSp>
          <p:nvCxnSpPr>
            <p:cNvPr id="2171" name="Straight Connector 2170">
              <a:extLst>
                <a:ext uri="{FF2B5EF4-FFF2-40B4-BE49-F238E27FC236}">
                  <a16:creationId xmlns:a16="http://schemas.microsoft.com/office/drawing/2014/main" id="{B205E2C4-CBCC-4F31-AA6B-C55729A6C9BF}"/>
                </a:ext>
              </a:extLst>
            </p:cNvPr>
            <p:cNvCxnSpPr>
              <a:stCxn id="117" idx="5"/>
              <a:endCxn id="147" idx="2"/>
            </p:cNvCxnSpPr>
            <p:nvPr/>
          </p:nvCxnSpPr>
          <p:spPr>
            <a:xfrm>
              <a:off x="6442521" y="2829822"/>
              <a:ext cx="763931" cy="267072"/>
            </a:xfrm>
            <a:prstGeom prst="line">
              <a:avLst/>
            </a:prstGeom>
          </p:spPr>
          <p:style>
            <a:lnRef idx="2">
              <a:schemeClr val="accent3"/>
            </a:lnRef>
            <a:fillRef idx="0">
              <a:schemeClr val="accent3"/>
            </a:fillRef>
            <a:effectRef idx="1">
              <a:schemeClr val="accent3"/>
            </a:effectRef>
            <a:fontRef idx="minor">
              <a:schemeClr val="tx1"/>
            </a:fontRef>
          </p:style>
        </p:cxnSp>
        <p:cxnSp>
          <p:nvCxnSpPr>
            <p:cNvPr id="2173" name="Straight Connector 2172">
              <a:extLst>
                <a:ext uri="{FF2B5EF4-FFF2-40B4-BE49-F238E27FC236}">
                  <a16:creationId xmlns:a16="http://schemas.microsoft.com/office/drawing/2014/main" id="{729BD44F-8666-4D7F-9F5F-674779C236F9}"/>
                </a:ext>
              </a:extLst>
            </p:cNvPr>
            <p:cNvCxnSpPr>
              <a:stCxn id="118" idx="5"/>
              <a:endCxn id="147" idx="2"/>
            </p:cNvCxnSpPr>
            <p:nvPr/>
          </p:nvCxnSpPr>
          <p:spPr>
            <a:xfrm>
              <a:off x="6298193" y="2882353"/>
              <a:ext cx="908259" cy="214541"/>
            </a:xfrm>
            <a:prstGeom prst="line">
              <a:avLst/>
            </a:prstGeom>
          </p:spPr>
          <p:style>
            <a:lnRef idx="2">
              <a:schemeClr val="accent3"/>
            </a:lnRef>
            <a:fillRef idx="0">
              <a:schemeClr val="accent3"/>
            </a:fillRef>
            <a:effectRef idx="1">
              <a:schemeClr val="accent3"/>
            </a:effectRef>
            <a:fontRef idx="minor">
              <a:schemeClr val="tx1"/>
            </a:fontRef>
          </p:style>
        </p:cxnSp>
        <p:cxnSp>
          <p:nvCxnSpPr>
            <p:cNvPr id="2175" name="Straight Connector 2174">
              <a:extLst>
                <a:ext uri="{FF2B5EF4-FFF2-40B4-BE49-F238E27FC236}">
                  <a16:creationId xmlns:a16="http://schemas.microsoft.com/office/drawing/2014/main" id="{A0F51683-869B-483B-92EF-F16D1358F525}"/>
                </a:ext>
              </a:extLst>
            </p:cNvPr>
            <p:cNvCxnSpPr>
              <a:stCxn id="122" idx="5"/>
              <a:endCxn id="147" idx="2"/>
            </p:cNvCxnSpPr>
            <p:nvPr/>
          </p:nvCxnSpPr>
          <p:spPr>
            <a:xfrm>
              <a:off x="6589466" y="3023313"/>
              <a:ext cx="616986" cy="73581"/>
            </a:xfrm>
            <a:prstGeom prst="line">
              <a:avLst/>
            </a:prstGeom>
          </p:spPr>
          <p:style>
            <a:lnRef idx="2">
              <a:schemeClr val="accent3"/>
            </a:lnRef>
            <a:fillRef idx="0">
              <a:schemeClr val="accent3"/>
            </a:fillRef>
            <a:effectRef idx="1">
              <a:schemeClr val="accent3"/>
            </a:effectRef>
            <a:fontRef idx="minor">
              <a:schemeClr val="tx1"/>
            </a:fontRef>
          </p:style>
        </p:cxnSp>
        <p:cxnSp>
          <p:nvCxnSpPr>
            <p:cNvPr id="2177" name="Straight Connector 2176">
              <a:extLst>
                <a:ext uri="{FF2B5EF4-FFF2-40B4-BE49-F238E27FC236}">
                  <a16:creationId xmlns:a16="http://schemas.microsoft.com/office/drawing/2014/main" id="{7C1A4886-78C4-4105-AE08-C35586F91A54}"/>
                </a:ext>
              </a:extLst>
            </p:cNvPr>
            <p:cNvCxnSpPr>
              <a:stCxn id="123" idx="5"/>
              <a:endCxn id="147" idx="2"/>
            </p:cNvCxnSpPr>
            <p:nvPr/>
          </p:nvCxnSpPr>
          <p:spPr>
            <a:xfrm>
              <a:off x="6448495" y="3074623"/>
              <a:ext cx="757957" cy="22271"/>
            </a:xfrm>
            <a:prstGeom prst="line">
              <a:avLst/>
            </a:prstGeom>
          </p:spPr>
          <p:style>
            <a:lnRef idx="2">
              <a:schemeClr val="accent3"/>
            </a:lnRef>
            <a:fillRef idx="0">
              <a:schemeClr val="accent3"/>
            </a:fillRef>
            <a:effectRef idx="1">
              <a:schemeClr val="accent3"/>
            </a:effectRef>
            <a:fontRef idx="minor">
              <a:schemeClr val="tx1"/>
            </a:fontRef>
          </p:style>
        </p:cxnSp>
        <p:cxnSp>
          <p:nvCxnSpPr>
            <p:cNvPr id="2179" name="Straight Connector 2178">
              <a:extLst>
                <a:ext uri="{FF2B5EF4-FFF2-40B4-BE49-F238E27FC236}">
                  <a16:creationId xmlns:a16="http://schemas.microsoft.com/office/drawing/2014/main" id="{F9912035-454C-434B-8DD8-83ED83488DE8}"/>
                </a:ext>
              </a:extLst>
            </p:cNvPr>
            <p:cNvCxnSpPr>
              <a:stCxn id="124" idx="6"/>
              <a:endCxn id="147" idx="2"/>
            </p:cNvCxnSpPr>
            <p:nvPr/>
          </p:nvCxnSpPr>
          <p:spPr>
            <a:xfrm>
              <a:off x="6297463" y="3045662"/>
              <a:ext cx="908989" cy="51232"/>
            </a:xfrm>
            <a:prstGeom prst="line">
              <a:avLst/>
            </a:prstGeom>
          </p:spPr>
          <p:style>
            <a:lnRef idx="2">
              <a:schemeClr val="accent3"/>
            </a:lnRef>
            <a:fillRef idx="0">
              <a:schemeClr val="accent3"/>
            </a:fillRef>
            <a:effectRef idx="1">
              <a:schemeClr val="accent3"/>
            </a:effectRef>
            <a:fontRef idx="minor">
              <a:schemeClr val="tx1"/>
            </a:fontRef>
          </p:style>
        </p:cxnSp>
        <p:cxnSp>
          <p:nvCxnSpPr>
            <p:cNvPr id="2181" name="Straight Connector 2180">
              <a:extLst>
                <a:ext uri="{FF2B5EF4-FFF2-40B4-BE49-F238E27FC236}">
                  <a16:creationId xmlns:a16="http://schemas.microsoft.com/office/drawing/2014/main" id="{ECC945B4-34ED-4AA7-B990-1F4674800134}"/>
                </a:ext>
              </a:extLst>
            </p:cNvPr>
            <p:cNvCxnSpPr>
              <a:stCxn id="127" idx="6"/>
              <a:endCxn id="147" idx="2"/>
            </p:cNvCxnSpPr>
            <p:nvPr/>
          </p:nvCxnSpPr>
          <p:spPr>
            <a:xfrm flipV="1">
              <a:off x="6733939" y="3096894"/>
              <a:ext cx="472513" cy="36702"/>
            </a:xfrm>
            <a:prstGeom prst="line">
              <a:avLst/>
            </a:prstGeom>
          </p:spPr>
          <p:style>
            <a:lnRef idx="2">
              <a:schemeClr val="accent3"/>
            </a:lnRef>
            <a:fillRef idx="0">
              <a:schemeClr val="accent3"/>
            </a:fillRef>
            <a:effectRef idx="1">
              <a:schemeClr val="accent3"/>
            </a:effectRef>
            <a:fontRef idx="minor">
              <a:schemeClr val="tx1"/>
            </a:fontRef>
          </p:style>
        </p:cxnSp>
        <p:cxnSp>
          <p:nvCxnSpPr>
            <p:cNvPr id="2183" name="Straight Connector 2182">
              <a:extLst>
                <a:ext uri="{FF2B5EF4-FFF2-40B4-BE49-F238E27FC236}">
                  <a16:creationId xmlns:a16="http://schemas.microsoft.com/office/drawing/2014/main" id="{85E32894-898E-4C8A-8EF9-961FA6B133BD}"/>
                </a:ext>
              </a:extLst>
            </p:cNvPr>
            <p:cNvCxnSpPr>
              <a:stCxn id="128" idx="6"/>
              <a:endCxn id="147" idx="2"/>
            </p:cNvCxnSpPr>
            <p:nvPr/>
          </p:nvCxnSpPr>
          <p:spPr>
            <a:xfrm flipV="1">
              <a:off x="6592967" y="3096894"/>
              <a:ext cx="613485" cy="88011"/>
            </a:xfrm>
            <a:prstGeom prst="line">
              <a:avLst/>
            </a:prstGeom>
          </p:spPr>
          <p:style>
            <a:lnRef idx="2">
              <a:schemeClr val="accent3"/>
            </a:lnRef>
            <a:fillRef idx="0">
              <a:schemeClr val="accent3"/>
            </a:fillRef>
            <a:effectRef idx="1">
              <a:schemeClr val="accent3"/>
            </a:effectRef>
            <a:fontRef idx="minor">
              <a:schemeClr val="tx1"/>
            </a:fontRef>
          </p:style>
        </p:cxnSp>
        <p:cxnSp>
          <p:nvCxnSpPr>
            <p:cNvPr id="2185" name="Straight Connector 2184">
              <a:extLst>
                <a:ext uri="{FF2B5EF4-FFF2-40B4-BE49-F238E27FC236}">
                  <a16:creationId xmlns:a16="http://schemas.microsoft.com/office/drawing/2014/main" id="{0010A840-D434-47E2-BF57-1CAA1B1514CE}"/>
                </a:ext>
              </a:extLst>
            </p:cNvPr>
            <p:cNvCxnSpPr>
              <a:stCxn id="129" idx="6"/>
              <a:endCxn id="147" idx="2"/>
            </p:cNvCxnSpPr>
            <p:nvPr/>
          </p:nvCxnSpPr>
          <p:spPr>
            <a:xfrm flipV="1">
              <a:off x="6451996" y="3096894"/>
              <a:ext cx="754456" cy="139321"/>
            </a:xfrm>
            <a:prstGeom prst="line">
              <a:avLst/>
            </a:prstGeom>
          </p:spPr>
          <p:style>
            <a:lnRef idx="2">
              <a:schemeClr val="accent3"/>
            </a:lnRef>
            <a:fillRef idx="0">
              <a:schemeClr val="accent3"/>
            </a:fillRef>
            <a:effectRef idx="1">
              <a:schemeClr val="accent3"/>
            </a:effectRef>
            <a:fontRef idx="minor">
              <a:schemeClr val="tx1"/>
            </a:fontRef>
          </p:style>
        </p:cxnSp>
        <p:cxnSp>
          <p:nvCxnSpPr>
            <p:cNvPr id="2187" name="Straight Connector 2186">
              <a:extLst>
                <a:ext uri="{FF2B5EF4-FFF2-40B4-BE49-F238E27FC236}">
                  <a16:creationId xmlns:a16="http://schemas.microsoft.com/office/drawing/2014/main" id="{EA0CE58D-878A-4964-B29D-2CC6AF4BC9D0}"/>
                </a:ext>
              </a:extLst>
            </p:cNvPr>
            <p:cNvCxnSpPr>
              <a:stCxn id="130" idx="6"/>
              <a:endCxn id="147" idx="2"/>
            </p:cNvCxnSpPr>
            <p:nvPr/>
          </p:nvCxnSpPr>
          <p:spPr>
            <a:xfrm flipV="1">
              <a:off x="6307668" y="3096894"/>
              <a:ext cx="898784" cy="191852"/>
            </a:xfrm>
            <a:prstGeom prst="line">
              <a:avLst/>
            </a:prstGeom>
          </p:spPr>
          <p:style>
            <a:lnRef idx="2">
              <a:schemeClr val="accent3"/>
            </a:lnRef>
            <a:fillRef idx="0">
              <a:schemeClr val="accent3"/>
            </a:fillRef>
            <a:effectRef idx="1">
              <a:schemeClr val="accent3"/>
            </a:effectRef>
            <a:fontRef idx="minor">
              <a:schemeClr val="tx1"/>
            </a:fontRef>
          </p:style>
        </p:cxnSp>
        <p:cxnSp>
          <p:nvCxnSpPr>
            <p:cNvPr id="2189" name="Straight Connector 2188">
              <a:extLst>
                <a:ext uri="{FF2B5EF4-FFF2-40B4-BE49-F238E27FC236}">
                  <a16:creationId xmlns:a16="http://schemas.microsoft.com/office/drawing/2014/main" id="{B792B4CC-B75C-4DE7-856D-7FF7228FF853}"/>
                </a:ext>
              </a:extLst>
            </p:cNvPr>
            <p:cNvCxnSpPr>
              <a:stCxn id="133" idx="6"/>
              <a:endCxn id="147" idx="2"/>
            </p:cNvCxnSpPr>
            <p:nvPr/>
          </p:nvCxnSpPr>
          <p:spPr>
            <a:xfrm flipV="1">
              <a:off x="6741591" y="3096894"/>
              <a:ext cx="464861" cy="294593"/>
            </a:xfrm>
            <a:prstGeom prst="line">
              <a:avLst/>
            </a:prstGeom>
          </p:spPr>
          <p:style>
            <a:lnRef idx="2">
              <a:schemeClr val="accent3"/>
            </a:lnRef>
            <a:fillRef idx="0">
              <a:schemeClr val="accent3"/>
            </a:fillRef>
            <a:effectRef idx="1">
              <a:schemeClr val="accent3"/>
            </a:effectRef>
            <a:fontRef idx="minor">
              <a:schemeClr val="tx1"/>
            </a:fontRef>
          </p:style>
        </p:cxnSp>
        <p:cxnSp>
          <p:nvCxnSpPr>
            <p:cNvPr id="2191" name="Straight Connector 2190">
              <a:extLst>
                <a:ext uri="{FF2B5EF4-FFF2-40B4-BE49-F238E27FC236}">
                  <a16:creationId xmlns:a16="http://schemas.microsoft.com/office/drawing/2014/main" id="{EF6CB6A1-333C-4A0F-B42E-8D0DBEABFDC3}"/>
                </a:ext>
              </a:extLst>
            </p:cNvPr>
            <p:cNvCxnSpPr>
              <a:stCxn id="134" idx="6"/>
              <a:endCxn id="147" idx="2"/>
            </p:cNvCxnSpPr>
            <p:nvPr/>
          </p:nvCxnSpPr>
          <p:spPr>
            <a:xfrm flipV="1">
              <a:off x="6600619" y="3096894"/>
              <a:ext cx="605833" cy="345902"/>
            </a:xfrm>
            <a:prstGeom prst="line">
              <a:avLst/>
            </a:prstGeom>
          </p:spPr>
          <p:style>
            <a:lnRef idx="2">
              <a:schemeClr val="accent3"/>
            </a:lnRef>
            <a:fillRef idx="0">
              <a:schemeClr val="accent3"/>
            </a:fillRef>
            <a:effectRef idx="1">
              <a:schemeClr val="accent3"/>
            </a:effectRef>
            <a:fontRef idx="minor">
              <a:schemeClr val="tx1"/>
            </a:fontRef>
          </p:style>
        </p:cxnSp>
        <p:cxnSp>
          <p:nvCxnSpPr>
            <p:cNvPr id="2193" name="Straight Connector 2192">
              <a:extLst>
                <a:ext uri="{FF2B5EF4-FFF2-40B4-BE49-F238E27FC236}">
                  <a16:creationId xmlns:a16="http://schemas.microsoft.com/office/drawing/2014/main" id="{1A322CC8-514D-4D34-9F80-D9F14382D69F}"/>
                </a:ext>
              </a:extLst>
            </p:cNvPr>
            <p:cNvCxnSpPr>
              <a:cxnSpLocks/>
              <a:stCxn id="135" idx="7"/>
              <a:endCxn id="147" idx="2"/>
            </p:cNvCxnSpPr>
            <p:nvPr/>
          </p:nvCxnSpPr>
          <p:spPr>
            <a:xfrm flipV="1">
              <a:off x="6400231" y="3096894"/>
              <a:ext cx="806221" cy="331848"/>
            </a:xfrm>
            <a:prstGeom prst="line">
              <a:avLst/>
            </a:prstGeom>
          </p:spPr>
          <p:style>
            <a:lnRef idx="2">
              <a:schemeClr val="accent3"/>
            </a:lnRef>
            <a:fillRef idx="0">
              <a:schemeClr val="accent3"/>
            </a:fillRef>
            <a:effectRef idx="1">
              <a:schemeClr val="accent3"/>
            </a:effectRef>
            <a:fontRef idx="minor">
              <a:schemeClr val="tx1"/>
            </a:fontRef>
          </p:style>
        </p:cxnSp>
        <p:sp>
          <p:nvSpPr>
            <p:cNvPr id="148" name="Oval 147">
              <a:extLst>
                <a:ext uri="{FF2B5EF4-FFF2-40B4-BE49-F238E27FC236}">
                  <a16:creationId xmlns:a16="http://schemas.microsoft.com/office/drawing/2014/main" id="{C2A598B2-9E90-4E05-A016-FB4A84544132}"/>
                </a:ext>
              </a:extLst>
            </p:cNvPr>
            <p:cNvSpPr/>
            <p:nvPr/>
          </p:nvSpPr>
          <p:spPr>
            <a:xfrm rot="20400000">
              <a:off x="7052614" y="2994549"/>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2196" name="Straight Connector 2195">
              <a:extLst>
                <a:ext uri="{FF2B5EF4-FFF2-40B4-BE49-F238E27FC236}">
                  <a16:creationId xmlns:a16="http://schemas.microsoft.com/office/drawing/2014/main" id="{36C34410-D2A3-4A8F-8BAD-F1E5548C3B52}"/>
                </a:ext>
              </a:extLst>
            </p:cNvPr>
            <p:cNvCxnSpPr>
              <a:stCxn id="140" idx="5"/>
              <a:endCxn id="157" idx="2"/>
            </p:cNvCxnSpPr>
            <p:nvPr/>
          </p:nvCxnSpPr>
          <p:spPr>
            <a:xfrm>
              <a:off x="7558736" y="2805806"/>
              <a:ext cx="379568" cy="293805"/>
            </a:xfrm>
            <a:prstGeom prst="line">
              <a:avLst/>
            </a:prstGeom>
          </p:spPr>
          <p:style>
            <a:lnRef idx="2">
              <a:schemeClr val="accent3"/>
            </a:lnRef>
            <a:fillRef idx="0">
              <a:schemeClr val="accent3"/>
            </a:fillRef>
            <a:effectRef idx="1">
              <a:schemeClr val="accent3"/>
            </a:effectRef>
            <a:fontRef idx="minor">
              <a:schemeClr val="tx1"/>
            </a:fontRef>
          </p:style>
        </p:cxnSp>
        <p:cxnSp>
          <p:nvCxnSpPr>
            <p:cNvPr id="2198" name="Straight Connector 2197">
              <a:extLst>
                <a:ext uri="{FF2B5EF4-FFF2-40B4-BE49-F238E27FC236}">
                  <a16:creationId xmlns:a16="http://schemas.microsoft.com/office/drawing/2014/main" id="{6F36A767-7A04-476C-BD4C-24774E623FD8}"/>
                </a:ext>
              </a:extLst>
            </p:cNvPr>
            <p:cNvCxnSpPr>
              <a:cxnSpLocks/>
              <a:stCxn id="141" idx="6"/>
              <a:endCxn id="157" idx="2"/>
            </p:cNvCxnSpPr>
            <p:nvPr/>
          </p:nvCxnSpPr>
          <p:spPr>
            <a:xfrm>
              <a:off x="7421266" y="2768852"/>
              <a:ext cx="517038" cy="330759"/>
            </a:xfrm>
            <a:prstGeom prst="line">
              <a:avLst/>
            </a:prstGeom>
          </p:spPr>
          <p:style>
            <a:lnRef idx="2">
              <a:schemeClr val="accent3"/>
            </a:lnRef>
            <a:fillRef idx="0">
              <a:schemeClr val="accent3"/>
            </a:fillRef>
            <a:effectRef idx="1">
              <a:schemeClr val="accent3"/>
            </a:effectRef>
            <a:fontRef idx="minor">
              <a:schemeClr val="tx1"/>
            </a:fontRef>
          </p:style>
        </p:cxnSp>
        <p:cxnSp>
          <p:nvCxnSpPr>
            <p:cNvPr id="2200" name="Straight Connector 2199">
              <a:extLst>
                <a:ext uri="{FF2B5EF4-FFF2-40B4-BE49-F238E27FC236}">
                  <a16:creationId xmlns:a16="http://schemas.microsoft.com/office/drawing/2014/main" id="{A591984A-412B-4E5B-B059-D349788CC24D}"/>
                </a:ext>
              </a:extLst>
            </p:cNvPr>
            <p:cNvCxnSpPr>
              <a:stCxn id="142" idx="6"/>
              <a:endCxn id="157" idx="2"/>
            </p:cNvCxnSpPr>
            <p:nvPr/>
          </p:nvCxnSpPr>
          <p:spPr>
            <a:xfrm>
              <a:off x="7276938" y="2821383"/>
              <a:ext cx="661366" cy="278228"/>
            </a:xfrm>
            <a:prstGeom prst="line">
              <a:avLst/>
            </a:prstGeom>
          </p:spPr>
          <p:style>
            <a:lnRef idx="2">
              <a:schemeClr val="accent3"/>
            </a:lnRef>
            <a:fillRef idx="0">
              <a:schemeClr val="accent3"/>
            </a:fillRef>
            <a:effectRef idx="1">
              <a:schemeClr val="accent3"/>
            </a:effectRef>
            <a:fontRef idx="minor">
              <a:schemeClr val="tx1"/>
            </a:fontRef>
          </p:style>
        </p:cxnSp>
        <p:cxnSp>
          <p:nvCxnSpPr>
            <p:cNvPr id="2203" name="Straight Connector 2202">
              <a:extLst>
                <a:ext uri="{FF2B5EF4-FFF2-40B4-BE49-F238E27FC236}">
                  <a16:creationId xmlns:a16="http://schemas.microsoft.com/office/drawing/2014/main" id="{53BFC88C-37D9-44EF-9B31-8D2A73C9B340}"/>
                </a:ext>
              </a:extLst>
            </p:cNvPr>
            <p:cNvCxnSpPr>
              <a:cxnSpLocks/>
              <a:stCxn id="147" idx="6"/>
              <a:endCxn id="157" idx="2"/>
            </p:cNvCxnSpPr>
            <p:nvPr/>
          </p:nvCxnSpPr>
          <p:spPr>
            <a:xfrm>
              <a:off x="7421266" y="3018708"/>
              <a:ext cx="517038" cy="80903"/>
            </a:xfrm>
            <a:prstGeom prst="line">
              <a:avLst/>
            </a:prstGeom>
          </p:spPr>
          <p:style>
            <a:lnRef idx="2">
              <a:schemeClr val="accent3"/>
            </a:lnRef>
            <a:fillRef idx="0">
              <a:schemeClr val="accent3"/>
            </a:fillRef>
            <a:effectRef idx="1">
              <a:schemeClr val="accent3"/>
            </a:effectRef>
            <a:fontRef idx="minor">
              <a:schemeClr val="tx1"/>
            </a:fontRef>
          </p:style>
        </p:cxnSp>
        <p:cxnSp>
          <p:nvCxnSpPr>
            <p:cNvPr id="2216" name="Straight Connector 2215">
              <a:extLst>
                <a:ext uri="{FF2B5EF4-FFF2-40B4-BE49-F238E27FC236}">
                  <a16:creationId xmlns:a16="http://schemas.microsoft.com/office/drawing/2014/main" id="{514B9879-6630-4EAF-A464-AF9F3C746907}"/>
                </a:ext>
              </a:extLst>
            </p:cNvPr>
            <p:cNvCxnSpPr>
              <a:stCxn id="148" idx="6"/>
              <a:endCxn id="157" idx="2"/>
            </p:cNvCxnSpPr>
            <p:nvPr/>
          </p:nvCxnSpPr>
          <p:spPr>
            <a:xfrm>
              <a:off x="7274321" y="3071060"/>
              <a:ext cx="663983" cy="28551"/>
            </a:xfrm>
            <a:prstGeom prst="line">
              <a:avLst/>
            </a:prstGeom>
          </p:spPr>
          <p:style>
            <a:lnRef idx="2">
              <a:schemeClr val="accent3"/>
            </a:lnRef>
            <a:fillRef idx="0">
              <a:schemeClr val="accent3"/>
            </a:fillRef>
            <a:effectRef idx="1">
              <a:schemeClr val="accent3"/>
            </a:effectRef>
            <a:fontRef idx="minor">
              <a:schemeClr val="tx1"/>
            </a:fontRef>
          </p:style>
        </p:cxnSp>
        <p:cxnSp>
          <p:nvCxnSpPr>
            <p:cNvPr id="2218" name="Straight Connector 2217">
              <a:extLst>
                <a:ext uri="{FF2B5EF4-FFF2-40B4-BE49-F238E27FC236}">
                  <a16:creationId xmlns:a16="http://schemas.microsoft.com/office/drawing/2014/main" id="{1FA95D85-1368-42BF-A2E3-2E249E40CEE1}"/>
                </a:ext>
              </a:extLst>
            </p:cNvPr>
            <p:cNvCxnSpPr>
              <a:stCxn id="152" idx="6"/>
              <a:endCxn id="157" idx="2"/>
            </p:cNvCxnSpPr>
            <p:nvPr/>
          </p:nvCxnSpPr>
          <p:spPr>
            <a:xfrm flipV="1">
              <a:off x="7569889" y="3099611"/>
              <a:ext cx="368415" cy="125678"/>
            </a:xfrm>
            <a:prstGeom prst="line">
              <a:avLst/>
            </a:prstGeom>
          </p:spPr>
          <p:style>
            <a:lnRef idx="2">
              <a:schemeClr val="accent3"/>
            </a:lnRef>
            <a:fillRef idx="0">
              <a:schemeClr val="accent3"/>
            </a:fillRef>
            <a:effectRef idx="1">
              <a:schemeClr val="accent3"/>
            </a:effectRef>
            <a:fontRef idx="minor">
              <a:schemeClr val="tx1"/>
            </a:fontRef>
          </p:style>
        </p:cxnSp>
        <p:cxnSp>
          <p:nvCxnSpPr>
            <p:cNvPr id="2220" name="Straight Connector 2219">
              <a:extLst>
                <a:ext uri="{FF2B5EF4-FFF2-40B4-BE49-F238E27FC236}">
                  <a16:creationId xmlns:a16="http://schemas.microsoft.com/office/drawing/2014/main" id="{AEE02EA1-4F5D-4D81-9EDA-D3AC8D3DB249}"/>
                </a:ext>
              </a:extLst>
            </p:cNvPr>
            <p:cNvCxnSpPr>
              <a:stCxn id="154" idx="6"/>
              <a:endCxn id="157" idx="2"/>
            </p:cNvCxnSpPr>
            <p:nvPr/>
          </p:nvCxnSpPr>
          <p:spPr>
            <a:xfrm flipV="1">
              <a:off x="7284590" y="3099611"/>
              <a:ext cx="653714" cy="229519"/>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5" name="Group 4">
            <a:extLst>
              <a:ext uri="{FF2B5EF4-FFF2-40B4-BE49-F238E27FC236}">
                <a16:creationId xmlns:a16="http://schemas.microsoft.com/office/drawing/2014/main" id="{3908C29D-E1EE-459E-95D4-04404D31BD24}"/>
              </a:ext>
            </a:extLst>
          </p:cNvPr>
          <p:cNvGrpSpPr/>
          <p:nvPr/>
        </p:nvGrpSpPr>
        <p:grpSpPr>
          <a:xfrm>
            <a:off x="8976201" y="1857529"/>
            <a:ext cx="1435982" cy="1149591"/>
            <a:chOff x="8976201" y="1857529"/>
            <a:chExt cx="1435982" cy="1149591"/>
          </a:xfrm>
        </p:grpSpPr>
        <p:sp>
          <p:nvSpPr>
            <p:cNvPr id="366" name="Arrow: Right 365">
              <a:extLst>
                <a:ext uri="{FF2B5EF4-FFF2-40B4-BE49-F238E27FC236}">
                  <a16:creationId xmlns:a16="http://schemas.microsoft.com/office/drawing/2014/main" id="{20EF3B1D-49F1-40E8-A10F-1B0FC6BC82C1}"/>
                </a:ext>
              </a:extLst>
            </p:cNvPr>
            <p:cNvSpPr/>
            <p:nvPr/>
          </p:nvSpPr>
          <p:spPr>
            <a:xfrm>
              <a:off x="8976201" y="2234559"/>
              <a:ext cx="377372" cy="398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2" name="TextBox 2221">
              <a:extLst>
                <a:ext uri="{FF2B5EF4-FFF2-40B4-BE49-F238E27FC236}">
                  <a16:creationId xmlns:a16="http://schemas.microsoft.com/office/drawing/2014/main" id="{1860CC85-B6D7-46EF-A79C-B87DA4807E56}"/>
                </a:ext>
              </a:extLst>
            </p:cNvPr>
            <p:cNvSpPr txBox="1"/>
            <p:nvPr/>
          </p:nvSpPr>
          <p:spPr>
            <a:xfrm>
              <a:off x="9444707" y="1857529"/>
              <a:ext cx="542136" cy="369332"/>
            </a:xfrm>
            <a:prstGeom prst="rect">
              <a:avLst/>
            </a:prstGeom>
            <a:noFill/>
          </p:spPr>
          <p:txBody>
            <a:bodyPr wrap="none" rtlCol="0">
              <a:spAutoFit/>
            </a:bodyPr>
            <a:lstStyle/>
            <a:p>
              <a:r>
                <a:rPr lang="en-US" b="1" dirty="0">
                  <a:solidFill>
                    <a:schemeClr val="accent6">
                      <a:lumMod val="75000"/>
                    </a:schemeClr>
                  </a:solidFill>
                </a:rPr>
                <a:t>Cat</a:t>
              </a:r>
            </a:p>
          </p:txBody>
        </p:sp>
        <p:sp>
          <p:nvSpPr>
            <p:cNvPr id="368" name="TextBox 367">
              <a:extLst>
                <a:ext uri="{FF2B5EF4-FFF2-40B4-BE49-F238E27FC236}">
                  <a16:creationId xmlns:a16="http://schemas.microsoft.com/office/drawing/2014/main" id="{C3CED2CC-0A60-4157-9A86-F69D37EECA5B}"/>
                </a:ext>
              </a:extLst>
            </p:cNvPr>
            <p:cNvSpPr txBox="1"/>
            <p:nvPr/>
          </p:nvSpPr>
          <p:spPr>
            <a:xfrm>
              <a:off x="9440860" y="2239495"/>
              <a:ext cx="638316" cy="369332"/>
            </a:xfrm>
            <a:prstGeom prst="rect">
              <a:avLst/>
            </a:prstGeom>
            <a:noFill/>
          </p:spPr>
          <p:txBody>
            <a:bodyPr wrap="none" rtlCol="0">
              <a:spAutoFit/>
            </a:bodyPr>
            <a:lstStyle/>
            <a:p>
              <a:r>
                <a:rPr lang="en-US" b="1" dirty="0">
                  <a:solidFill>
                    <a:schemeClr val="accent6">
                      <a:lumMod val="75000"/>
                    </a:schemeClr>
                  </a:solidFill>
                </a:rPr>
                <a:t>Dog</a:t>
              </a:r>
            </a:p>
          </p:txBody>
        </p:sp>
        <p:sp>
          <p:nvSpPr>
            <p:cNvPr id="369" name="TextBox 368">
              <a:extLst>
                <a:ext uri="{FF2B5EF4-FFF2-40B4-BE49-F238E27FC236}">
                  <a16:creationId xmlns:a16="http://schemas.microsoft.com/office/drawing/2014/main" id="{E6CE2178-5E9D-4485-A533-F845C3708DA2}"/>
                </a:ext>
              </a:extLst>
            </p:cNvPr>
            <p:cNvSpPr txBox="1"/>
            <p:nvPr/>
          </p:nvSpPr>
          <p:spPr>
            <a:xfrm>
              <a:off x="9310599" y="2637788"/>
              <a:ext cx="1101584" cy="369332"/>
            </a:xfrm>
            <a:prstGeom prst="rect">
              <a:avLst/>
            </a:prstGeom>
            <a:noFill/>
          </p:spPr>
          <p:txBody>
            <a:bodyPr wrap="none" rtlCol="0">
              <a:spAutoFit/>
            </a:bodyPr>
            <a:lstStyle/>
            <a:p>
              <a:r>
                <a:rPr lang="en-US" b="1" dirty="0">
                  <a:solidFill>
                    <a:srgbClr val="FF0000"/>
                  </a:solidFill>
                </a:rPr>
                <a:t>Raccoon</a:t>
              </a:r>
            </a:p>
          </p:txBody>
        </p:sp>
      </p:grpSp>
      <p:pic>
        <p:nvPicPr>
          <p:cNvPr id="2224" name="Picture 14" descr="“honey badger”的图片搜索结果">
            <a:extLst>
              <a:ext uri="{FF2B5EF4-FFF2-40B4-BE49-F238E27FC236}">
                <a16:creationId xmlns:a16="http://schemas.microsoft.com/office/drawing/2014/main" id="{C3DB91A8-ED4A-420A-AA9E-2EF54671F5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1125" y="2535135"/>
            <a:ext cx="1464362" cy="887492"/>
          </a:xfrm>
          <a:prstGeom prst="rect">
            <a:avLst/>
          </a:prstGeom>
          <a:noFill/>
          <a:extLst>
            <a:ext uri="{909E8E84-426E-40DD-AFC4-6F175D3DCCD1}">
              <a14:hiddenFill xmlns:a14="http://schemas.microsoft.com/office/drawing/2010/main">
                <a:solidFill>
                  <a:srgbClr val="FFFFFF"/>
                </a:solidFill>
              </a14:hiddenFill>
            </a:ext>
          </a:extLst>
        </p:spPr>
      </p:pic>
      <p:grpSp>
        <p:nvGrpSpPr>
          <p:cNvPr id="2238" name="Group 2237">
            <a:extLst>
              <a:ext uri="{FF2B5EF4-FFF2-40B4-BE49-F238E27FC236}">
                <a16:creationId xmlns:a16="http://schemas.microsoft.com/office/drawing/2014/main" id="{6A85AB3F-44EA-47F9-8A94-E3E334739D23}"/>
              </a:ext>
            </a:extLst>
          </p:cNvPr>
          <p:cNvGrpSpPr/>
          <p:nvPr/>
        </p:nvGrpSpPr>
        <p:grpSpPr>
          <a:xfrm>
            <a:off x="1631310" y="4944134"/>
            <a:ext cx="8598531" cy="1373133"/>
            <a:chOff x="1745606" y="7535945"/>
            <a:chExt cx="8598531" cy="1404661"/>
          </a:xfrm>
        </p:grpSpPr>
        <p:sp>
          <p:nvSpPr>
            <p:cNvPr id="382" name="Arrow: Right 381">
              <a:extLst>
                <a:ext uri="{FF2B5EF4-FFF2-40B4-BE49-F238E27FC236}">
                  <a16:creationId xmlns:a16="http://schemas.microsoft.com/office/drawing/2014/main" id="{A68E9E90-7736-4A00-BE8A-F6B94EB7F356}"/>
                </a:ext>
              </a:extLst>
            </p:cNvPr>
            <p:cNvSpPr/>
            <p:nvPr/>
          </p:nvSpPr>
          <p:spPr>
            <a:xfrm>
              <a:off x="3620141" y="8056510"/>
              <a:ext cx="377372" cy="398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3" name="Group 382">
              <a:extLst>
                <a:ext uri="{FF2B5EF4-FFF2-40B4-BE49-F238E27FC236}">
                  <a16:creationId xmlns:a16="http://schemas.microsoft.com/office/drawing/2014/main" id="{797F15C1-D03D-4C4E-95EA-D833C1CF91FD}"/>
                </a:ext>
              </a:extLst>
            </p:cNvPr>
            <p:cNvGrpSpPr/>
            <p:nvPr/>
          </p:nvGrpSpPr>
          <p:grpSpPr>
            <a:xfrm>
              <a:off x="4180170" y="7535945"/>
              <a:ext cx="4760996" cy="1404661"/>
              <a:chOff x="4029850" y="2465283"/>
              <a:chExt cx="4760996" cy="1404661"/>
            </a:xfrm>
          </p:grpSpPr>
          <p:grpSp>
            <p:nvGrpSpPr>
              <p:cNvPr id="384" name="Group 383">
                <a:extLst>
                  <a:ext uri="{FF2B5EF4-FFF2-40B4-BE49-F238E27FC236}">
                    <a16:creationId xmlns:a16="http://schemas.microsoft.com/office/drawing/2014/main" id="{D90A5DC3-6FBB-4EF0-8D62-C11302CD43A2}"/>
                  </a:ext>
                </a:extLst>
              </p:cNvPr>
              <p:cNvGrpSpPr/>
              <p:nvPr/>
            </p:nvGrpSpPr>
            <p:grpSpPr>
              <a:xfrm rot="20400000">
                <a:off x="4029850" y="2623117"/>
                <a:ext cx="832247" cy="231208"/>
                <a:chOff x="4029850" y="2632642"/>
                <a:chExt cx="832247" cy="231208"/>
              </a:xfrm>
            </p:grpSpPr>
            <p:sp>
              <p:nvSpPr>
                <p:cNvPr id="527" name="Oval 526">
                  <a:extLst>
                    <a:ext uri="{FF2B5EF4-FFF2-40B4-BE49-F238E27FC236}">
                      <a16:creationId xmlns:a16="http://schemas.microsoft.com/office/drawing/2014/main" id="{B55A2CC0-4FD2-4B66-BBBA-AF3531489386}"/>
                    </a:ext>
                  </a:extLst>
                </p:cNvPr>
                <p:cNvSpPr/>
                <p:nvPr/>
              </p:nvSpPr>
              <p:spPr>
                <a:xfrm>
                  <a:off x="4633497"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28" name="Oval 527">
                  <a:extLst>
                    <a:ext uri="{FF2B5EF4-FFF2-40B4-BE49-F238E27FC236}">
                      <a16:creationId xmlns:a16="http://schemas.microsoft.com/office/drawing/2014/main" id="{927499DE-32F8-428F-9EEF-8426D333F6CC}"/>
                    </a:ext>
                  </a:extLst>
                </p:cNvPr>
                <p:cNvSpPr/>
                <p:nvPr/>
              </p:nvSpPr>
              <p:spPr>
                <a:xfrm>
                  <a:off x="4483478"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29" name="Oval 528">
                  <a:extLst>
                    <a:ext uri="{FF2B5EF4-FFF2-40B4-BE49-F238E27FC236}">
                      <a16:creationId xmlns:a16="http://schemas.microsoft.com/office/drawing/2014/main" id="{839F6B76-7637-4CCF-ACE7-C4A08DDBAA89}"/>
                    </a:ext>
                  </a:extLst>
                </p:cNvPr>
                <p:cNvSpPr/>
                <p:nvPr/>
              </p:nvSpPr>
              <p:spPr>
                <a:xfrm>
                  <a:off x="4333459"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30" name="Oval 529">
                  <a:extLst>
                    <a:ext uri="{FF2B5EF4-FFF2-40B4-BE49-F238E27FC236}">
                      <a16:creationId xmlns:a16="http://schemas.microsoft.com/office/drawing/2014/main" id="{B66CA5C4-6A31-4C0E-8334-759E390F258E}"/>
                    </a:ext>
                  </a:extLst>
                </p:cNvPr>
                <p:cNvSpPr/>
                <p:nvPr/>
              </p:nvSpPr>
              <p:spPr>
                <a:xfrm>
                  <a:off x="418344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31" name="Oval 530">
                  <a:extLst>
                    <a:ext uri="{FF2B5EF4-FFF2-40B4-BE49-F238E27FC236}">
                      <a16:creationId xmlns:a16="http://schemas.microsoft.com/office/drawing/2014/main" id="{7724F006-CD40-43BF-8099-11DFB63EC563}"/>
                    </a:ext>
                  </a:extLst>
                </p:cNvPr>
                <p:cNvSpPr/>
                <p:nvPr/>
              </p:nvSpPr>
              <p:spPr>
                <a:xfrm>
                  <a:off x="402985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grpSp>
            <p:nvGrpSpPr>
              <p:cNvPr id="385" name="Group 384">
                <a:extLst>
                  <a:ext uri="{FF2B5EF4-FFF2-40B4-BE49-F238E27FC236}">
                    <a16:creationId xmlns:a16="http://schemas.microsoft.com/office/drawing/2014/main" id="{34C40391-8D48-4DB7-A1F9-E9B01927555B}"/>
                  </a:ext>
                </a:extLst>
              </p:cNvPr>
              <p:cNvGrpSpPr/>
              <p:nvPr/>
            </p:nvGrpSpPr>
            <p:grpSpPr>
              <a:xfrm rot="20400000">
                <a:off x="4031529" y="2886188"/>
                <a:ext cx="832247" cy="231208"/>
                <a:chOff x="4029850" y="2632642"/>
                <a:chExt cx="832247" cy="231208"/>
              </a:xfrm>
            </p:grpSpPr>
            <p:sp>
              <p:nvSpPr>
                <p:cNvPr id="522" name="Oval 521">
                  <a:extLst>
                    <a:ext uri="{FF2B5EF4-FFF2-40B4-BE49-F238E27FC236}">
                      <a16:creationId xmlns:a16="http://schemas.microsoft.com/office/drawing/2014/main" id="{5DCC02F5-9F60-49D1-B9B6-6A2CD3E8BA28}"/>
                    </a:ext>
                  </a:extLst>
                </p:cNvPr>
                <p:cNvSpPr/>
                <p:nvPr/>
              </p:nvSpPr>
              <p:spPr>
                <a:xfrm>
                  <a:off x="4633497"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23" name="Oval 522">
                  <a:extLst>
                    <a:ext uri="{FF2B5EF4-FFF2-40B4-BE49-F238E27FC236}">
                      <a16:creationId xmlns:a16="http://schemas.microsoft.com/office/drawing/2014/main" id="{2621A23A-FFC6-4711-9C5C-384B35B31621}"/>
                    </a:ext>
                  </a:extLst>
                </p:cNvPr>
                <p:cNvSpPr/>
                <p:nvPr/>
              </p:nvSpPr>
              <p:spPr>
                <a:xfrm>
                  <a:off x="4483478"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24" name="Oval 523">
                  <a:extLst>
                    <a:ext uri="{FF2B5EF4-FFF2-40B4-BE49-F238E27FC236}">
                      <a16:creationId xmlns:a16="http://schemas.microsoft.com/office/drawing/2014/main" id="{12BCC371-4F21-4BD2-A158-85BBE1C4A8DD}"/>
                    </a:ext>
                  </a:extLst>
                </p:cNvPr>
                <p:cNvSpPr/>
                <p:nvPr/>
              </p:nvSpPr>
              <p:spPr>
                <a:xfrm>
                  <a:off x="4333459"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25" name="Oval 524">
                  <a:extLst>
                    <a:ext uri="{FF2B5EF4-FFF2-40B4-BE49-F238E27FC236}">
                      <a16:creationId xmlns:a16="http://schemas.microsoft.com/office/drawing/2014/main" id="{622772F9-16DA-4D7B-B492-33CD7AFAEB12}"/>
                    </a:ext>
                  </a:extLst>
                </p:cNvPr>
                <p:cNvSpPr/>
                <p:nvPr/>
              </p:nvSpPr>
              <p:spPr>
                <a:xfrm>
                  <a:off x="418344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26" name="Oval 525">
                  <a:extLst>
                    <a:ext uri="{FF2B5EF4-FFF2-40B4-BE49-F238E27FC236}">
                      <a16:creationId xmlns:a16="http://schemas.microsoft.com/office/drawing/2014/main" id="{E385E744-CD82-423C-9322-B38C25ECD8FC}"/>
                    </a:ext>
                  </a:extLst>
                </p:cNvPr>
                <p:cNvSpPr/>
                <p:nvPr/>
              </p:nvSpPr>
              <p:spPr>
                <a:xfrm>
                  <a:off x="402985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grpSp>
            <p:nvGrpSpPr>
              <p:cNvPr id="386" name="Group 385">
                <a:extLst>
                  <a:ext uri="{FF2B5EF4-FFF2-40B4-BE49-F238E27FC236}">
                    <a16:creationId xmlns:a16="http://schemas.microsoft.com/office/drawing/2014/main" id="{9C0873B4-886B-4520-A73B-0EFB06DAF053}"/>
                  </a:ext>
                </a:extLst>
              </p:cNvPr>
              <p:cNvGrpSpPr/>
              <p:nvPr/>
            </p:nvGrpSpPr>
            <p:grpSpPr>
              <a:xfrm rot="20400000">
                <a:off x="4037503" y="3130989"/>
                <a:ext cx="832247" cy="231208"/>
                <a:chOff x="4029850" y="2632642"/>
                <a:chExt cx="832247" cy="231208"/>
              </a:xfrm>
            </p:grpSpPr>
            <p:sp>
              <p:nvSpPr>
                <p:cNvPr id="517" name="Oval 516">
                  <a:extLst>
                    <a:ext uri="{FF2B5EF4-FFF2-40B4-BE49-F238E27FC236}">
                      <a16:creationId xmlns:a16="http://schemas.microsoft.com/office/drawing/2014/main" id="{CF16A9A7-2103-4193-99E3-E13C4CD4D83E}"/>
                    </a:ext>
                  </a:extLst>
                </p:cNvPr>
                <p:cNvSpPr/>
                <p:nvPr/>
              </p:nvSpPr>
              <p:spPr>
                <a:xfrm>
                  <a:off x="4633497"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18" name="Oval 517">
                  <a:extLst>
                    <a:ext uri="{FF2B5EF4-FFF2-40B4-BE49-F238E27FC236}">
                      <a16:creationId xmlns:a16="http://schemas.microsoft.com/office/drawing/2014/main" id="{5FED2B09-42B8-459A-916C-7FC401672EAD}"/>
                    </a:ext>
                  </a:extLst>
                </p:cNvPr>
                <p:cNvSpPr/>
                <p:nvPr/>
              </p:nvSpPr>
              <p:spPr>
                <a:xfrm>
                  <a:off x="4483478"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19" name="Oval 518">
                  <a:extLst>
                    <a:ext uri="{FF2B5EF4-FFF2-40B4-BE49-F238E27FC236}">
                      <a16:creationId xmlns:a16="http://schemas.microsoft.com/office/drawing/2014/main" id="{62FC713E-3226-41BF-87A1-BBF095B29FA2}"/>
                    </a:ext>
                  </a:extLst>
                </p:cNvPr>
                <p:cNvSpPr/>
                <p:nvPr/>
              </p:nvSpPr>
              <p:spPr>
                <a:xfrm>
                  <a:off x="4333459"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20" name="Oval 519">
                  <a:extLst>
                    <a:ext uri="{FF2B5EF4-FFF2-40B4-BE49-F238E27FC236}">
                      <a16:creationId xmlns:a16="http://schemas.microsoft.com/office/drawing/2014/main" id="{3DE09D9E-92F5-4AE6-BA1F-EF5D6424A3A3}"/>
                    </a:ext>
                  </a:extLst>
                </p:cNvPr>
                <p:cNvSpPr/>
                <p:nvPr/>
              </p:nvSpPr>
              <p:spPr>
                <a:xfrm>
                  <a:off x="418344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21" name="Oval 520">
                  <a:extLst>
                    <a:ext uri="{FF2B5EF4-FFF2-40B4-BE49-F238E27FC236}">
                      <a16:creationId xmlns:a16="http://schemas.microsoft.com/office/drawing/2014/main" id="{B8E2D43B-4BA2-480B-96B3-4456AC238F8A}"/>
                    </a:ext>
                  </a:extLst>
                </p:cNvPr>
                <p:cNvSpPr/>
                <p:nvPr/>
              </p:nvSpPr>
              <p:spPr>
                <a:xfrm>
                  <a:off x="402985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grpSp>
            <p:nvGrpSpPr>
              <p:cNvPr id="387" name="Group 386">
                <a:extLst>
                  <a:ext uri="{FF2B5EF4-FFF2-40B4-BE49-F238E27FC236}">
                    <a16:creationId xmlns:a16="http://schemas.microsoft.com/office/drawing/2014/main" id="{8836D3B9-0186-4555-B1B2-F3A975244CE0}"/>
                  </a:ext>
                </a:extLst>
              </p:cNvPr>
              <p:cNvGrpSpPr/>
              <p:nvPr/>
            </p:nvGrpSpPr>
            <p:grpSpPr>
              <a:xfrm rot="20400000">
                <a:off x="4037503" y="3380845"/>
                <a:ext cx="832247" cy="231208"/>
                <a:chOff x="4029850" y="2632642"/>
                <a:chExt cx="832247" cy="231208"/>
              </a:xfrm>
            </p:grpSpPr>
            <p:sp>
              <p:nvSpPr>
                <p:cNvPr id="512" name="Oval 511">
                  <a:extLst>
                    <a:ext uri="{FF2B5EF4-FFF2-40B4-BE49-F238E27FC236}">
                      <a16:creationId xmlns:a16="http://schemas.microsoft.com/office/drawing/2014/main" id="{92B33675-CBC8-40DA-8167-A9CD2DCCEA0A}"/>
                    </a:ext>
                  </a:extLst>
                </p:cNvPr>
                <p:cNvSpPr/>
                <p:nvPr/>
              </p:nvSpPr>
              <p:spPr>
                <a:xfrm>
                  <a:off x="4633497"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13" name="Oval 512">
                  <a:extLst>
                    <a:ext uri="{FF2B5EF4-FFF2-40B4-BE49-F238E27FC236}">
                      <a16:creationId xmlns:a16="http://schemas.microsoft.com/office/drawing/2014/main" id="{065B7B77-FA2C-4C47-9017-E3D43D847DF8}"/>
                    </a:ext>
                  </a:extLst>
                </p:cNvPr>
                <p:cNvSpPr/>
                <p:nvPr/>
              </p:nvSpPr>
              <p:spPr>
                <a:xfrm>
                  <a:off x="4483478"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14" name="Oval 513">
                  <a:extLst>
                    <a:ext uri="{FF2B5EF4-FFF2-40B4-BE49-F238E27FC236}">
                      <a16:creationId xmlns:a16="http://schemas.microsoft.com/office/drawing/2014/main" id="{957CBCAA-F1BF-419A-9C75-C69EE3D9F3FB}"/>
                    </a:ext>
                  </a:extLst>
                </p:cNvPr>
                <p:cNvSpPr/>
                <p:nvPr/>
              </p:nvSpPr>
              <p:spPr>
                <a:xfrm>
                  <a:off x="4333459"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15" name="Oval 514">
                  <a:extLst>
                    <a:ext uri="{FF2B5EF4-FFF2-40B4-BE49-F238E27FC236}">
                      <a16:creationId xmlns:a16="http://schemas.microsoft.com/office/drawing/2014/main" id="{36D23E96-DD80-472D-A239-0A07ED5FE5F8}"/>
                    </a:ext>
                  </a:extLst>
                </p:cNvPr>
                <p:cNvSpPr/>
                <p:nvPr/>
              </p:nvSpPr>
              <p:spPr>
                <a:xfrm>
                  <a:off x="418344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16" name="Oval 515">
                  <a:extLst>
                    <a:ext uri="{FF2B5EF4-FFF2-40B4-BE49-F238E27FC236}">
                      <a16:creationId xmlns:a16="http://schemas.microsoft.com/office/drawing/2014/main" id="{2A70A879-B01F-416E-8FA9-4D1763DE160F}"/>
                    </a:ext>
                  </a:extLst>
                </p:cNvPr>
                <p:cNvSpPr/>
                <p:nvPr/>
              </p:nvSpPr>
              <p:spPr>
                <a:xfrm>
                  <a:off x="402985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grpSp>
            <p:nvGrpSpPr>
              <p:cNvPr id="388" name="Group 387">
                <a:extLst>
                  <a:ext uri="{FF2B5EF4-FFF2-40B4-BE49-F238E27FC236}">
                    <a16:creationId xmlns:a16="http://schemas.microsoft.com/office/drawing/2014/main" id="{8E16A0B5-5436-4B4B-86AB-01375F284A55}"/>
                  </a:ext>
                </a:extLst>
              </p:cNvPr>
              <p:cNvGrpSpPr/>
              <p:nvPr/>
            </p:nvGrpSpPr>
            <p:grpSpPr>
              <a:xfrm rot="20400000">
                <a:off x="4045155" y="3638736"/>
                <a:ext cx="832247" cy="231208"/>
                <a:chOff x="4029850" y="2632642"/>
                <a:chExt cx="832247" cy="231208"/>
              </a:xfrm>
            </p:grpSpPr>
            <p:sp>
              <p:nvSpPr>
                <p:cNvPr id="507" name="Oval 506">
                  <a:extLst>
                    <a:ext uri="{FF2B5EF4-FFF2-40B4-BE49-F238E27FC236}">
                      <a16:creationId xmlns:a16="http://schemas.microsoft.com/office/drawing/2014/main" id="{E1E94980-F6AC-4684-AA6F-1A72E8F5E46D}"/>
                    </a:ext>
                  </a:extLst>
                </p:cNvPr>
                <p:cNvSpPr/>
                <p:nvPr/>
              </p:nvSpPr>
              <p:spPr>
                <a:xfrm>
                  <a:off x="4633497"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08" name="Oval 507">
                  <a:extLst>
                    <a:ext uri="{FF2B5EF4-FFF2-40B4-BE49-F238E27FC236}">
                      <a16:creationId xmlns:a16="http://schemas.microsoft.com/office/drawing/2014/main" id="{E6686562-4BC8-4666-9409-339635D8B999}"/>
                    </a:ext>
                  </a:extLst>
                </p:cNvPr>
                <p:cNvSpPr/>
                <p:nvPr/>
              </p:nvSpPr>
              <p:spPr>
                <a:xfrm>
                  <a:off x="4483478"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09" name="Oval 508">
                  <a:extLst>
                    <a:ext uri="{FF2B5EF4-FFF2-40B4-BE49-F238E27FC236}">
                      <a16:creationId xmlns:a16="http://schemas.microsoft.com/office/drawing/2014/main" id="{6E6AB909-3242-40B2-8B1F-386ED7DEE118}"/>
                    </a:ext>
                  </a:extLst>
                </p:cNvPr>
                <p:cNvSpPr/>
                <p:nvPr/>
              </p:nvSpPr>
              <p:spPr>
                <a:xfrm>
                  <a:off x="4333459"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10" name="Oval 509">
                  <a:extLst>
                    <a:ext uri="{FF2B5EF4-FFF2-40B4-BE49-F238E27FC236}">
                      <a16:creationId xmlns:a16="http://schemas.microsoft.com/office/drawing/2014/main" id="{1B0FE5BB-91B8-488A-A197-611032C3094E}"/>
                    </a:ext>
                  </a:extLst>
                </p:cNvPr>
                <p:cNvSpPr/>
                <p:nvPr/>
              </p:nvSpPr>
              <p:spPr>
                <a:xfrm>
                  <a:off x="418344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11" name="Oval 510">
                  <a:extLst>
                    <a:ext uri="{FF2B5EF4-FFF2-40B4-BE49-F238E27FC236}">
                      <a16:creationId xmlns:a16="http://schemas.microsoft.com/office/drawing/2014/main" id="{C2E30D95-1F78-40D9-A0E8-9D7B30D93AB7}"/>
                    </a:ext>
                  </a:extLst>
                </p:cNvPr>
                <p:cNvSpPr/>
                <p:nvPr/>
              </p:nvSpPr>
              <p:spPr>
                <a:xfrm>
                  <a:off x="4029850" y="263264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sp>
            <p:nvSpPr>
              <p:cNvPr id="389" name="Oval 388">
                <a:extLst>
                  <a:ext uri="{FF2B5EF4-FFF2-40B4-BE49-F238E27FC236}">
                    <a16:creationId xmlns:a16="http://schemas.microsoft.com/office/drawing/2014/main" id="{685EABC1-DBCB-49EA-BFCB-77FC741F52A7}"/>
                  </a:ext>
                </a:extLst>
              </p:cNvPr>
              <p:cNvSpPr/>
              <p:nvPr/>
            </p:nvSpPr>
            <p:spPr>
              <a:xfrm rot="20400000">
                <a:off x="5546736" y="2605201"/>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90" name="Oval 389">
                <a:extLst>
                  <a:ext uri="{FF2B5EF4-FFF2-40B4-BE49-F238E27FC236}">
                    <a16:creationId xmlns:a16="http://schemas.microsoft.com/office/drawing/2014/main" id="{AA56F465-5B07-4FBE-9FD3-74AD78F32DC3}"/>
                  </a:ext>
                </a:extLst>
              </p:cNvPr>
              <p:cNvSpPr/>
              <p:nvPr/>
            </p:nvSpPr>
            <p:spPr>
              <a:xfrm rot="20400000">
                <a:off x="5405764" y="2656510"/>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91" name="Oval 390">
                <a:extLst>
                  <a:ext uri="{FF2B5EF4-FFF2-40B4-BE49-F238E27FC236}">
                    <a16:creationId xmlns:a16="http://schemas.microsoft.com/office/drawing/2014/main" id="{8E6F2A57-A6B7-413E-AAF0-F92AE4E4868C}"/>
                  </a:ext>
                </a:extLst>
              </p:cNvPr>
              <p:cNvSpPr/>
              <p:nvPr/>
            </p:nvSpPr>
            <p:spPr>
              <a:xfrm rot="20400000">
                <a:off x="5264793" y="2707820"/>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92" name="Oval 391">
                <a:extLst>
                  <a:ext uri="{FF2B5EF4-FFF2-40B4-BE49-F238E27FC236}">
                    <a16:creationId xmlns:a16="http://schemas.microsoft.com/office/drawing/2014/main" id="{519588FF-8D46-4830-979A-44AF05217E64}"/>
                  </a:ext>
                </a:extLst>
              </p:cNvPr>
              <p:cNvSpPr/>
              <p:nvPr/>
            </p:nvSpPr>
            <p:spPr>
              <a:xfrm rot="20400000">
                <a:off x="5120465" y="2760351"/>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93" name="Oval 392">
                <a:extLst>
                  <a:ext uri="{FF2B5EF4-FFF2-40B4-BE49-F238E27FC236}">
                    <a16:creationId xmlns:a16="http://schemas.microsoft.com/office/drawing/2014/main" id="{A1D4A45B-47C0-4B74-BD89-5AA23716F348}"/>
                  </a:ext>
                </a:extLst>
              </p:cNvPr>
              <p:cNvSpPr/>
              <p:nvPr/>
            </p:nvSpPr>
            <p:spPr>
              <a:xfrm rot="20400000">
                <a:off x="5552710" y="285000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94" name="Oval 393">
                <a:extLst>
                  <a:ext uri="{FF2B5EF4-FFF2-40B4-BE49-F238E27FC236}">
                    <a16:creationId xmlns:a16="http://schemas.microsoft.com/office/drawing/2014/main" id="{7EFDAF34-01D1-4EF4-8E03-2C90D55B4085}"/>
                  </a:ext>
                </a:extLst>
              </p:cNvPr>
              <p:cNvSpPr/>
              <p:nvPr/>
            </p:nvSpPr>
            <p:spPr>
              <a:xfrm rot="20400000">
                <a:off x="5411738" y="2901311"/>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95" name="Oval 394">
                <a:extLst>
                  <a:ext uri="{FF2B5EF4-FFF2-40B4-BE49-F238E27FC236}">
                    <a16:creationId xmlns:a16="http://schemas.microsoft.com/office/drawing/2014/main" id="{A3DF2BAE-01A1-469C-A16E-D0B25B6C39ED}"/>
                  </a:ext>
                </a:extLst>
              </p:cNvPr>
              <p:cNvSpPr/>
              <p:nvPr/>
            </p:nvSpPr>
            <p:spPr>
              <a:xfrm rot="20400000">
                <a:off x="5270767" y="2952621"/>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96" name="Oval 395">
                <a:extLst>
                  <a:ext uri="{FF2B5EF4-FFF2-40B4-BE49-F238E27FC236}">
                    <a16:creationId xmlns:a16="http://schemas.microsoft.com/office/drawing/2014/main" id="{5139F177-B1BA-4E11-9208-E7FBB4F78FE1}"/>
                  </a:ext>
                </a:extLst>
              </p:cNvPr>
              <p:cNvSpPr/>
              <p:nvPr/>
            </p:nvSpPr>
            <p:spPr>
              <a:xfrm rot="20400000">
                <a:off x="5552710" y="309985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97" name="Oval 396">
                <a:extLst>
                  <a:ext uri="{FF2B5EF4-FFF2-40B4-BE49-F238E27FC236}">
                    <a16:creationId xmlns:a16="http://schemas.microsoft.com/office/drawing/2014/main" id="{FEDD5DE0-B641-4B31-890D-24C955C6B11F}"/>
                  </a:ext>
                </a:extLst>
              </p:cNvPr>
              <p:cNvSpPr/>
              <p:nvPr/>
            </p:nvSpPr>
            <p:spPr>
              <a:xfrm rot="20400000">
                <a:off x="5411738" y="3151167"/>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98" name="Oval 397">
                <a:extLst>
                  <a:ext uri="{FF2B5EF4-FFF2-40B4-BE49-F238E27FC236}">
                    <a16:creationId xmlns:a16="http://schemas.microsoft.com/office/drawing/2014/main" id="{A1CCDF3B-B7BF-4B02-B469-4196C31160CF}"/>
                  </a:ext>
                </a:extLst>
              </p:cNvPr>
              <p:cNvSpPr/>
              <p:nvPr/>
            </p:nvSpPr>
            <p:spPr>
              <a:xfrm rot="20400000">
                <a:off x="5270767" y="3202477"/>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99" name="Oval 398">
                <a:extLst>
                  <a:ext uri="{FF2B5EF4-FFF2-40B4-BE49-F238E27FC236}">
                    <a16:creationId xmlns:a16="http://schemas.microsoft.com/office/drawing/2014/main" id="{F1DDF04E-AADC-468F-9E5A-86D9B87D30C7}"/>
                  </a:ext>
                </a:extLst>
              </p:cNvPr>
              <p:cNvSpPr/>
              <p:nvPr/>
            </p:nvSpPr>
            <p:spPr>
              <a:xfrm rot="20400000">
                <a:off x="5126439" y="325500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00" name="Oval 399">
                <a:extLst>
                  <a:ext uri="{FF2B5EF4-FFF2-40B4-BE49-F238E27FC236}">
                    <a16:creationId xmlns:a16="http://schemas.microsoft.com/office/drawing/2014/main" id="{8F3938F0-2C8D-4A50-8D2A-158A2922AB0E}"/>
                  </a:ext>
                </a:extLst>
              </p:cNvPr>
              <p:cNvSpPr/>
              <p:nvPr/>
            </p:nvSpPr>
            <p:spPr>
              <a:xfrm rot="20400000">
                <a:off x="5560362" y="3357749"/>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01" name="Oval 400">
                <a:extLst>
                  <a:ext uri="{FF2B5EF4-FFF2-40B4-BE49-F238E27FC236}">
                    <a16:creationId xmlns:a16="http://schemas.microsoft.com/office/drawing/2014/main" id="{4835DCD2-AE48-40D0-87E1-56DF511CD792}"/>
                  </a:ext>
                </a:extLst>
              </p:cNvPr>
              <p:cNvSpPr/>
              <p:nvPr/>
            </p:nvSpPr>
            <p:spPr>
              <a:xfrm rot="20400000">
                <a:off x="5419390" y="340905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02" name="Oval 401">
                <a:extLst>
                  <a:ext uri="{FF2B5EF4-FFF2-40B4-BE49-F238E27FC236}">
                    <a16:creationId xmlns:a16="http://schemas.microsoft.com/office/drawing/2014/main" id="{6A43AE05-852F-4933-96BC-C257B19983A5}"/>
                  </a:ext>
                </a:extLst>
              </p:cNvPr>
              <p:cNvSpPr/>
              <p:nvPr/>
            </p:nvSpPr>
            <p:spPr>
              <a:xfrm rot="20400000">
                <a:off x="5278419" y="346036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03" name="Oval 402">
                <a:extLst>
                  <a:ext uri="{FF2B5EF4-FFF2-40B4-BE49-F238E27FC236}">
                    <a16:creationId xmlns:a16="http://schemas.microsoft.com/office/drawing/2014/main" id="{09606221-EB6D-45EE-89BE-C0EE4F4B7BB8}"/>
                  </a:ext>
                </a:extLst>
              </p:cNvPr>
              <p:cNvSpPr/>
              <p:nvPr/>
            </p:nvSpPr>
            <p:spPr>
              <a:xfrm rot="20400000">
                <a:off x="5134091" y="3512899"/>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04" name="Oval 403">
                <a:extLst>
                  <a:ext uri="{FF2B5EF4-FFF2-40B4-BE49-F238E27FC236}">
                    <a16:creationId xmlns:a16="http://schemas.microsoft.com/office/drawing/2014/main" id="{534285CB-AA79-4711-8FF6-055EA87FE46B}"/>
                  </a:ext>
                </a:extLst>
              </p:cNvPr>
              <p:cNvSpPr/>
              <p:nvPr/>
            </p:nvSpPr>
            <p:spPr>
              <a:xfrm rot="20400000">
                <a:off x="6506258" y="256242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05" name="Oval 404">
                <a:extLst>
                  <a:ext uri="{FF2B5EF4-FFF2-40B4-BE49-F238E27FC236}">
                    <a16:creationId xmlns:a16="http://schemas.microsoft.com/office/drawing/2014/main" id="{09C3A6B4-74AB-4B85-BA34-289C3F93C853}"/>
                  </a:ext>
                </a:extLst>
              </p:cNvPr>
              <p:cNvSpPr/>
              <p:nvPr/>
            </p:nvSpPr>
            <p:spPr>
              <a:xfrm rot="20400000">
                <a:off x="6365286" y="2613737"/>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06" name="Oval 405">
                <a:extLst>
                  <a:ext uri="{FF2B5EF4-FFF2-40B4-BE49-F238E27FC236}">
                    <a16:creationId xmlns:a16="http://schemas.microsoft.com/office/drawing/2014/main" id="{65C31701-842B-4AA3-B00A-EF4284ECF8F0}"/>
                  </a:ext>
                </a:extLst>
              </p:cNvPr>
              <p:cNvSpPr/>
              <p:nvPr/>
            </p:nvSpPr>
            <p:spPr>
              <a:xfrm rot="20400000">
                <a:off x="6224315" y="2665047"/>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07" name="Oval 406">
                <a:extLst>
                  <a:ext uri="{FF2B5EF4-FFF2-40B4-BE49-F238E27FC236}">
                    <a16:creationId xmlns:a16="http://schemas.microsoft.com/office/drawing/2014/main" id="{C19E9B35-D777-4560-A7B1-FEE62312E74A}"/>
                  </a:ext>
                </a:extLst>
              </p:cNvPr>
              <p:cNvSpPr/>
              <p:nvPr/>
            </p:nvSpPr>
            <p:spPr>
              <a:xfrm rot="20400000">
                <a:off x="6079987" y="271757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08" name="Oval 407">
                <a:extLst>
                  <a:ext uri="{FF2B5EF4-FFF2-40B4-BE49-F238E27FC236}">
                    <a16:creationId xmlns:a16="http://schemas.microsoft.com/office/drawing/2014/main" id="{F77DD49F-9B1F-460B-865F-F7144522D7FF}"/>
                  </a:ext>
                </a:extLst>
              </p:cNvPr>
              <p:cNvSpPr/>
              <p:nvPr/>
            </p:nvSpPr>
            <p:spPr>
              <a:xfrm rot="20400000">
                <a:off x="6512232" y="2807229"/>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09" name="Oval 408">
                <a:extLst>
                  <a:ext uri="{FF2B5EF4-FFF2-40B4-BE49-F238E27FC236}">
                    <a16:creationId xmlns:a16="http://schemas.microsoft.com/office/drawing/2014/main" id="{61FC8B1F-6B05-4B64-B1FD-DAA83C6A2576}"/>
                  </a:ext>
                </a:extLst>
              </p:cNvPr>
              <p:cNvSpPr/>
              <p:nvPr/>
            </p:nvSpPr>
            <p:spPr>
              <a:xfrm rot="20400000">
                <a:off x="6371260" y="285853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10" name="Oval 409">
                <a:extLst>
                  <a:ext uri="{FF2B5EF4-FFF2-40B4-BE49-F238E27FC236}">
                    <a16:creationId xmlns:a16="http://schemas.microsoft.com/office/drawing/2014/main" id="{7EFC4EC5-AA90-474F-BC91-C94870B4EA76}"/>
                  </a:ext>
                </a:extLst>
              </p:cNvPr>
              <p:cNvSpPr/>
              <p:nvPr/>
            </p:nvSpPr>
            <p:spPr>
              <a:xfrm rot="20400000">
                <a:off x="6230289" y="290984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11" name="Oval 410">
                <a:extLst>
                  <a:ext uri="{FF2B5EF4-FFF2-40B4-BE49-F238E27FC236}">
                    <a16:creationId xmlns:a16="http://schemas.microsoft.com/office/drawing/2014/main" id="{DBACD97E-6EBF-44A1-A79E-F2276D6E4F68}"/>
                  </a:ext>
                </a:extLst>
              </p:cNvPr>
              <p:cNvSpPr/>
              <p:nvPr/>
            </p:nvSpPr>
            <p:spPr>
              <a:xfrm rot="20400000">
                <a:off x="6512232" y="3057085"/>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12" name="Oval 411">
                <a:extLst>
                  <a:ext uri="{FF2B5EF4-FFF2-40B4-BE49-F238E27FC236}">
                    <a16:creationId xmlns:a16="http://schemas.microsoft.com/office/drawing/2014/main" id="{94A83D08-1DFB-4C2E-B45C-4014AC714B0A}"/>
                  </a:ext>
                </a:extLst>
              </p:cNvPr>
              <p:cNvSpPr/>
              <p:nvPr/>
            </p:nvSpPr>
            <p:spPr>
              <a:xfrm rot="20400000">
                <a:off x="6371260" y="3108394"/>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13" name="Oval 412">
                <a:extLst>
                  <a:ext uri="{FF2B5EF4-FFF2-40B4-BE49-F238E27FC236}">
                    <a16:creationId xmlns:a16="http://schemas.microsoft.com/office/drawing/2014/main" id="{66AE9A59-E20D-4CBF-BF03-347630CC8188}"/>
                  </a:ext>
                </a:extLst>
              </p:cNvPr>
              <p:cNvSpPr/>
              <p:nvPr/>
            </p:nvSpPr>
            <p:spPr>
              <a:xfrm rot="20400000">
                <a:off x="6230289" y="3159704"/>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14" name="Oval 413">
                <a:extLst>
                  <a:ext uri="{FF2B5EF4-FFF2-40B4-BE49-F238E27FC236}">
                    <a16:creationId xmlns:a16="http://schemas.microsoft.com/office/drawing/2014/main" id="{DC155758-46CD-4F6E-88CB-6BCF9AF95262}"/>
                  </a:ext>
                </a:extLst>
              </p:cNvPr>
              <p:cNvSpPr/>
              <p:nvPr/>
            </p:nvSpPr>
            <p:spPr>
              <a:xfrm rot="20400000">
                <a:off x="6085961" y="3212235"/>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15" name="Oval 414">
                <a:extLst>
                  <a:ext uri="{FF2B5EF4-FFF2-40B4-BE49-F238E27FC236}">
                    <a16:creationId xmlns:a16="http://schemas.microsoft.com/office/drawing/2014/main" id="{E104CB6F-81DF-46AB-99A0-5AEDC529B993}"/>
                  </a:ext>
                </a:extLst>
              </p:cNvPr>
              <p:cNvSpPr/>
              <p:nvPr/>
            </p:nvSpPr>
            <p:spPr>
              <a:xfrm rot="20400000">
                <a:off x="6519884" y="3314976"/>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16" name="Oval 415">
                <a:extLst>
                  <a:ext uri="{FF2B5EF4-FFF2-40B4-BE49-F238E27FC236}">
                    <a16:creationId xmlns:a16="http://schemas.microsoft.com/office/drawing/2014/main" id="{EFCA0518-388C-4706-9097-ED861DFAE7F7}"/>
                  </a:ext>
                </a:extLst>
              </p:cNvPr>
              <p:cNvSpPr/>
              <p:nvPr/>
            </p:nvSpPr>
            <p:spPr>
              <a:xfrm rot="20400000">
                <a:off x="6378912" y="3366285"/>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17" name="Oval 416">
                <a:extLst>
                  <a:ext uri="{FF2B5EF4-FFF2-40B4-BE49-F238E27FC236}">
                    <a16:creationId xmlns:a16="http://schemas.microsoft.com/office/drawing/2014/main" id="{29D0D40F-1A9D-445F-BDFF-69F206DEE168}"/>
                  </a:ext>
                </a:extLst>
              </p:cNvPr>
              <p:cNvSpPr/>
              <p:nvPr/>
            </p:nvSpPr>
            <p:spPr>
              <a:xfrm rot="20400000">
                <a:off x="6237941" y="3417595"/>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18" name="Oval 417">
                <a:extLst>
                  <a:ext uri="{FF2B5EF4-FFF2-40B4-BE49-F238E27FC236}">
                    <a16:creationId xmlns:a16="http://schemas.microsoft.com/office/drawing/2014/main" id="{5609E5AF-95F7-452F-AE3C-0490B36B4B94}"/>
                  </a:ext>
                </a:extLst>
              </p:cNvPr>
              <p:cNvSpPr/>
              <p:nvPr/>
            </p:nvSpPr>
            <p:spPr>
              <a:xfrm rot="20400000">
                <a:off x="6093613" y="3470126"/>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19" name="Oval 418">
                <a:extLst>
                  <a:ext uri="{FF2B5EF4-FFF2-40B4-BE49-F238E27FC236}">
                    <a16:creationId xmlns:a16="http://schemas.microsoft.com/office/drawing/2014/main" id="{0836A15F-1BD2-4A99-9371-B896AC54B2A6}"/>
                  </a:ext>
                </a:extLst>
              </p:cNvPr>
              <p:cNvSpPr/>
              <p:nvPr/>
            </p:nvSpPr>
            <p:spPr>
              <a:xfrm rot="20400000">
                <a:off x="7340530" y="2641031"/>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20" name="Oval 419">
                <a:extLst>
                  <a:ext uri="{FF2B5EF4-FFF2-40B4-BE49-F238E27FC236}">
                    <a16:creationId xmlns:a16="http://schemas.microsoft.com/office/drawing/2014/main" id="{1F1FD93A-B377-4640-AD86-DF48FB9DD90A}"/>
                  </a:ext>
                </a:extLst>
              </p:cNvPr>
              <p:cNvSpPr/>
              <p:nvPr/>
            </p:nvSpPr>
            <p:spPr>
              <a:xfrm rot="20400000">
                <a:off x="7199559" y="2692341"/>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21" name="Oval 420">
                <a:extLst>
                  <a:ext uri="{FF2B5EF4-FFF2-40B4-BE49-F238E27FC236}">
                    <a16:creationId xmlns:a16="http://schemas.microsoft.com/office/drawing/2014/main" id="{A5B41E49-B2B3-4F6E-BD9D-DA9E6EA5FC51}"/>
                  </a:ext>
                </a:extLst>
              </p:cNvPr>
              <p:cNvSpPr/>
              <p:nvPr/>
            </p:nvSpPr>
            <p:spPr>
              <a:xfrm rot="20400000">
                <a:off x="7055231" y="2744872"/>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22" name="Oval 421">
                <a:extLst>
                  <a:ext uri="{FF2B5EF4-FFF2-40B4-BE49-F238E27FC236}">
                    <a16:creationId xmlns:a16="http://schemas.microsoft.com/office/drawing/2014/main" id="{0AFCD73C-2F26-4C11-95C6-4BE5688FB2B0}"/>
                  </a:ext>
                </a:extLst>
              </p:cNvPr>
              <p:cNvSpPr/>
              <p:nvPr/>
            </p:nvSpPr>
            <p:spPr>
              <a:xfrm rot="20400000">
                <a:off x="7340530" y="2890887"/>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23" name="Oval 422">
                <a:extLst>
                  <a:ext uri="{FF2B5EF4-FFF2-40B4-BE49-F238E27FC236}">
                    <a16:creationId xmlns:a16="http://schemas.microsoft.com/office/drawing/2014/main" id="{BB3A9827-6073-4836-B49A-06AE43EB22E6}"/>
                  </a:ext>
                </a:extLst>
              </p:cNvPr>
              <p:cNvSpPr/>
              <p:nvPr/>
            </p:nvSpPr>
            <p:spPr>
              <a:xfrm rot="20400000">
                <a:off x="7199559" y="2942197"/>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24" name="Oval 423">
                <a:extLst>
                  <a:ext uri="{FF2B5EF4-FFF2-40B4-BE49-F238E27FC236}">
                    <a16:creationId xmlns:a16="http://schemas.microsoft.com/office/drawing/2014/main" id="{5C05FBF8-5F7D-4DF1-BE6C-4B33237084C6}"/>
                  </a:ext>
                </a:extLst>
              </p:cNvPr>
              <p:cNvSpPr/>
              <p:nvPr/>
            </p:nvSpPr>
            <p:spPr>
              <a:xfrm rot="20400000">
                <a:off x="7348182" y="314877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25" name="Oval 424">
                <a:extLst>
                  <a:ext uri="{FF2B5EF4-FFF2-40B4-BE49-F238E27FC236}">
                    <a16:creationId xmlns:a16="http://schemas.microsoft.com/office/drawing/2014/main" id="{2C055E84-AD02-4107-863E-D5A92B02F99F}"/>
                  </a:ext>
                </a:extLst>
              </p:cNvPr>
              <p:cNvSpPr/>
              <p:nvPr/>
            </p:nvSpPr>
            <p:spPr>
              <a:xfrm rot="20400000">
                <a:off x="7207211" y="320008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26" name="Oval 425">
                <a:extLst>
                  <a:ext uri="{FF2B5EF4-FFF2-40B4-BE49-F238E27FC236}">
                    <a16:creationId xmlns:a16="http://schemas.microsoft.com/office/drawing/2014/main" id="{7043B9A4-E6F1-4837-8C51-E5B5F98B1E70}"/>
                  </a:ext>
                </a:extLst>
              </p:cNvPr>
              <p:cNvSpPr/>
              <p:nvPr/>
            </p:nvSpPr>
            <p:spPr>
              <a:xfrm rot="20400000">
                <a:off x="7062883" y="3252619"/>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27" name="Oval 426">
                <a:extLst>
                  <a:ext uri="{FF2B5EF4-FFF2-40B4-BE49-F238E27FC236}">
                    <a16:creationId xmlns:a16="http://schemas.microsoft.com/office/drawing/2014/main" id="{8FFD055A-90C2-4E09-9D30-5FE49673C16D}"/>
                  </a:ext>
                </a:extLst>
              </p:cNvPr>
              <p:cNvSpPr/>
              <p:nvPr/>
            </p:nvSpPr>
            <p:spPr>
              <a:xfrm>
                <a:off x="7938304" y="2465283"/>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28" name="Oval 427">
                <a:extLst>
                  <a:ext uri="{FF2B5EF4-FFF2-40B4-BE49-F238E27FC236}">
                    <a16:creationId xmlns:a16="http://schemas.microsoft.com/office/drawing/2014/main" id="{739055EB-AE92-488A-932C-AB799FD2811F}"/>
                  </a:ext>
                </a:extLst>
              </p:cNvPr>
              <p:cNvSpPr/>
              <p:nvPr/>
            </p:nvSpPr>
            <p:spPr>
              <a:xfrm>
                <a:off x="7938304" y="2724645"/>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29" name="Oval 428">
                <a:extLst>
                  <a:ext uri="{FF2B5EF4-FFF2-40B4-BE49-F238E27FC236}">
                    <a16:creationId xmlns:a16="http://schemas.microsoft.com/office/drawing/2014/main" id="{715CE542-6AE9-4833-BA74-5CDE7B8D4613}"/>
                  </a:ext>
                </a:extLst>
              </p:cNvPr>
              <p:cNvSpPr/>
              <p:nvPr/>
            </p:nvSpPr>
            <p:spPr>
              <a:xfrm>
                <a:off x="7938304" y="2984007"/>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30" name="Oval 429">
                <a:extLst>
                  <a:ext uri="{FF2B5EF4-FFF2-40B4-BE49-F238E27FC236}">
                    <a16:creationId xmlns:a16="http://schemas.microsoft.com/office/drawing/2014/main" id="{D1674D97-5CED-43F8-823C-53FDE82D1FBC}"/>
                  </a:ext>
                </a:extLst>
              </p:cNvPr>
              <p:cNvSpPr/>
              <p:nvPr/>
            </p:nvSpPr>
            <p:spPr>
              <a:xfrm>
                <a:off x="7938304" y="3240678"/>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31" name="Oval 430">
                <a:extLst>
                  <a:ext uri="{FF2B5EF4-FFF2-40B4-BE49-F238E27FC236}">
                    <a16:creationId xmlns:a16="http://schemas.microsoft.com/office/drawing/2014/main" id="{185FA365-2A51-4B14-9C90-3F0B0B951D9A}"/>
                  </a:ext>
                </a:extLst>
              </p:cNvPr>
              <p:cNvSpPr/>
              <p:nvPr/>
            </p:nvSpPr>
            <p:spPr>
              <a:xfrm>
                <a:off x="7938304" y="3502094"/>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32" name="Oval 431">
                <a:extLst>
                  <a:ext uri="{FF2B5EF4-FFF2-40B4-BE49-F238E27FC236}">
                    <a16:creationId xmlns:a16="http://schemas.microsoft.com/office/drawing/2014/main" id="{9EE9FCFC-EFD2-4AC2-9903-389DBA07F0ED}"/>
                  </a:ext>
                </a:extLst>
              </p:cNvPr>
              <p:cNvSpPr/>
              <p:nvPr/>
            </p:nvSpPr>
            <p:spPr>
              <a:xfrm>
                <a:off x="8250275" y="2724645"/>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33" name="Oval 432">
                <a:extLst>
                  <a:ext uri="{FF2B5EF4-FFF2-40B4-BE49-F238E27FC236}">
                    <a16:creationId xmlns:a16="http://schemas.microsoft.com/office/drawing/2014/main" id="{3ED8C20B-AFE3-4348-B1A3-200B2CBAECD1}"/>
                  </a:ext>
                </a:extLst>
              </p:cNvPr>
              <p:cNvSpPr/>
              <p:nvPr/>
            </p:nvSpPr>
            <p:spPr>
              <a:xfrm>
                <a:off x="8250275" y="2981316"/>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34" name="Oval 433">
                <a:extLst>
                  <a:ext uri="{FF2B5EF4-FFF2-40B4-BE49-F238E27FC236}">
                    <a16:creationId xmlns:a16="http://schemas.microsoft.com/office/drawing/2014/main" id="{6855604F-5274-4432-9CFC-5C31184DB515}"/>
                  </a:ext>
                </a:extLst>
              </p:cNvPr>
              <p:cNvSpPr/>
              <p:nvPr/>
            </p:nvSpPr>
            <p:spPr>
              <a:xfrm>
                <a:off x="8250275" y="3240200"/>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35" name="Oval 434">
                <a:extLst>
                  <a:ext uri="{FF2B5EF4-FFF2-40B4-BE49-F238E27FC236}">
                    <a16:creationId xmlns:a16="http://schemas.microsoft.com/office/drawing/2014/main" id="{7909CFDE-0AC3-4257-AB21-14C666417EB6}"/>
                  </a:ext>
                </a:extLst>
              </p:cNvPr>
              <p:cNvSpPr/>
              <p:nvPr/>
            </p:nvSpPr>
            <p:spPr>
              <a:xfrm>
                <a:off x="8545673" y="2724645"/>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36" name="Oval 435">
                <a:extLst>
                  <a:ext uri="{FF2B5EF4-FFF2-40B4-BE49-F238E27FC236}">
                    <a16:creationId xmlns:a16="http://schemas.microsoft.com/office/drawing/2014/main" id="{39E3A13E-2BAD-4C40-996C-804B75841A96}"/>
                  </a:ext>
                </a:extLst>
              </p:cNvPr>
              <p:cNvSpPr/>
              <p:nvPr/>
            </p:nvSpPr>
            <p:spPr>
              <a:xfrm>
                <a:off x="8553771" y="2980710"/>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37" name="Oval 436">
                <a:extLst>
                  <a:ext uri="{FF2B5EF4-FFF2-40B4-BE49-F238E27FC236}">
                    <a16:creationId xmlns:a16="http://schemas.microsoft.com/office/drawing/2014/main" id="{37B57192-74D4-4221-B837-07F57E37F261}"/>
                  </a:ext>
                </a:extLst>
              </p:cNvPr>
              <p:cNvSpPr/>
              <p:nvPr/>
            </p:nvSpPr>
            <p:spPr>
              <a:xfrm>
                <a:off x="8562246" y="3238343"/>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438" name="Straight Connector 437">
                <a:extLst>
                  <a:ext uri="{FF2B5EF4-FFF2-40B4-BE49-F238E27FC236}">
                    <a16:creationId xmlns:a16="http://schemas.microsoft.com/office/drawing/2014/main" id="{C9E1D993-2AE8-4908-97BD-7872A156E066}"/>
                  </a:ext>
                </a:extLst>
              </p:cNvPr>
              <p:cNvCxnSpPr>
                <a:cxnSpLocks/>
                <a:stCxn id="427" idx="5"/>
                <a:endCxn id="432" idx="2"/>
              </p:cNvCxnSpPr>
              <p:nvPr/>
            </p:nvCxnSpPr>
            <p:spPr>
              <a:xfrm>
                <a:off x="8133426" y="2662631"/>
                <a:ext cx="116849" cy="177618"/>
              </a:xfrm>
              <a:prstGeom prst="line">
                <a:avLst/>
              </a:prstGeom>
            </p:spPr>
            <p:style>
              <a:lnRef idx="2">
                <a:schemeClr val="accent3"/>
              </a:lnRef>
              <a:fillRef idx="0">
                <a:schemeClr val="accent3"/>
              </a:fillRef>
              <a:effectRef idx="1">
                <a:schemeClr val="accent3"/>
              </a:effectRef>
              <a:fontRef idx="minor">
                <a:schemeClr val="tx1"/>
              </a:fontRef>
            </p:style>
          </p:cxnSp>
          <p:cxnSp>
            <p:nvCxnSpPr>
              <p:cNvPr id="439" name="Straight Connector 438">
                <a:extLst>
                  <a:ext uri="{FF2B5EF4-FFF2-40B4-BE49-F238E27FC236}">
                    <a16:creationId xmlns:a16="http://schemas.microsoft.com/office/drawing/2014/main" id="{0B5383E0-817F-491E-9EEB-C147381E81E1}"/>
                  </a:ext>
                </a:extLst>
              </p:cNvPr>
              <p:cNvCxnSpPr>
                <a:cxnSpLocks/>
                <a:stCxn id="428" idx="6"/>
                <a:endCxn id="432" idx="2"/>
              </p:cNvCxnSpPr>
              <p:nvPr/>
            </p:nvCxnSpPr>
            <p:spPr>
              <a:xfrm>
                <a:off x="8166904" y="2840249"/>
                <a:ext cx="83371"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40" name="Straight Connector 439">
                <a:extLst>
                  <a:ext uri="{FF2B5EF4-FFF2-40B4-BE49-F238E27FC236}">
                    <a16:creationId xmlns:a16="http://schemas.microsoft.com/office/drawing/2014/main" id="{A4028441-6E47-4D51-A6F2-037D5FEE5F73}"/>
                  </a:ext>
                </a:extLst>
              </p:cNvPr>
              <p:cNvCxnSpPr>
                <a:stCxn id="429" idx="6"/>
                <a:endCxn id="433" idx="2"/>
              </p:cNvCxnSpPr>
              <p:nvPr/>
            </p:nvCxnSpPr>
            <p:spPr>
              <a:xfrm flipV="1">
                <a:off x="8166904" y="3096920"/>
                <a:ext cx="83371" cy="2691"/>
              </a:xfrm>
              <a:prstGeom prst="line">
                <a:avLst/>
              </a:prstGeom>
            </p:spPr>
            <p:style>
              <a:lnRef idx="2">
                <a:schemeClr val="accent3"/>
              </a:lnRef>
              <a:fillRef idx="0">
                <a:schemeClr val="accent3"/>
              </a:fillRef>
              <a:effectRef idx="1">
                <a:schemeClr val="accent3"/>
              </a:effectRef>
              <a:fontRef idx="minor">
                <a:schemeClr val="tx1"/>
              </a:fontRef>
            </p:style>
          </p:cxnSp>
          <p:cxnSp>
            <p:nvCxnSpPr>
              <p:cNvPr id="441" name="Straight Connector 440">
                <a:extLst>
                  <a:ext uri="{FF2B5EF4-FFF2-40B4-BE49-F238E27FC236}">
                    <a16:creationId xmlns:a16="http://schemas.microsoft.com/office/drawing/2014/main" id="{86FC025C-9B28-4B83-A9B3-A62EF01B2FEE}"/>
                  </a:ext>
                </a:extLst>
              </p:cNvPr>
              <p:cNvCxnSpPr>
                <a:stCxn id="430" idx="6"/>
                <a:endCxn id="434" idx="2"/>
              </p:cNvCxnSpPr>
              <p:nvPr/>
            </p:nvCxnSpPr>
            <p:spPr>
              <a:xfrm flipV="1">
                <a:off x="8166904" y="3355804"/>
                <a:ext cx="83371" cy="478"/>
              </a:xfrm>
              <a:prstGeom prst="line">
                <a:avLst/>
              </a:prstGeom>
            </p:spPr>
            <p:style>
              <a:lnRef idx="2">
                <a:schemeClr val="accent3"/>
              </a:lnRef>
              <a:fillRef idx="0">
                <a:schemeClr val="accent3"/>
              </a:fillRef>
              <a:effectRef idx="1">
                <a:schemeClr val="accent3"/>
              </a:effectRef>
              <a:fontRef idx="minor">
                <a:schemeClr val="tx1"/>
              </a:fontRef>
            </p:style>
          </p:cxnSp>
          <p:cxnSp>
            <p:nvCxnSpPr>
              <p:cNvPr id="442" name="Straight Connector 441">
                <a:extLst>
                  <a:ext uri="{FF2B5EF4-FFF2-40B4-BE49-F238E27FC236}">
                    <a16:creationId xmlns:a16="http://schemas.microsoft.com/office/drawing/2014/main" id="{39ADB529-6EDF-4F1F-BE45-137572DC08F2}"/>
                  </a:ext>
                </a:extLst>
              </p:cNvPr>
              <p:cNvCxnSpPr>
                <a:cxnSpLocks/>
                <a:stCxn id="431" idx="7"/>
                <a:endCxn id="434" idx="2"/>
              </p:cNvCxnSpPr>
              <p:nvPr/>
            </p:nvCxnSpPr>
            <p:spPr>
              <a:xfrm flipV="1">
                <a:off x="8133426" y="3355804"/>
                <a:ext cx="116849" cy="180150"/>
              </a:xfrm>
              <a:prstGeom prst="line">
                <a:avLst/>
              </a:prstGeom>
            </p:spPr>
            <p:style>
              <a:lnRef idx="2">
                <a:schemeClr val="accent3"/>
              </a:lnRef>
              <a:fillRef idx="0">
                <a:schemeClr val="accent3"/>
              </a:fillRef>
              <a:effectRef idx="1">
                <a:schemeClr val="accent3"/>
              </a:effectRef>
              <a:fontRef idx="minor">
                <a:schemeClr val="tx1"/>
              </a:fontRef>
            </p:style>
          </p:cxnSp>
          <p:cxnSp>
            <p:nvCxnSpPr>
              <p:cNvPr id="443" name="Straight Connector 442">
                <a:extLst>
                  <a:ext uri="{FF2B5EF4-FFF2-40B4-BE49-F238E27FC236}">
                    <a16:creationId xmlns:a16="http://schemas.microsoft.com/office/drawing/2014/main" id="{19921159-AA9C-4D6B-87CB-7C5B9A3ED073}"/>
                  </a:ext>
                </a:extLst>
              </p:cNvPr>
              <p:cNvCxnSpPr>
                <a:stCxn id="427" idx="5"/>
                <a:endCxn id="432" idx="2"/>
              </p:cNvCxnSpPr>
              <p:nvPr/>
            </p:nvCxnSpPr>
            <p:spPr>
              <a:xfrm>
                <a:off x="8133426" y="2662631"/>
                <a:ext cx="116849" cy="177618"/>
              </a:xfrm>
              <a:prstGeom prst="line">
                <a:avLst/>
              </a:prstGeom>
            </p:spPr>
            <p:style>
              <a:lnRef idx="2">
                <a:schemeClr val="accent3"/>
              </a:lnRef>
              <a:fillRef idx="0">
                <a:schemeClr val="accent3"/>
              </a:fillRef>
              <a:effectRef idx="1">
                <a:schemeClr val="accent3"/>
              </a:effectRef>
              <a:fontRef idx="minor">
                <a:schemeClr val="tx1"/>
              </a:fontRef>
            </p:style>
          </p:cxnSp>
          <p:cxnSp>
            <p:nvCxnSpPr>
              <p:cNvPr id="444" name="Straight Connector 443">
                <a:extLst>
                  <a:ext uri="{FF2B5EF4-FFF2-40B4-BE49-F238E27FC236}">
                    <a16:creationId xmlns:a16="http://schemas.microsoft.com/office/drawing/2014/main" id="{80AC65DD-DD2B-460C-835E-137C10A20AF9}"/>
                  </a:ext>
                </a:extLst>
              </p:cNvPr>
              <p:cNvCxnSpPr>
                <a:stCxn id="427" idx="5"/>
                <a:endCxn id="433" idx="2"/>
              </p:cNvCxnSpPr>
              <p:nvPr/>
            </p:nvCxnSpPr>
            <p:spPr>
              <a:xfrm>
                <a:off x="8133426" y="2662631"/>
                <a:ext cx="116849" cy="434289"/>
              </a:xfrm>
              <a:prstGeom prst="line">
                <a:avLst/>
              </a:prstGeom>
            </p:spPr>
            <p:style>
              <a:lnRef idx="2">
                <a:schemeClr val="accent3"/>
              </a:lnRef>
              <a:fillRef idx="0">
                <a:schemeClr val="accent3"/>
              </a:fillRef>
              <a:effectRef idx="1">
                <a:schemeClr val="accent3"/>
              </a:effectRef>
              <a:fontRef idx="minor">
                <a:schemeClr val="tx1"/>
              </a:fontRef>
            </p:style>
          </p:cxnSp>
          <p:cxnSp>
            <p:nvCxnSpPr>
              <p:cNvPr id="445" name="Straight Connector 444">
                <a:extLst>
                  <a:ext uri="{FF2B5EF4-FFF2-40B4-BE49-F238E27FC236}">
                    <a16:creationId xmlns:a16="http://schemas.microsoft.com/office/drawing/2014/main" id="{F31CE5B1-4FE6-4B48-A1F3-0671524CA963}"/>
                  </a:ext>
                </a:extLst>
              </p:cNvPr>
              <p:cNvCxnSpPr>
                <a:stCxn id="427" idx="5"/>
                <a:endCxn id="434" idx="2"/>
              </p:cNvCxnSpPr>
              <p:nvPr/>
            </p:nvCxnSpPr>
            <p:spPr>
              <a:xfrm>
                <a:off x="8133426" y="2662631"/>
                <a:ext cx="116849" cy="693173"/>
              </a:xfrm>
              <a:prstGeom prst="line">
                <a:avLst/>
              </a:prstGeom>
            </p:spPr>
            <p:style>
              <a:lnRef idx="2">
                <a:schemeClr val="accent3"/>
              </a:lnRef>
              <a:fillRef idx="0">
                <a:schemeClr val="accent3"/>
              </a:fillRef>
              <a:effectRef idx="1">
                <a:schemeClr val="accent3"/>
              </a:effectRef>
              <a:fontRef idx="minor">
                <a:schemeClr val="tx1"/>
              </a:fontRef>
            </p:style>
          </p:cxnSp>
          <p:cxnSp>
            <p:nvCxnSpPr>
              <p:cNvPr id="446" name="Straight Connector 445">
                <a:extLst>
                  <a:ext uri="{FF2B5EF4-FFF2-40B4-BE49-F238E27FC236}">
                    <a16:creationId xmlns:a16="http://schemas.microsoft.com/office/drawing/2014/main" id="{CE55A5FF-E1F0-46CF-81AA-3BDF5C8612BA}"/>
                  </a:ext>
                </a:extLst>
              </p:cNvPr>
              <p:cNvCxnSpPr>
                <a:stCxn id="428" idx="6"/>
                <a:endCxn id="433" idx="2"/>
              </p:cNvCxnSpPr>
              <p:nvPr/>
            </p:nvCxnSpPr>
            <p:spPr>
              <a:xfrm>
                <a:off x="8166904" y="2840249"/>
                <a:ext cx="83371" cy="256671"/>
              </a:xfrm>
              <a:prstGeom prst="line">
                <a:avLst/>
              </a:prstGeom>
            </p:spPr>
            <p:style>
              <a:lnRef idx="2">
                <a:schemeClr val="accent3"/>
              </a:lnRef>
              <a:fillRef idx="0">
                <a:schemeClr val="accent3"/>
              </a:fillRef>
              <a:effectRef idx="1">
                <a:schemeClr val="accent3"/>
              </a:effectRef>
              <a:fontRef idx="minor">
                <a:schemeClr val="tx1"/>
              </a:fontRef>
            </p:style>
          </p:cxnSp>
          <p:cxnSp>
            <p:nvCxnSpPr>
              <p:cNvPr id="447" name="Straight Connector 446">
                <a:extLst>
                  <a:ext uri="{FF2B5EF4-FFF2-40B4-BE49-F238E27FC236}">
                    <a16:creationId xmlns:a16="http://schemas.microsoft.com/office/drawing/2014/main" id="{092B0C58-27F4-4A7F-B735-0E81114CB7C8}"/>
                  </a:ext>
                </a:extLst>
              </p:cNvPr>
              <p:cNvCxnSpPr>
                <a:stCxn id="429" idx="6"/>
                <a:endCxn id="432" idx="2"/>
              </p:cNvCxnSpPr>
              <p:nvPr/>
            </p:nvCxnSpPr>
            <p:spPr>
              <a:xfrm flipV="1">
                <a:off x="8166904" y="2840249"/>
                <a:ext cx="83371" cy="259362"/>
              </a:xfrm>
              <a:prstGeom prst="line">
                <a:avLst/>
              </a:prstGeom>
            </p:spPr>
            <p:style>
              <a:lnRef idx="2">
                <a:schemeClr val="accent3"/>
              </a:lnRef>
              <a:fillRef idx="0">
                <a:schemeClr val="accent3"/>
              </a:fillRef>
              <a:effectRef idx="1">
                <a:schemeClr val="accent3"/>
              </a:effectRef>
              <a:fontRef idx="minor">
                <a:schemeClr val="tx1"/>
              </a:fontRef>
            </p:style>
          </p:cxnSp>
          <p:cxnSp>
            <p:nvCxnSpPr>
              <p:cNvPr id="448" name="Straight Connector 447">
                <a:extLst>
                  <a:ext uri="{FF2B5EF4-FFF2-40B4-BE49-F238E27FC236}">
                    <a16:creationId xmlns:a16="http://schemas.microsoft.com/office/drawing/2014/main" id="{216C81DF-EE69-4B00-B3A2-539E058F5249}"/>
                  </a:ext>
                </a:extLst>
              </p:cNvPr>
              <p:cNvCxnSpPr>
                <a:stCxn id="429" idx="6"/>
                <a:endCxn id="434" idx="2"/>
              </p:cNvCxnSpPr>
              <p:nvPr/>
            </p:nvCxnSpPr>
            <p:spPr>
              <a:xfrm>
                <a:off x="8166904" y="3099611"/>
                <a:ext cx="83371" cy="256193"/>
              </a:xfrm>
              <a:prstGeom prst="line">
                <a:avLst/>
              </a:prstGeom>
            </p:spPr>
            <p:style>
              <a:lnRef idx="2">
                <a:schemeClr val="accent3"/>
              </a:lnRef>
              <a:fillRef idx="0">
                <a:schemeClr val="accent3"/>
              </a:fillRef>
              <a:effectRef idx="1">
                <a:schemeClr val="accent3"/>
              </a:effectRef>
              <a:fontRef idx="minor">
                <a:schemeClr val="tx1"/>
              </a:fontRef>
            </p:style>
          </p:cxnSp>
          <p:cxnSp>
            <p:nvCxnSpPr>
              <p:cNvPr id="449" name="Straight Connector 448">
                <a:extLst>
                  <a:ext uri="{FF2B5EF4-FFF2-40B4-BE49-F238E27FC236}">
                    <a16:creationId xmlns:a16="http://schemas.microsoft.com/office/drawing/2014/main" id="{887CC01F-A31C-43E4-9EF9-0F0D684D00B8}"/>
                  </a:ext>
                </a:extLst>
              </p:cNvPr>
              <p:cNvCxnSpPr>
                <a:stCxn id="431" idx="7"/>
                <a:endCxn id="433" idx="2"/>
              </p:cNvCxnSpPr>
              <p:nvPr/>
            </p:nvCxnSpPr>
            <p:spPr>
              <a:xfrm flipV="1">
                <a:off x="8133426" y="3096920"/>
                <a:ext cx="116849" cy="439034"/>
              </a:xfrm>
              <a:prstGeom prst="line">
                <a:avLst/>
              </a:prstGeom>
            </p:spPr>
            <p:style>
              <a:lnRef idx="2">
                <a:schemeClr val="accent3"/>
              </a:lnRef>
              <a:fillRef idx="0">
                <a:schemeClr val="accent3"/>
              </a:fillRef>
              <a:effectRef idx="1">
                <a:schemeClr val="accent3"/>
              </a:effectRef>
              <a:fontRef idx="minor">
                <a:schemeClr val="tx1"/>
              </a:fontRef>
            </p:style>
          </p:cxnSp>
          <p:cxnSp>
            <p:nvCxnSpPr>
              <p:cNvPr id="450" name="Straight Connector 449">
                <a:extLst>
                  <a:ext uri="{FF2B5EF4-FFF2-40B4-BE49-F238E27FC236}">
                    <a16:creationId xmlns:a16="http://schemas.microsoft.com/office/drawing/2014/main" id="{6E6F16EA-61BF-4018-B061-09B1936070C2}"/>
                  </a:ext>
                </a:extLst>
              </p:cNvPr>
              <p:cNvCxnSpPr>
                <a:stCxn id="430" idx="6"/>
                <a:endCxn id="432" idx="2"/>
              </p:cNvCxnSpPr>
              <p:nvPr/>
            </p:nvCxnSpPr>
            <p:spPr>
              <a:xfrm flipV="1">
                <a:off x="8166904" y="2840249"/>
                <a:ext cx="83371" cy="516033"/>
              </a:xfrm>
              <a:prstGeom prst="line">
                <a:avLst/>
              </a:prstGeom>
            </p:spPr>
            <p:style>
              <a:lnRef idx="2">
                <a:schemeClr val="accent3"/>
              </a:lnRef>
              <a:fillRef idx="0">
                <a:schemeClr val="accent3"/>
              </a:fillRef>
              <a:effectRef idx="1">
                <a:schemeClr val="accent3"/>
              </a:effectRef>
              <a:fontRef idx="minor">
                <a:schemeClr val="tx1"/>
              </a:fontRef>
            </p:style>
          </p:cxnSp>
          <p:cxnSp>
            <p:nvCxnSpPr>
              <p:cNvPr id="451" name="Straight Connector 450">
                <a:extLst>
                  <a:ext uri="{FF2B5EF4-FFF2-40B4-BE49-F238E27FC236}">
                    <a16:creationId xmlns:a16="http://schemas.microsoft.com/office/drawing/2014/main" id="{7376270B-1269-47E6-BF09-0939814C0983}"/>
                  </a:ext>
                </a:extLst>
              </p:cNvPr>
              <p:cNvCxnSpPr>
                <a:stCxn id="432" idx="6"/>
                <a:endCxn id="436" idx="2"/>
              </p:cNvCxnSpPr>
              <p:nvPr/>
            </p:nvCxnSpPr>
            <p:spPr>
              <a:xfrm>
                <a:off x="8478875" y="2840249"/>
                <a:ext cx="74896" cy="256065"/>
              </a:xfrm>
              <a:prstGeom prst="line">
                <a:avLst/>
              </a:prstGeom>
            </p:spPr>
            <p:style>
              <a:lnRef idx="2">
                <a:schemeClr val="accent3"/>
              </a:lnRef>
              <a:fillRef idx="0">
                <a:schemeClr val="accent3"/>
              </a:fillRef>
              <a:effectRef idx="1">
                <a:schemeClr val="accent3"/>
              </a:effectRef>
              <a:fontRef idx="minor">
                <a:schemeClr val="tx1"/>
              </a:fontRef>
            </p:style>
          </p:cxnSp>
          <p:cxnSp>
            <p:nvCxnSpPr>
              <p:cNvPr id="452" name="Straight Connector 451">
                <a:extLst>
                  <a:ext uri="{FF2B5EF4-FFF2-40B4-BE49-F238E27FC236}">
                    <a16:creationId xmlns:a16="http://schemas.microsoft.com/office/drawing/2014/main" id="{7AED95EA-F664-47C4-959F-2426DA2B0491}"/>
                  </a:ext>
                </a:extLst>
              </p:cNvPr>
              <p:cNvCxnSpPr>
                <a:stCxn id="432" idx="6"/>
                <a:endCxn id="435" idx="2"/>
              </p:cNvCxnSpPr>
              <p:nvPr/>
            </p:nvCxnSpPr>
            <p:spPr>
              <a:xfrm>
                <a:off x="8478875" y="2840249"/>
                <a:ext cx="66798"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53" name="Straight Connector 452">
                <a:extLst>
                  <a:ext uri="{FF2B5EF4-FFF2-40B4-BE49-F238E27FC236}">
                    <a16:creationId xmlns:a16="http://schemas.microsoft.com/office/drawing/2014/main" id="{22C74F77-B393-4D80-802C-AFC55D5BB136}"/>
                  </a:ext>
                </a:extLst>
              </p:cNvPr>
              <p:cNvCxnSpPr>
                <a:stCxn id="433" idx="6"/>
                <a:endCxn id="436" idx="2"/>
              </p:cNvCxnSpPr>
              <p:nvPr/>
            </p:nvCxnSpPr>
            <p:spPr>
              <a:xfrm flipV="1">
                <a:off x="8478875" y="3096314"/>
                <a:ext cx="74896" cy="606"/>
              </a:xfrm>
              <a:prstGeom prst="line">
                <a:avLst/>
              </a:prstGeom>
            </p:spPr>
            <p:style>
              <a:lnRef idx="2">
                <a:schemeClr val="accent3"/>
              </a:lnRef>
              <a:fillRef idx="0">
                <a:schemeClr val="accent3"/>
              </a:fillRef>
              <a:effectRef idx="1">
                <a:schemeClr val="accent3"/>
              </a:effectRef>
              <a:fontRef idx="minor">
                <a:schemeClr val="tx1"/>
              </a:fontRef>
            </p:style>
          </p:cxnSp>
          <p:cxnSp>
            <p:nvCxnSpPr>
              <p:cNvPr id="454" name="Straight Connector 453">
                <a:extLst>
                  <a:ext uri="{FF2B5EF4-FFF2-40B4-BE49-F238E27FC236}">
                    <a16:creationId xmlns:a16="http://schemas.microsoft.com/office/drawing/2014/main" id="{9C0DDA8E-A291-4CA0-B14F-60E8AA91B360}"/>
                  </a:ext>
                </a:extLst>
              </p:cNvPr>
              <p:cNvCxnSpPr>
                <a:stCxn id="434" idx="6"/>
                <a:endCxn id="437" idx="2"/>
              </p:cNvCxnSpPr>
              <p:nvPr/>
            </p:nvCxnSpPr>
            <p:spPr>
              <a:xfrm flipV="1">
                <a:off x="8478875" y="3353947"/>
                <a:ext cx="83371" cy="1857"/>
              </a:xfrm>
              <a:prstGeom prst="line">
                <a:avLst/>
              </a:prstGeom>
            </p:spPr>
            <p:style>
              <a:lnRef idx="2">
                <a:schemeClr val="accent3"/>
              </a:lnRef>
              <a:fillRef idx="0">
                <a:schemeClr val="accent3"/>
              </a:fillRef>
              <a:effectRef idx="1">
                <a:schemeClr val="accent3"/>
              </a:effectRef>
              <a:fontRef idx="minor">
                <a:schemeClr val="tx1"/>
              </a:fontRef>
            </p:style>
          </p:cxnSp>
          <p:cxnSp>
            <p:nvCxnSpPr>
              <p:cNvPr id="455" name="Straight Connector 454">
                <a:extLst>
                  <a:ext uri="{FF2B5EF4-FFF2-40B4-BE49-F238E27FC236}">
                    <a16:creationId xmlns:a16="http://schemas.microsoft.com/office/drawing/2014/main" id="{4C4AD15D-0593-49A8-BAC2-18ACC66F5F18}"/>
                  </a:ext>
                </a:extLst>
              </p:cNvPr>
              <p:cNvCxnSpPr>
                <a:stCxn id="432" idx="6"/>
                <a:endCxn id="437" idx="2"/>
              </p:cNvCxnSpPr>
              <p:nvPr/>
            </p:nvCxnSpPr>
            <p:spPr>
              <a:xfrm>
                <a:off x="8478875" y="2840249"/>
                <a:ext cx="83371" cy="513698"/>
              </a:xfrm>
              <a:prstGeom prst="line">
                <a:avLst/>
              </a:prstGeom>
            </p:spPr>
            <p:style>
              <a:lnRef idx="2">
                <a:schemeClr val="accent3"/>
              </a:lnRef>
              <a:fillRef idx="0">
                <a:schemeClr val="accent3"/>
              </a:fillRef>
              <a:effectRef idx="1">
                <a:schemeClr val="accent3"/>
              </a:effectRef>
              <a:fontRef idx="minor">
                <a:schemeClr val="tx1"/>
              </a:fontRef>
            </p:style>
          </p:cxnSp>
          <p:cxnSp>
            <p:nvCxnSpPr>
              <p:cNvPr id="456" name="Straight Connector 455">
                <a:extLst>
                  <a:ext uri="{FF2B5EF4-FFF2-40B4-BE49-F238E27FC236}">
                    <a16:creationId xmlns:a16="http://schemas.microsoft.com/office/drawing/2014/main" id="{56A9FF27-F5AF-48B2-9535-ADCB831FAE60}"/>
                  </a:ext>
                </a:extLst>
              </p:cNvPr>
              <p:cNvCxnSpPr>
                <a:stCxn id="433" idx="6"/>
                <a:endCxn id="435" idx="2"/>
              </p:cNvCxnSpPr>
              <p:nvPr/>
            </p:nvCxnSpPr>
            <p:spPr>
              <a:xfrm flipV="1">
                <a:off x="8478875" y="2840249"/>
                <a:ext cx="66798" cy="256671"/>
              </a:xfrm>
              <a:prstGeom prst="line">
                <a:avLst/>
              </a:prstGeom>
            </p:spPr>
            <p:style>
              <a:lnRef idx="2">
                <a:schemeClr val="accent3"/>
              </a:lnRef>
              <a:fillRef idx="0">
                <a:schemeClr val="accent3"/>
              </a:fillRef>
              <a:effectRef idx="1">
                <a:schemeClr val="accent3"/>
              </a:effectRef>
              <a:fontRef idx="minor">
                <a:schemeClr val="tx1"/>
              </a:fontRef>
            </p:style>
          </p:cxnSp>
          <p:cxnSp>
            <p:nvCxnSpPr>
              <p:cNvPr id="457" name="Straight Connector 456">
                <a:extLst>
                  <a:ext uri="{FF2B5EF4-FFF2-40B4-BE49-F238E27FC236}">
                    <a16:creationId xmlns:a16="http://schemas.microsoft.com/office/drawing/2014/main" id="{B23A8FF3-2265-4618-B857-176DEC4C6F5F}"/>
                  </a:ext>
                </a:extLst>
              </p:cNvPr>
              <p:cNvCxnSpPr>
                <a:stCxn id="433" idx="6"/>
                <a:endCxn id="437" idx="2"/>
              </p:cNvCxnSpPr>
              <p:nvPr/>
            </p:nvCxnSpPr>
            <p:spPr>
              <a:xfrm>
                <a:off x="8478875" y="3096920"/>
                <a:ext cx="83371" cy="257027"/>
              </a:xfrm>
              <a:prstGeom prst="line">
                <a:avLst/>
              </a:prstGeom>
            </p:spPr>
            <p:style>
              <a:lnRef idx="2">
                <a:schemeClr val="accent3"/>
              </a:lnRef>
              <a:fillRef idx="0">
                <a:schemeClr val="accent3"/>
              </a:fillRef>
              <a:effectRef idx="1">
                <a:schemeClr val="accent3"/>
              </a:effectRef>
              <a:fontRef idx="minor">
                <a:schemeClr val="tx1"/>
              </a:fontRef>
            </p:style>
          </p:cxnSp>
          <p:cxnSp>
            <p:nvCxnSpPr>
              <p:cNvPr id="458" name="Straight Connector 457">
                <a:extLst>
                  <a:ext uri="{FF2B5EF4-FFF2-40B4-BE49-F238E27FC236}">
                    <a16:creationId xmlns:a16="http://schemas.microsoft.com/office/drawing/2014/main" id="{6609D52C-A2C8-4F97-B89B-228F6C5F4F88}"/>
                  </a:ext>
                </a:extLst>
              </p:cNvPr>
              <p:cNvCxnSpPr>
                <a:stCxn id="434" idx="6"/>
                <a:endCxn id="435" idx="2"/>
              </p:cNvCxnSpPr>
              <p:nvPr/>
            </p:nvCxnSpPr>
            <p:spPr>
              <a:xfrm flipV="1">
                <a:off x="8478875" y="2840249"/>
                <a:ext cx="66798" cy="515555"/>
              </a:xfrm>
              <a:prstGeom prst="line">
                <a:avLst/>
              </a:prstGeom>
            </p:spPr>
            <p:style>
              <a:lnRef idx="2">
                <a:schemeClr val="accent3"/>
              </a:lnRef>
              <a:fillRef idx="0">
                <a:schemeClr val="accent3"/>
              </a:fillRef>
              <a:effectRef idx="1">
                <a:schemeClr val="accent3"/>
              </a:effectRef>
              <a:fontRef idx="minor">
                <a:schemeClr val="tx1"/>
              </a:fontRef>
            </p:style>
          </p:cxnSp>
          <p:cxnSp>
            <p:nvCxnSpPr>
              <p:cNvPr id="459" name="Straight Connector 458">
                <a:extLst>
                  <a:ext uri="{FF2B5EF4-FFF2-40B4-BE49-F238E27FC236}">
                    <a16:creationId xmlns:a16="http://schemas.microsoft.com/office/drawing/2014/main" id="{A8A87C49-DAC4-4FA3-80F5-EF36CBD8B4C9}"/>
                  </a:ext>
                </a:extLst>
              </p:cNvPr>
              <p:cNvCxnSpPr>
                <a:stCxn id="434" idx="6"/>
                <a:endCxn id="436" idx="2"/>
              </p:cNvCxnSpPr>
              <p:nvPr/>
            </p:nvCxnSpPr>
            <p:spPr>
              <a:xfrm flipV="1">
                <a:off x="8478875" y="3096314"/>
                <a:ext cx="74896" cy="259490"/>
              </a:xfrm>
              <a:prstGeom prst="line">
                <a:avLst/>
              </a:prstGeom>
            </p:spPr>
            <p:style>
              <a:lnRef idx="2">
                <a:schemeClr val="accent3"/>
              </a:lnRef>
              <a:fillRef idx="0">
                <a:schemeClr val="accent3"/>
              </a:fillRef>
              <a:effectRef idx="1">
                <a:schemeClr val="accent3"/>
              </a:effectRef>
              <a:fontRef idx="minor">
                <a:schemeClr val="tx1"/>
              </a:fontRef>
            </p:style>
          </p:cxnSp>
          <p:cxnSp>
            <p:nvCxnSpPr>
              <p:cNvPr id="460" name="Straight Connector 459">
                <a:extLst>
                  <a:ext uri="{FF2B5EF4-FFF2-40B4-BE49-F238E27FC236}">
                    <a16:creationId xmlns:a16="http://schemas.microsoft.com/office/drawing/2014/main" id="{B2AB4664-8744-4797-B2DB-58DCBE61F79D}"/>
                  </a:ext>
                </a:extLst>
              </p:cNvPr>
              <p:cNvCxnSpPr>
                <a:stCxn id="530" idx="5"/>
                <a:endCxn id="395" idx="2"/>
              </p:cNvCxnSpPr>
              <p:nvPr/>
            </p:nvCxnSpPr>
            <p:spPr>
              <a:xfrm>
                <a:off x="4410586" y="2838591"/>
                <a:ext cx="867074" cy="268727"/>
              </a:xfrm>
              <a:prstGeom prst="line">
                <a:avLst/>
              </a:prstGeom>
            </p:spPr>
            <p:style>
              <a:lnRef idx="2">
                <a:schemeClr val="accent3"/>
              </a:lnRef>
              <a:fillRef idx="0">
                <a:schemeClr val="accent3"/>
              </a:fillRef>
              <a:effectRef idx="1">
                <a:schemeClr val="accent3"/>
              </a:effectRef>
              <a:fontRef idx="minor">
                <a:schemeClr val="tx1"/>
              </a:fontRef>
            </p:style>
          </p:cxnSp>
          <p:cxnSp>
            <p:nvCxnSpPr>
              <p:cNvPr id="461" name="Straight Connector 460">
                <a:extLst>
                  <a:ext uri="{FF2B5EF4-FFF2-40B4-BE49-F238E27FC236}">
                    <a16:creationId xmlns:a16="http://schemas.microsoft.com/office/drawing/2014/main" id="{E93271FD-B98D-470C-90AB-C576C5192B72}"/>
                  </a:ext>
                </a:extLst>
              </p:cNvPr>
              <p:cNvCxnSpPr>
                <a:stCxn id="529" idx="5"/>
                <a:endCxn id="395" idx="2"/>
              </p:cNvCxnSpPr>
              <p:nvPr/>
            </p:nvCxnSpPr>
            <p:spPr>
              <a:xfrm>
                <a:off x="4551557" y="2787281"/>
                <a:ext cx="726103" cy="320037"/>
              </a:xfrm>
              <a:prstGeom prst="line">
                <a:avLst/>
              </a:prstGeom>
            </p:spPr>
            <p:style>
              <a:lnRef idx="2">
                <a:schemeClr val="accent3"/>
              </a:lnRef>
              <a:fillRef idx="0">
                <a:schemeClr val="accent3"/>
              </a:fillRef>
              <a:effectRef idx="1">
                <a:schemeClr val="accent3"/>
              </a:effectRef>
              <a:fontRef idx="minor">
                <a:schemeClr val="tx1"/>
              </a:fontRef>
            </p:style>
          </p:cxnSp>
          <p:cxnSp>
            <p:nvCxnSpPr>
              <p:cNvPr id="462" name="Straight Connector 461">
                <a:extLst>
                  <a:ext uri="{FF2B5EF4-FFF2-40B4-BE49-F238E27FC236}">
                    <a16:creationId xmlns:a16="http://schemas.microsoft.com/office/drawing/2014/main" id="{5FD94527-0B6A-4BFD-B1EB-7802012A906C}"/>
                  </a:ext>
                </a:extLst>
              </p:cNvPr>
              <p:cNvCxnSpPr>
                <a:cxnSpLocks/>
                <a:stCxn id="528" idx="5"/>
                <a:endCxn id="395" idx="2"/>
              </p:cNvCxnSpPr>
              <p:nvPr/>
            </p:nvCxnSpPr>
            <p:spPr>
              <a:xfrm>
                <a:off x="4692529" y="2735972"/>
                <a:ext cx="585131" cy="371346"/>
              </a:xfrm>
              <a:prstGeom prst="line">
                <a:avLst/>
              </a:prstGeom>
            </p:spPr>
            <p:style>
              <a:lnRef idx="2">
                <a:schemeClr val="accent3"/>
              </a:lnRef>
              <a:fillRef idx="0">
                <a:schemeClr val="accent3"/>
              </a:fillRef>
              <a:effectRef idx="1">
                <a:schemeClr val="accent3"/>
              </a:effectRef>
              <a:fontRef idx="minor">
                <a:schemeClr val="tx1"/>
              </a:fontRef>
            </p:style>
          </p:cxnSp>
          <p:cxnSp>
            <p:nvCxnSpPr>
              <p:cNvPr id="463" name="Straight Connector 462">
                <a:extLst>
                  <a:ext uri="{FF2B5EF4-FFF2-40B4-BE49-F238E27FC236}">
                    <a16:creationId xmlns:a16="http://schemas.microsoft.com/office/drawing/2014/main" id="{A6332664-FF84-4F75-99DD-93981BF2665B}"/>
                  </a:ext>
                </a:extLst>
              </p:cNvPr>
              <p:cNvCxnSpPr>
                <a:cxnSpLocks/>
                <a:stCxn id="531" idx="5"/>
                <a:endCxn id="395" idx="2"/>
              </p:cNvCxnSpPr>
              <p:nvPr/>
            </p:nvCxnSpPr>
            <p:spPr>
              <a:xfrm>
                <a:off x="4266258" y="2891122"/>
                <a:ext cx="1011402" cy="216196"/>
              </a:xfrm>
              <a:prstGeom prst="line">
                <a:avLst/>
              </a:prstGeom>
            </p:spPr>
            <p:style>
              <a:lnRef idx="2">
                <a:schemeClr val="accent3"/>
              </a:lnRef>
              <a:fillRef idx="0">
                <a:schemeClr val="accent3"/>
              </a:fillRef>
              <a:effectRef idx="1">
                <a:schemeClr val="accent3"/>
              </a:effectRef>
              <a:fontRef idx="minor">
                <a:schemeClr val="tx1"/>
              </a:fontRef>
            </p:style>
          </p:cxnSp>
          <p:cxnSp>
            <p:nvCxnSpPr>
              <p:cNvPr id="464" name="Straight Connector 463">
                <a:extLst>
                  <a:ext uri="{FF2B5EF4-FFF2-40B4-BE49-F238E27FC236}">
                    <a16:creationId xmlns:a16="http://schemas.microsoft.com/office/drawing/2014/main" id="{05C313AB-9430-4E60-993A-E40727F783DA}"/>
                  </a:ext>
                </a:extLst>
              </p:cNvPr>
              <p:cNvCxnSpPr>
                <a:cxnSpLocks/>
                <a:stCxn id="525" idx="5"/>
                <a:endCxn id="395" idx="2"/>
              </p:cNvCxnSpPr>
              <p:nvPr/>
            </p:nvCxnSpPr>
            <p:spPr>
              <a:xfrm>
                <a:off x="4412265" y="3101662"/>
                <a:ext cx="865395" cy="5656"/>
              </a:xfrm>
              <a:prstGeom prst="line">
                <a:avLst/>
              </a:prstGeom>
            </p:spPr>
            <p:style>
              <a:lnRef idx="2">
                <a:schemeClr val="accent3"/>
              </a:lnRef>
              <a:fillRef idx="0">
                <a:schemeClr val="accent3"/>
              </a:fillRef>
              <a:effectRef idx="1">
                <a:schemeClr val="accent3"/>
              </a:effectRef>
              <a:fontRef idx="minor">
                <a:schemeClr val="tx1"/>
              </a:fontRef>
            </p:style>
          </p:cxnSp>
          <p:cxnSp>
            <p:nvCxnSpPr>
              <p:cNvPr id="465" name="Straight Connector 464">
                <a:extLst>
                  <a:ext uri="{FF2B5EF4-FFF2-40B4-BE49-F238E27FC236}">
                    <a16:creationId xmlns:a16="http://schemas.microsoft.com/office/drawing/2014/main" id="{8CA35650-CB0D-4D0E-BCB1-7BAC85D74C38}"/>
                  </a:ext>
                </a:extLst>
              </p:cNvPr>
              <p:cNvCxnSpPr>
                <a:stCxn id="524" idx="5"/>
                <a:endCxn id="395" idx="2"/>
              </p:cNvCxnSpPr>
              <p:nvPr/>
            </p:nvCxnSpPr>
            <p:spPr>
              <a:xfrm>
                <a:off x="4553236" y="3050352"/>
                <a:ext cx="724424" cy="56966"/>
              </a:xfrm>
              <a:prstGeom prst="line">
                <a:avLst/>
              </a:prstGeom>
            </p:spPr>
            <p:style>
              <a:lnRef idx="2">
                <a:schemeClr val="accent3"/>
              </a:lnRef>
              <a:fillRef idx="0">
                <a:schemeClr val="accent3"/>
              </a:fillRef>
              <a:effectRef idx="1">
                <a:schemeClr val="accent3"/>
              </a:effectRef>
              <a:fontRef idx="minor">
                <a:schemeClr val="tx1"/>
              </a:fontRef>
            </p:style>
          </p:cxnSp>
          <p:cxnSp>
            <p:nvCxnSpPr>
              <p:cNvPr id="466" name="Straight Connector 465">
                <a:extLst>
                  <a:ext uri="{FF2B5EF4-FFF2-40B4-BE49-F238E27FC236}">
                    <a16:creationId xmlns:a16="http://schemas.microsoft.com/office/drawing/2014/main" id="{23BB7CC9-9BD1-4174-BB6E-D2DE8E46E649}"/>
                  </a:ext>
                </a:extLst>
              </p:cNvPr>
              <p:cNvCxnSpPr>
                <a:stCxn id="523" idx="5"/>
                <a:endCxn id="395" idx="2"/>
              </p:cNvCxnSpPr>
              <p:nvPr/>
            </p:nvCxnSpPr>
            <p:spPr>
              <a:xfrm>
                <a:off x="4694208" y="2999043"/>
                <a:ext cx="583452" cy="108275"/>
              </a:xfrm>
              <a:prstGeom prst="line">
                <a:avLst/>
              </a:prstGeom>
            </p:spPr>
            <p:style>
              <a:lnRef idx="2">
                <a:schemeClr val="accent3"/>
              </a:lnRef>
              <a:fillRef idx="0">
                <a:schemeClr val="accent3"/>
              </a:fillRef>
              <a:effectRef idx="1">
                <a:schemeClr val="accent3"/>
              </a:effectRef>
              <a:fontRef idx="minor">
                <a:schemeClr val="tx1"/>
              </a:fontRef>
            </p:style>
          </p:cxnSp>
          <p:cxnSp>
            <p:nvCxnSpPr>
              <p:cNvPr id="467" name="Straight Connector 466">
                <a:extLst>
                  <a:ext uri="{FF2B5EF4-FFF2-40B4-BE49-F238E27FC236}">
                    <a16:creationId xmlns:a16="http://schemas.microsoft.com/office/drawing/2014/main" id="{837F2476-7377-4677-836C-ED9F5DB4EB0A}"/>
                  </a:ext>
                </a:extLst>
              </p:cNvPr>
              <p:cNvCxnSpPr>
                <a:cxnSpLocks/>
                <a:stCxn id="520" idx="5"/>
                <a:endCxn id="395" idx="2"/>
              </p:cNvCxnSpPr>
              <p:nvPr/>
            </p:nvCxnSpPr>
            <p:spPr>
              <a:xfrm flipV="1">
                <a:off x="4418239" y="3107318"/>
                <a:ext cx="859421" cy="239145"/>
              </a:xfrm>
              <a:prstGeom prst="line">
                <a:avLst/>
              </a:prstGeom>
            </p:spPr>
            <p:style>
              <a:lnRef idx="2">
                <a:schemeClr val="accent3"/>
              </a:lnRef>
              <a:fillRef idx="0">
                <a:schemeClr val="accent3"/>
              </a:fillRef>
              <a:effectRef idx="1">
                <a:schemeClr val="accent3"/>
              </a:effectRef>
              <a:fontRef idx="minor">
                <a:schemeClr val="tx1"/>
              </a:fontRef>
            </p:style>
          </p:cxnSp>
          <p:cxnSp>
            <p:nvCxnSpPr>
              <p:cNvPr id="468" name="Straight Connector 467">
                <a:extLst>
                  <a:ext uri="{FF2B5EF4-FFF2-40B4-BE49-F238E27FC236}">
                    <a16:creationId xmlns:a16="http://schemas.microsoft.com/office/drawing/2014/main" id="{CE212D79-02D7-466B-872F-B3D012EF12EA}"/>
                  </a:ext>
                </a:extLst>
              </p:cNvPr>
              <p:cNvCxnSpPr>
                <a:cxnSpLocks/>
                <a:stCxn id="519" idx="6"/>
                <a:endCxn id="395" idx="2"/>
              </p:cNvCxnSpPr>
              <p:nvPr/>
            </p:nvCxnSpPr>
            <p:spPr>
              <a:xfrm flipV="1">
                <a:off x="4562711" y="3107318"/>
                <a:ext cx="714949" cy="99571"/>
              </a:xfrm>
              <a:prstGeom prst="line">
                <a:avLst/>
              </a:prstGeom>
            </p:spPr>
            <p:style>
              <a:lnRef idx="2">
                <a:schemeClr val="accent3"/>
              </a:lnRef>
              <a:fillRef idx="0">
                <a:schemeClr val="accent3"/>
              </a:fillRef>
              <a:effectRef idx="1">
                <a:schemeClr val="accent3"/>
              </a:effectRef>
              <a:fontRef idx="minor">
                <a:schemeClr val="tx1"/>
              </a:fontRef>
            </p:style>
          </p:cxnSp>
          <p:cxnSp>
            <p:nvCxnSpPr>
              <p:cNvPr id="469" name="Straight Connector 468">
                <a:extLst>
                  <a:ext uri="{FF2B5EF4-FFF2-40B4-BE49-F238E27FC236}">
                    <a16:creationId xmlns:a16="http://schemas.microsoft.com/office/drawing/2014/main" id="{153D5E62-42DC-4AD8-9C40-108C4D7BEBC9}"/>
                  </a:ext>
                </a:extLst>
              </p:cNvPr>
              <p:cNvCxnSpPr>
                <a:stCxn id="514" idx="6"/>
                <a:endCxn id="395" idx="2"/>
              </p:cNvCxnSpPr>
              <p:nvPr/>
            </p:nvCxnSpPr>
            <p:spPr>
              <a:xfrm flipV="1">
                <a:off x="4562711" y="3107318"/>
                <a:ext cx="714949" cy="349427"/>
              </a:xfrm>
              <a:prstGeom prst="line">
                <a:avLst/>
              </a:prstGeom>
            </p:spPr>
            <p:style>
              <a:lnRef idx="2">
                <a:schemeClr val="accent3"/>
              </a:lnRef>
              <a:fillRef idx="0">
                <a:schemeClr val="accent3"/>
              </a:fillRef>
              <a:effectRef idx="1">
                <a:schemeClr val="accent3"/>
              </a:effectRef>
              <a:fontRef idx="minor">
                <a:schemeClr val="tx1"/>
              </a:fontRef>
            </p:style>
          </p:cxnSp>
          <p:cxnSp>
            <p:nvCxnSpPr>
              <p:cNvPr id="470" name="Straight Connector 469">
                <a:extLst>
                  <a:ext uri="{FF2B5EF4-FFF2-40B4-BE49-F238E27FC236}">
                    <a16:creationId xmlns:a16="http://schemas.microsoft.com/office/drawing/2014/main" id="{72B761F1-C7DA-4DD9-999E-1D76DECA3EF5}"/>
                  </a:ext>
                </a:extLst>
              </p:cNvPr>
              <p:cNvCxnSpPr>
                <a:cxnSpLocks/>
                <a:stCxn id="513" idx="6"/>
                <a:endCxn id="395" idx="2"/>
              </p:cNvCxnSpPr>
              <p:nvPr/>
            </p:nvCxnSpPr>
            <p:spPr>
              <a:xfrm flipV="1">
                <a:off x="4703683" y="3107318"/>
                <a:ext cx="573977" cy="298118"/>
              </a:xfrm>
              <a:prstGeom prst="line">
                <a:avLst/>
              </a:prstGeom>
            </p:spPr>
            <p:style>
              <a:lnRef idx="2">
                <a:schemeClr val="accent3"/>
              </a:lnRef>
              <a:fillRef idx="0">
                <a:schemeClr val="accent3"/>
              </a:fillRef>
              <a:effectRef idx="1">
                <a:schemeClr val="accent3"/>
              </a:effectRef>
              <a:fontRef idx="minor">
                <a:schemeClr val="tx1"/>
              </a:fontRef>
            </p:style>
          </p:cxnSp>
          <p:cxnSp>
            <p:nvCxnSpPr>
              <p:cNvPr id="471" name="Straight Connector 470">
                <a:extLst>
                  <a:ext uri="{FF2B5EF4-FFF2-40B4-BE49-F238E27FC236}">
                    <a16:creationId xmlns:a16="http://schemas.microsoft.com/office/drawing/2014/main" id="{72B3666E-1EAC-4121-992F-B002E8D670A3}"/>
                  </a:ext>
                </a:extLst>
              </p:cNvPr>
              <p:cNvCxnSpPr>
                <a:cxnSpLocks/>
                <a:stCxn id="515" idx="6"/>
                <a:endCxn id="395" idx="2"/>
              </p:cNvCxnSpPr>
              <p:nvPr/>
            </p:nvCxnSpPr>
            <p:spPr>
              <a:xfrm flipV="1">
                <a:off x="4421740" y="3107318"/>
                <a:ext cx="855920" cy="400737"/>
              </a:xfrm>
              <a:prstGeom prst="line">
                <a:avLst/>
              </a:prstGeom>
            </p:spPr>
            <p:style>
              <a:lnRef idx="2">
                <a:schemeClr val="accent3"/>
              </a:lnRef>
              <a:fillRef idx="0">
                <a:schemeClr val="accent3"/>
              </a:fillRef>
              <a:effectRef idx="1">
                <a:schemeClr val="accent3"/>
              </a:effectRef>
              <a:fontRef idx="minor">
                <a:schemeClr val="tx1"/>
              </a:fontRef>
            </p:style>
          </p:cxnSp>
          <p:cxnSp>
            <p:nvCxnSpPr>
              <p:cNvPr id="472" name="Straight Connector 471">
                <a:extLst>
                  <a:ext uri="{FF2B5EF4-FFF2-40B4-BE49-F238E27FC236}">
                    <a16:creationId xmlns:a16="http://schemas.microsoft.com/office/drawing/2014/main" id="{F94BFA88-DC75-4F32-9D15-5614F7C70D3C}"/>
                  </a:ext>
                </a:extLst>
              </p:cNvPr>
              <p:cNvCxnSpPr>
                <a:stCxn id="526" idx="6"/>
                <a:endCxn id="395" idx="2"/>
              </p:cNvCxnSpPr>
              <p:nvPr/>
            </p:nvCxnSpPr>
            <p:spPr>
              <a:xfrm>
                <a:off x="4271438" y="3065929"/>
                <a:ext cx="1006222" cy="41389"/>
              </a:xfrm>
              <a:prstGeom prst="line">
                <a:avLst/>
              </a:prstGeom>
            </p:spPr>
            <p:style>
              <a:lnRef idx="2">
                <a:schemeClr val="accent3"/>
              </a:lnRef>
              <a:fillRef idx="0">
                <a:schemeClr val="accent3"/>
              </a:fillRef>
              <a:effectRef idx="1">
                <a:schemeClr val="accent3"/>
              </a:effectRef>
              <a:fontRef idx="minor">
                <a:schemeClr val="tx1"/>
              </a:fontRef>
            </p:style>
          </p:cxnSp>
          <p:cxnSp>
            <p:nvCxnSpPr>
              <p:cNvPr id="473" name="Straight Connector 472">
                <a:extLst>
                  <a:ext uri="{FF2B5EF4-FFF2-40B4-BE49-F238E27FC236}">
                    <a16:creationId xmlns:a16="http://schemas.microsoft.com/office/drawing/2014/main" id="{CA2821BF-214A-4430-859E-0754A13DF724}"/>
                  </a:ext>
                </a:extLst>
              </p:cNvPr>
              <p:cNvCxnSpPr>
                <a:stCxn id="521" idx="6"/>
                <a:endCxn id="395" idx="2"/>
              </p:cNvCxnSpPr>
              <p:nvPr/>
            </p:nvCxnSpPr>
            <p:spPr>
              <a:xfrm flipV="1">
                <a:off x="4277412" y="3107318"/>
                <a:ext cx="1000248" cy="203412"/>
              </a:xfrm>
              <a:prstGeom prst="line">
                <a:avLst/>
              </a:prstGeom>
            </p:spPr>
            <p:style>
              <a:lnRef idx="2">
                <a:schemeClr val="accent3"/>
              </a:lnRef>
              <a:fillRef idx="0">
                <a:schemeClr val="accent3"/>
              </a:fillRef>
              <a:effectRef idx="1">
                <a:schemeClr val="accent3"/>
              </a:effectRef>
              <a:fontRef idx="minor">
                <a:schemeClr val="tx1"/>
              </a:fontRef>
            </p:style>
          </p:cxnSp>
          <p:cxnSp>
            <p:nvCxnSpPr>
              <p:cNvPr id="474" name="Straight Connector 473">
                <a:extLst>
                  <a:ext uri="{FF2B5EF4-FFF2-40B4-BE49-F238E27FC236}">
                    <a16:creationId xmlns:a16="http://schemas.microsoft.com/office/drawing/2014/main" id="{133BD623-85D2-470F-AC11-61686DCB090C}"/>
                  </a:ext>
                </a:extLst>
              </p:cNvPr>
              <p:cNvCxnSpPr>
                <a:stCxn id="516" idx="6"/>
                <a:endCxn id="395" idx="2"/>
              </p:cNvCxnSpPr>
              <p:nvPr/>
            </p:nvCxnSpPr>
            <p:spPr>
              <a:xfrm flipV="1">
                <a:off x="4277412" y="3107318"/>
                <a:ext cx="1000248" cy="453268"/>
              </a:xfrm>
              <a:prstGeom prst="line">
                <a:avLst/>
              </a:prstGeom>
            </p:spPr>
            <p:style>
              <a:lnRef idx="2">
                <a:schemeClr val="accent3"/>
              </a:lnRef>
              <a:fillRef idx="0">
                <a:schemeClr val="accent3"/>
              </a:fillRef>
              <a:effectRef idx="1">
                <a:schemeClr val="accent3"/>
              </a:effectRef>
              <a:fontRef idx="minor">
                <a:schemeClr val="tx1"/>
              </a:fontRef>
            </p:style>
          </p:cxnSp>
          <p:sp>
            <p:nvSpPr>
              <p:cNvPr id="475" name="Oval 474">
                <a:extLst>
                  <a:ext uri="{FF2B5EF4-FFF2-40B4-BE49-F238E27FC236}">
                    <a16:creationId xmlns:a16="http://schemas.microsoft.com/office/drawing/2014/main" id="{6D9D1136-D55C-443A-8B87-0A19B5D8558C}"/>
                  </a:ext>
                </a:extLst>
              </p:cNvPr>
              <p:cNvSpPr/>
              <p:nvPr/>
            </p:nvSpPr>
            <p:spPr>
              <a:xfrm rot="20400000">
                <a:off x="5122494" y="3008560"/>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476" name="Straight Connector 475">
                <a:extLst>
                  <a:ext uri="{FF2B5EF4-FFF2-40B4-BE49-F238E27FC236}">
                    <a16:creationId xmlns:a16="http://schemas.microsoft.com/office/drawing/2014/main" id="{CB73B63A-6E8C-4709-8992-E029CDADD7B7}"/>
                  </a:ext>
                </a:extLst>
              </p:cNvPr>
              <p:cNvCxnSpPr>
                <a:stCxn id="390" idx="5"/>
                <a:endCxn id="410" idx="2"/>
              </p:cNvCxnSpPr>
              <p:nvPr/>
            </p:nvCxnSpPr>
            <p:spPr>
              <a:xfrm>
                <a:off x="5623970" y="2821285"/>
                <a:ext cx="613212" cy="243260"/>
              </a:xfrm>
              <a:prstGeom prst="line">
                <a:avLst/>
              </a:prstGeom>
            </p:spPr>
            <p:style>
              <a:lnRef idx="2">
                <a:schemeClr val="accent3"/>
              </a:lnRef>
              <a:fillRef idx="0">
                <a:schemeClr val="accent3"/>
              </a:fillRef>
              <a:effectRef idx="1">
                <a:schemeClr val="accent3"/>
              </a:effectRef>
              <a:fontRef idx="minor">
                <a:schemeClr val="tx1"/>
              </a:fontRef>
            </p:style>
          </p:cxnSp>
          <p:cxnSp>
            <p:nvCxnSpPr>
              <p:cNvPr id="477" name="Straight Connector 476">
                <a:extLst>
                  <a:ext uri="{FF2B5EF4-FFF2-40B4-BE49-F238E27FC236}">
                    <a16:creationId xmlns:a16="http://schemas.microsoft.com/office/drawing/2014/main" id="{0B2B2FF3-B686-4705-85A2-AD4088E0AEA3}"/>
                  </a:ext>
                </a:extLst>
              </p:cNvPr>
              <p:cNvCxnSpPr>
                <a:stCxn id="391" idx="5"/>
                <a:endCxn id="410" idx="2"/>
              </p:cNvCxnSpPr>
              <p:nvPr/>
            </p:nvCxnSpPr>
            <p:spPr>
              <a:xfrm>
                <a:off x="5482999" y="2872595"/>
                <a:ext cx="754183" cy="191950"/>
              </a:xfrm>
              <a:prstGeom prst="line">
                <a:avLst/>
              </a:prstGeom>
            </p:spPr>
            <p:style>
              <a:lnRef idx="2">
                <a:schemeClr val="accent3"/>
              </a:lnRef>
              <a:fillRef idx="0">
                <a:schemeClr val="accent3"/>
              </a:fillRef>
              <a:effectRef idx="1">
                <a:schemeClr val="accent3"/>
              </a:effectRef>
              <a:fontRef idx="minor">
                <a:schemeClr val="tx1"/>
              </a:fontRef>
            </p:style>
          </p:cxnSp>
          <p:cxnSp>
            <p:nvCxnSpPr>
              <p:cNvPr id="478" name="Straight Connector 477">
                <a:extLst>
                  <a:ext uri="{FF2B5EF4-FFF2-40B4-BE49-F238E27FC236}">
                    <a16:creationId xmlns:a16="http://schemas.microsoft.com/office/drawing/2014/main" id="{8CD5DC6B-D9BE-4A7B-A763-CC23F969BF90}"/>
                  </a:ext>
                </a:extLst>
              </p:cNvPr>
              <p:cNvCxnSpPr>
                <a:stCxn id="392" idx="5"/>
                <a:endCxn id="410" idx="2"/>
              </p:cNvCxnSpPr>
              <p:nvPr/>
            </p:nvCxnSpPr>
            <p:spPr>
              <a:xfrm>
                <a:off x="5338671" y="2925126"/>
                <a:ext cx="898511" cy="139419"/>
              </a:xfrm>
              <a:prstGeom prst="line">
                <a:avLst/>
              </a:prstGeom>
            </p:spPr>
            <p:style>
              <a:lnRef idx="2">
                <a:schemeClr val="accent3"/>
              </a:lnRef>
              <a:fillRef idx="0">
                <a:schemeClr val="accent3"/>
              </a:fillRef>
              <a:effectRef idx="1">
                <a:schemeClr val="accent3"/>
              </a:effectRef>
              <a:fontRef idx="minor">
                <a:schemeClr val="tx1"/>
              </a:fontRef>
            </p:style>
          </p:cxnSp>
          <p:cxnSp>
            <p:nvCxnSpPr>
              <p:cNvPr id="479" name="Straight Connector 478">
                <a:extLst>
                  <a:ext uri="{FF2B5EF4-FFF2-40B4-BE49-F238E27FC236}">
                    <a16:creationId xmlns:a16="http://schemas.microsoft.com/office/drawing/2014/main" id="{E394819B-8A69-4BC3-BE48-2EDDD14DEE9F}"/>
                  </a:ext>
                </a:extLst>
              </p:cNvPr>
              <p:cNvCxnSpPr>
                <a:stCxn id="394" idx="5"/>
                <a:endCxn id="410" idx="2"/>
              </p:cNvCxnSpPr>
              <p:nvPr/>
            </p:nvCxnSpPr>
            <p:spPr>
              <a:xfrm flipV="1">
                <a:off x="5629944" y="3064545"/>
                <a:ext cx="607238" cy="1541"/>
              </a:xfrm>
              <a:prstGeom prst="line">
                <a:avLst/>
              </a:prstGeom>
            </p:spPr>
            <p:style>
              <a:lnRef idx="2">
                <a:schemeClr val="accent3"/>
              </a:lnRef>
              <a:fillRef idx="0">
                <a:schemeClr val="accent3"/>
              </a:fillRef>
              <a:effectRef idx="1">
                <a:schemeClr val="accent3"/>
              </a:effectRef>
              <a:fontRef idx="minor">
                <a:schemeClr val="tx1"/>
              </a:fontRef>
            </p:style>
          </p:cxnSp>
          <p:cxnSp>
            <p:nvCxnSpPr>
              <p:cNvPr id="480" name="Straight Connector 479">
                <a:extLst>
                  <a:ext uri="{FF2B5EF4-FFF2-40B4-BE49-F238E27FC236}">
                    <a16:creationId xmlns:a16="http://schemas.microsoft.com/office/drawing/2014/main" id="{DAF3CA2F-A688-477C-916D-97B73BDDFFF5}"/>
                  </a:ext>
                </a:extLst>
              </p:cNvPr>
              <p:cNvCxnSpPr>
                <a:stCxn id="395" idx="6"/>
                <a:endCxn id="410" idx="2"/>
              </p:cNvCxnSpPr>
              <p:nvPr/>
            </p:nvCxnSpPr>
            <p:spPr>
              <a:xfrm>
                <a:off x="5492474" y="3029132"/>
                <a:ext cx="744708" cy="35413"/>
              </a:xfrm>
              <a:prstGeom prst="line">
                <a:avLst/>
              </a:prstGeom>
            </p:spPr>
            <p:style>
              <a:lnRef idx="2">
                <a:schemeClr val="accent3"/>
              </a:lnRef>
              <a:fillRef idx="0">
                <a:schemeClr val="accent3"/>
              </a:fillRef>
              <a:effectRef idx="1">
                <a:schemeClr val="accent3"/>
              </a:effectRef>
              <a:fontRef idx="minor">
                <a:schemeClr val="tx1"/>
              </a:fontRef>
            </p:style>
          </p:cxnSp>
          <p:cxnSp>
            <p:nvCxnSpPr>
              <p:cNvPr id="481" name="Straight Connector 480">
                <a:extLst>
                  <a:ext uri="{FF2B5EF4-FFF2-40B4-BE49-F238E27FC236}">
                    <a16:creationId xmlns:a16="http://schemas.microsoft.com/office/drawing/2014/main" id="{A7829DBE-0E7F-4C59-ADAE-A5DED6166418}"/>
                  </a:ext>
                </a:extLst>
              </p:cNvPr>
              <p:cNvCxnSpPr>
                <a:stCxn id="475" idx="6"/>
                <a:endCxn id="410" idx="2"/>
              </p:cNvCxnSpPr>
              <p:nvPr/>
            </p:nvCxnSpPr>
            <p:spPr>
              <a:xfrm flipV="1">
                <a:off x="5344201" y="3064545"/>
                <a:ext cx="892981" cy="20526"/>
              </a:xfrm>
              <a:prstGeom prst="line">
                <a:avLst/>
              </a:prstGeom>
            </p:spPr>
            <p:style>
              <a:lnRef idx="2">
                <a:schemeClr val="accent3"/>
              </a:lnRef>
              <a:fillRef idx="0">
                <a:schemeClr val="accent3"/>
              </a:fillRef>
              <a:effectRef idx="1">
                <a:schemeClr val="accent3"/>
              </a:effectRef>
              <a:fontRef idx="minor">
                <a:schemeClr val="tx1"/>
              </a:fontRef>
            </p:style>
          </p:cxnSp>
          <p:cxnSp>
            <p:nvCxnSpPr>
              <p:cNvPr id="482" name="Straight Connector 481">
                <a:extLst>
                  <a:ext uri="{FF2B5EF4-FFF2-40B4-BE49-F238E27FC236}">
                    <a16:creationId xmlns:a16="http://schemas.microsoft.com/office/drawing/2014/main" id="{9D6EA04B-3082-4FCC-AC69-E8DFF6195CB1}"/>
                  </a:ext>
                </a:extLst>
              </p:cNvPr>
              <p:cNvCxnSpPr>
                <a:stCxn id="396" idx="6"/>
                <a:endCxn id="410" idx="2"/>
              </p:cNvCxnSpPr>
              <p:nvPr/>
            </p:nvCxnSpPr>
            <p:spPr>
              <a:xfrm flipV="1">
                <a:off x="5774417" y="3064545"/>
                <a:ext cx="462765" cy="111824"/>
              </a:xfrm>
              <a:prstGeom prst="line">
                <a:avLst/>
              </a:prstGeom>
            </p:spPr>
            <p:style>
              <a:lnRef idx="2">
                <a:schemeClr val="accent3"/>
              </a:lnRef>
              <a:fillRef idx="0">
                <a:schemeClr val="accent3"/>
              </a:fillRef>
              <a:effectRef idx="1">
                <a:schemeClr val="accent3"/>
              </a:effectRef>
              <a:fontRef idx="minor">
                <a:schemeClr val="tx1"/>
              </a:fontRef>
            </p:style>
          </p:cxnSp>
          <p:cxnSp>
            <p:nvCxnSpPr>
              <p:cNvPr id="483" name="Straight Connector 482">
                <a:extLst>
                  <a:ext uri="{FF2B5EF4-FFF2-40B4-BE49-F238E27FC236}">
                    <a16:creationId xmlns:a16="http://schemas.microsoft.com/office/drawing/2014/main" id="{33CB45FE-1D98-4E9F-ADB0-0D2692CB4425}"/>
                  </a:ext>
                </a:extLst>
              </p:cNvPr>
              <p:cNvCxnSpPr>
                <a:stCxn id="397" idx="6"/>
                <a:endCxn id="410" idx="2"/>
              </p:cNvCxnSpPr>
              <p:nvPr/>
            </p:nvCxnSpPr>
            <p:spPr>
              <a:xfrm flipV="1">
                <a:off x="5633445" y="3064545"/>
                <a:ext cx="603737" cy="163133"/>
              </a:xfrm>
              <a:prstGeom prst="line">
                <a:avLst/>
              </a:prstGeom>
            </p:spPr>
            <p:style>
              <a:lnRef idx="2">
                <a:schemeClr val="accent3"/>
              </a:lnRef>
              <a:fillRef idx="0">
                <a:schemeClr val="accent3"/>
              </a:fillRef>
              <a:effectRef idx="1">
                <a:schemeClr val="accent3"/>
              </a:effectRef>
              <a:fontRef idx="minor">
                <a:schemeClr val="tx1"/>
              </a:fontRef>
            </p:style>
          </p:cxnSp>
          <p:cxnSp>
            <p:nvCxnSpPr>
              <p:cNvPr id="484" name="Straight Connector 483">
                <a:extLst>
                  <a:ext uri="{FF2B5EF4-FFF2-40B4-BE49-F238E27FC236}">
                    <a16:creationId xmlns:a16="http://schemas.microsoft.com/office/drawing/2014/main" id="{E7802159-AC3D-4E06-927B-51795AA17CF7}"/>
                  </a:ext>
                </a:extLst>
              </p:cNvPr>
              <p:cNvCxnSpPr>
                <a:stCxn id="399" idx="6"/>
                <a:endCxn id="410" idx="2"/>
              </p:cNvCxnSpPr>
              <p:nvPr/>
            </p:nvCxnSpPr>
            <p:spPr>
              <a:xfrm flipV="1">
                <a:off x="5348146" y="3064545"/>
                <a:ext cx="889036" cy="266974"/>
              </a:xfrm>
              <a:prstGeom prst="line">
                <a:avLst/>
              </a:prstGeom>
            </p:spPr>
            <p:style>
              <a:lnRef idx="2">
                <a:schemeClr val="accent3"/>
              </a:lnRef>
              <a:fillRef idx="0">
                <a:schemeClr val="accent3"/>
              </a:fillRef>
              <a:effectRef idx="1">
                <a:schemeClr val="accent3"/>
              </a:effectRef>
              <a:fontRef idx="minor">
                <a:schemeClr val="tx1"/>
              </a:fontRef>
            </p:style>
          </p:cxnSp>
          <p:sp>
            <p:nvSpPr>
              <p:cNvPr id="485" name="Oval 484">
                <a:extLst>
                  <a:ext uri="{FF2B5EF4-FFF2-40B4-BE49-F238E27FC236}">
                    <a16:creationId xmlns:a16="http://schemas.microsoft.com/office/drawing/2014/main" id="{42D0B099-D503-4917-B029-92C3F6840BF7}"/>
                  </a:ext>
                </a:extLst>
              </p:cNvPr>
              <p:cNvSpPr/>
              <p:nvPr/>
            </p:nvSpPr>
            <p:spPr>
              <a:xfrm rot="20400000">
                <a:off x="6075756" y="2969151"/>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486" name="Straight Connector 485">
                <a:extLst>
                  <a:ext uri="{FF2B5EF4-FFF2-40B4-BE49-F238E27FC236}">
                    <a16:creationId xmlns:a16="http://schemas.microsoft.com/office/drawing/2014/main" id="{DAD725C1-0CA3-4BB8-9943-EA966EAEEF15}"/>
                  </a:ext>
                </a:extLst>
              </p:cNvPr>
              <p:cNvCxnSpPr>
                <a:stCxn id="405" idx="5"/>
                <a:endCxn id="423" idx="2"/>
              </p:cNvCxnSpPr>
              <p:nvPr/>
            </p:nvCxnSpPr>
            <p:spPr>
              <a:xfrm>
                <a:off x="6583492" y="2778512"/>
                <a:ext cx="622960" cy="318382"/>
              </a:xfrm>
              <a:prstGeom prst="line">
                <a:avLst/>
              </a:prstGeom>
            </p:spPr>
            <p:style>
              <a:lnRef idx="2">
                <a:schemeClr val="accent3"/>
              </a:lnRef>
              <a:fillRef idx="0">
                <a:schemeClr val="accent3"/>
              </a:fillRef>
              <a:effectRef idx="1">
                <a:schemeClr val="accent3"/>
              </a:effectRef>
              <a:fontRef idx="minor">
                <a:schemeClr val="tx1"/>
              </a:fontRef>
            </p:style>
          </p:cxnSp>
          <p:cxnSp>
            <p:nvCxnSpPr>
              <p:cNvPr id="487" name="Straight Connector 486">
                <a:extLst>
                  <a:ext uri="{FF2B5EF4-FFF2-40B4-BE49-F238E27FC236}">
                    <a16:creationId xmlns:a16="http://schemas.microsoft.com/office/drawing/2014/main" id="{579ECB6D-C78B-4101-AA5A-1314DF7CFB99}"/>
                  </a:ext>
                </a:extLst>
              </p:cNvPr>
              <p:cNvCxnSpPr>
                <a:stCxn id="406" idx="5"/>
                <a:endCxn id="423" idx="2"/>
              </p:cNvCxnSpPr>
              <p:nvPr/>
            </p:nvCxnSpPr>
            <p:spPr>
              <a:xfrm>
                <a:off x="6442521" y="2829822"/>
                <a:ext cx="763931" cy="267072"/>
              </a:xfrm>
              <a:prstGeom prst="line">
                <a:avLst/>
              </a:prstGeom>
            </p:spPr>
            <p:style>
              <a:lnRef idx="2">
                <a:schemeClr val="accent3"/>
              </a:lnRef>
              <a:fillRef idx="0">
                <a:schemeClr val="accent3"/>
              </a:fillRef>
              <a:effectRef idx="1">
                <a:schemeClr val="accent3"/>
              </a:effectRef>
              <a:fontRef idx="minor">
                <a:schemeClr val="tx1"/>
              </a:fontRef>
            </p:style>
          </p:cxnSp>
          <p:cxnSp>
            <p:nvCxnSpPr>
              <p:cNvPr id="488" name="Straight Connector 487">
                <a:extLst>
                  <a:ext uri="{FF2B5EF4-FFF2-40B4-BE49-F238E27FC236}">
                    <a16:creationId xmlns:a16="http://schemas.microsoft.com/office/drawing/2014/main" id="{BE660793-BA18-4AAA-87F2-D6A605D5D441}"/>
                  </a:ext>
                </a:extLst>
              </p:cNvPr>
              <p:cNvCxnSpPr>
                <a:stCxn id="407" idx="5"/>
                <a:endCxn id="423" idx="2"/>
              </p:cNvCxnSpPr>
              <p:nvPr/>
            </p:nvCxnSpPr>
            <p:spPr>
              <a:xfrm>
                <a:off x="6298193" y="2882353"/>
                <a:ext cx="908259" cy="214541"/>
              </a:xfrm>
              <a:prstGeom prst="line">
                <a:avLst/>
              </a:prstGeom>
            </p:spPr>
            <p:style>
              <a:lnRef idx="2">
                <a:schemeClr val="accent3"/>
              </a:lnRef>
              <a:fillRef idx="0">
                <a:schemeClr val="accent3"/>
              </a:fillRef>
              <a:effectRef idx="1">
                <a:schemeClr val="accent3"/>
              </a:effectRef>
              <a:fontRef idx="minor">
                <a:schemeClr val="tx1"/>
              </a:fontRef>
            </p:style>
          </p:cxnSp>
          <p:cxnSp>
            <p:nvCxnSpPr>
              <p:cNvPr id="489" name="Straight Connector 488">
                <a:extLst>
                  <a:ext uri="{FF2B5EF4-FFF2-40B4-BE49-F238E27FC236}">
                    <a16:creationId xmlns:a16="http://schemas.microsoft.com/office/drawing/2014/main" id="{626BC533-85C1-42A4-BB24-779CFECE1D8F}"/>
                  </a:ext>
                </a:extLst>
              </p:cNvPr>
              <p:cNvCxnSpPr>
                <a:stCxn id="409" idx="5"/>
                <a:endCxn id="423" idx="2"/>
              </p:cNvCxnSpPr>
              <p:nvPr/>
            </p:nvCxnSpPr>
            <p:spPr>
              <a:xfrm>
                <a:off x="6589466" y="3023313"/>
                <a:ext cx="616986" cy="73581"/>
              </a:xfrm>
              <a:prstGeom prst="line">
                <a:avLst/>
              </a:prstGeom>
            </p:spPr>
            <p:style>
              <a:lnRef idx="2">
                <a:schemeClr val="accent3"/>
              </a:lnRef>
              <a:fillRef idx="0">
                <a:schemeClr val="accent3"/>
              </a:fillRef>
              <a:effectRef idx="1">
                <a:schemeClr val="accent3"/>
              </a:effectRef>
              <a:fontRef idx="minor">
                <a:schemeClr val="tx1"/>
              </a:fontRef>
            </p:style>
          </p:cxnSp>
          <p:cxnSp>
            <p:nvCxnSpPr>
              <p:cNvPr id="490" name="Straight Connector 489">
                <a:extLst>
                  <a:ext uri="{FF2B5EF4-FFF2-40B4-BE49-F238E27FC236}">
                    <a16:creationId xmlns:a16="http://schemas.microsoft.com/office/drawing/2014/main" id="{B8E97F25-C366-4BCA-8BB8-887B8F6C4898}"/>
                  </a:ext>
                </a:extLst>
              </p:cNvPr>
              <p:cNvCxnSpPr>
                <a:stCxn id="410" idx="5"/>
                <a:endCxn id="423" idx="2"/>
              </p:cNvCxnSpPr>
              <p:nvPr/>
            </p:nvCxnSpPr>
            <p:spPr>
              <a:xfrm>
                <a:off x="6448495" y="3074623"/>
                <a:ext cx="757957" cy="22271"/>
              </a:xfrm>
              <a:prstGeom prst="line">
                <a:avLst/>
              </a:prstGeom>
            </p:spPr>
            <p:style>
              <a:lnRef idx="2">
                <a:schemeClr val="accent3"/>
              </a:lnRef>
              <a:fillRef idx="0">
                <a:schemeClr val="accent3"/>
              </a:fillRef>
              <a:effectRef idx="1">
                <a:schemeClr val="accent3"/>
              </a:effectRef>
              <a:fontRef idx="minor">
                <a:schemeClr val="tx1"/>
              </a:fontRef>
            </p:style>
          </p:cxnSp>
          <p:cxnSp>
            <p:nvCxnSpPr>
              <p:cNvPr id="491" name="Straight Connector 490">
                <a:extLst>
                  <a:ext uri="{FF2B5EF4-FFF2-40B4-BE49-F238E27FC236}">
                    <a16:creationId xmlns:a16="http://schemas.microsoft.com/office/drawing/2014/main" id="{31292C7D-A14C-466C-AE0F-0793540F41F5}"/>
                  </a:ext>
                </a:extLst>
              </p:cNvPr>
              <p:cNvCxnSpPr>
                <a:stCxn id="485" idx="6"/>
                <a:endCxn id="423" idx="2"/>
              </p:cNvCxnSpPr>
              <p:nvPr/>
            </p:nvCxnSpPr>
            <p:spPr>
              <a:xfrm>
                <a:off x="6297463" y="3045662"/>
                <a:ext cx="908989" cy="51232"/>
              </a:xfrm>
              <a:prstGeom prst="line">
                <a:avLst/>
              </a:prstGeom>
            </p:spPr>
            <p:style>
              <a:lnRef idx="2">
                <a:schemeClr val="accent3"/>
              </a:lnRef>
              <a:fillRef idx="0">
                <a:schemeClr val="accent3"/>
              </a:fillRef>
              <a:effectRef idx="1">
                <a:schemeClr val="accent3"/>
              </a:effectRef>
              <a:fontRef idx="minor">
                <a:schemeClr val="tx1"/>
              </a:fontRef>
            </p:style>
          </p:cxnSp>
          <p:cxnSp>
            <p:nvCxnSpPr>
              <p:cNvPr id="492" name="Straight Connector 491">
                <a:extLst>
                  <a:ext uri="{FF2B5EF4-FFF2-40B4-BE49-F238E27FC236}">
                    <a16:creationId xmlns:a16="http://schemas.microsoft.com/office/drawing/2014/main" id="{A201F55C-7153-4649-9938-0634F321262D}"/>
                  </a:ext>
                </a:extLst>
              </p:cNvPr>
              <p:cNvCxnSpPr>
                <a:stCxn id="411" idx="6"/>
                <a:endCxn id="423" idx="2"/>
              </p:cNvCxnSpPr>
              <p:nvPr/>
            </p:nvCxnSpPr>
            <p:spPr>
              <a:xfrm flipV="1">
                <a:off x="6733939" y="3096894"/>
                <a:ext cx="472513" cy="36702"/>
              </a:xfrm>
              <a:prstGeom prst="line">
                <a:avLst/>
              </a:prstGeom>
            </p:spPr>
            <p:style>
              <a:lnRef idx="2">
                <a:schemeClr val="accent3"/>
              </a:lnRef>
              <a:fillRef idx="0">
                <a:schemeClr val="accent3"/>
              </a:fillRef>
              <a:effectRef idx="1">
                <a:schemeClr val="accent3"/>
              </a:effectRef>
              <a:fontRef idx="minor">
                <a:schemeClr val="tx1"/>
              </a:fontRef>
            </p:style>
          </p:cxnSp>
          <p:cxnSp>
            <p:nvCxnSpPr>
              <p:cNvPr id="493" name="Straight Connector 492">
                <a:extLst>
                  <a:ext uri="{FF2B5EF4-FFF2-40B4-BE49-F238E27FC236}">
                    <a16:creationId xmlns:a16="http://schemas.microsoft.com/office/drawing/2014/main" id="{8B4EC0CE-F740-4F63-8F59-5079CAD1DE8A}"/>
                  </a:ext>
                </a:extLst>
              </p:cNvPr>
              <p:cNvCxnSpPr>
                <a:stCxn id="412" idx="6"/>
                <a:endCxn id="423" idx="2"/>
              </p:cNvCxnSpPr>
              <p:nvPr/>
            </p:nvCxnSpPr>
            <p:spPr>
              <a:xfrm flipV="1">
                <a:off x="6592967" y="3096894"/>
                <a:ext cx="613485" cy="88011"/>
              </a:xfrm>
              <a:prstGeom prst="line">
                <a:avLst/>
              </a:prstGeom>
            </p:spPr>
            <p:style>
              <a:lnRef idx="2">
                <a:schemeClr val="accent3"/>
              </a:lnRef>
              <a:fillRef idx="0">
                <a:schemeClr val="accent3"/>
              </a:fillRef>
              <a:effectRef idx="1">
                <a:schemeClr val="accent3"/>
              </a:effectRef>
              <a:fontRef idx="minor">
                <a:schemeClr val="tx1"/>
              </a:fontRef>
            </p:style>
          </p:cxnSp>
          <p:cxnSp>
            <p:nvCxnSpPr>
              <p:cNvPr id="494" name="Straight Connector 493">
                <a:extLst>
                  <a:ext uri="{FF2B5EF4-FFF2-40B4-BE49-F238E27FC236}">
                    <a16:creationId xmlns:a16="http://schemas.microsoft.com/office/drawing/2014/main" id="{BB2FD483-4E81-4B12-8A98-559EA824EAF0}"/>
                  </a:ext>
                </a:extLst>
              </p:cNvPr>
              <p:cNvCxnSpPr>
                <a:stCxn id="413" idx="6"/>
                <a:endCxn id="423" idx="2"/>
              </p:cNvCxnSpPr>
              <p:nvPr/>
            </p:nvCxnSpPr>
            <p:spPr>
              <a:xfrm flipV="1">
                <a:off x="6451996" y="3096894"/>
                <a:ext cx="754456" cy="139321"/>
              </a:xfrm>
              <a:prstGeom prst="line">
                <a:avLst/>
              </a:prstGeom>
            </p:spPr>
            <p:style>
              <a:lnRef idx="2">
                <a:schemeClr val="accent3"/>
              </a:lnRef>
              <a:fillRef idx="0">
                <a:schemeClr val="accent3"/>
              </a:fillRef>
              <a:effectRef idx="1">
                <a:schemeClr val="accent3"/>
              </a:effectRef>
              <a:fontRef idx="minor">
                <a:schemeClr val="tx1"/>
              </a:fontRef>
            </p:style>
          </p:cxnSp>
          <p:cxnSp>
            <p:nvCxnSpPr>
              <p:cNvPr id="495" name="Straight Connector 494">
                <a:extLst>
                  <a:ext uri="{FF2B5EF4-FFF2-40B4-BE49-F238E27FC236}">
                    <a16:creationId xmlns:a16="http://schemas.microsoft.com/office/drawing/2014/main" id="{DF9D73AF-42B3-413E-A572-A9AD8363B153}"/>
                  </a:ext>
                </a:extLst>
              </p:cNvPr>
              <p:cNvCxnSpPr>
                <a:stCxn id="414" idx="6"/>
                <a:endCxn id="423" idx="2"/>
              </p:cNvCxnSpPr>
              <p:nvPr/>
            </p:nvCxnSpPr>
            <p:spPr>
              <a:xfrm flipV="1">
                <a:off x="6307668" y="3096894"/>
                <a:ext cx="898784" cy="191852"/>
              </a:xfrm>
              <a:prstGeom prst="line">
                <a:avLst/>
              </a:prstGeom>
            </p:spPr>
            <p:style>
              <a:lnRef idx="2">
                <a:schemeClr val="accent3"/>
              </a:lnRef>
              <a:fillRef idx="0">
                <a:schemeClr val="accent3"/>
              </a:fillRef>
              <a:effectRef idx="1">
                <a:schemeClr val="accent3"/>
              </a:effectRef>
              <a:fontRef idx="minor">
                <a:schemeClr val="tx1"/>
              </a:fontRef>
            </p:style>
          </p:cxnSp>
          <p:cxnSp>
            <p:nvCxnSpPr>
              <p:cNvPr id="496" name="Straight Connector 495">
                <a:extLst>
                  <a:ext uri="{FF2B5EF4-FFF2-40B4-BE49-F238E27FC236}">
                    <a16:creationId xmlns:a16="http://schemas.microsoft.com/office/drawing/2014/main" id="{644AC2DB-1A54-47F9-A51D-BD7DD0A7D52F}"/>
                  </a:ext>
                </a:extLst>
              </p:cNvPr>
              <p:cNvCxnSpPr>
                <a:stCxn id="415" idx="6"/>
                <a:endCxn id="423" idx="2"/>
              </p:cNvCxnSpPr>
              <p:nvPr/>
            </p:nvCxnSpPr>
            <p:spPr>
              <a:xfrm flipV="1">
                <a:off x="6741591" y="3096894"/>
                <a:ext cx="464861" cy="294593"/>
              </a:xfrm>
              <a:prstGeom prst="line">
                <a:avLst/>
              </a:prstGeom>
            </p:spPr>
            <p:style>
              <a:lnRef idx="2">
                <a:schemeClr val="accent3"/>
              </a:lnRef>
              <a:fillRef idx="0">
                <a:schemeClr val="accent3"/>
              </a:fillRef>
              <a:effectRef idx="1">
                <a:schemeClr val="accent3"/>
              </a:effectRef>
              <a:fontRef idx="minor">
                <a:schemeClr val="tx1"/>
              </a:fontRef>
            </p:style>
          </p:cxnSp>
          <p:cxnSp>
            <p:nvCxnSpPr>
              <p:cNvPr id="497" name="Straight Connector 496">
                <a:extLst>
                  <a:ext uri="{FF2B5EF4-FFF2-40B4-BE49-F238E27FC236}">
                    <a16:creationId xmlns:a16="http://schemas.microsoft.com/office/drawing/2014/main" id="{89B58869-DAC8-4844-B7A7-448677A7C591}"/>
                  </a:ext>
                </a:extLst>
              </p:cNvPr>
              <p:cNvCxnSpPr>
                <a:stCxn id="416" idx="6"/>
                <a:endCxn id="423" idx="2"/>
              </p:cNvCxnSpPr>
              <p:nvPr/>
            </p:nvCxnSpPr>
            <p:spPr>
              <a:xfrm flipV="1">
                <a:off x="6600619" y="3096894"/>
                <a:ext cx="605833" cy="345902"/>
              </a:xfrm>
              <a:prstGeom prst="line">
                <a:avLst/>
              </a:prstGeom>
            </p:spPr>
            <p:style>
              <a:lnRef idx="2">
                <a:schemeClr val="accent3"/>
              </a:lnRef>
              <a:fillRef idx="0">
                <a:schemeClr val="accent3"/>
              </a:fillRef>
              <a:effectRef idx="1">
                <a:schemeClr val="accent3"/>
              </a:effectRef>
              <a:fontRef idx="minor">
                <a:schemeClr val="tx1"/>
              </a:fontRef>
            </p:style>
          </p:cxnSp>
          <p:cxnSp>
            <p:nvCxnSpPr>
              <p:cNvPr id="498" name="Straight Connector 497">
                <a:extLst>
                  <a:ext uri="{FF2B5EF4-FFF2-40B4-BE49-F238E27FC236}">
                    <a16:creationId xmlns:a16="http://schemas.microsoft.com/office/drawing/2014/main" id="{9C26FDDB-0912-48B9-B14F-46C2C7DD2984}"/>
                  </a:ext>
                </a:extLst>
              </p:cNvPr>
              <p:cNvCxnSpPr>
                <a:cxnSpLocks/>
                <a:stCxn id="417" idx="7"/>
                <a:endCxn id="423" idx="2"/>
              </p:cNvCxnSpPr>
              <p:nvPr/>
            </p:nvCxnSpPr>
            <p:spPr>
              <a:xfrm flipV="1">
                <a:off x="6400231" y="3096894"/>
                <a:ext cx="806221" cy="331848"/>
              </a:xfrm>
              <a:prstGeom prst="line">
                <a:avLst/>
              </a:prstGeom>
            </p:spPr>
            <p:style>
              <a:lnRef idx="2">
                <a:schemeClr val="accent3"/>
              </a:lnRef>
              <a:fillRef idx="0">
                <a:schemeClr val="accent3"/>
              </a:fillRef>
              <a:effectRef idx="1">
                <a:schemeClr val="accent3"/>
              </a:effectRef>
              <a:fontRef idx="minor">
                <a:schemeClr val="tx1"/>
              </a:fontRef>
            </p:style>
          </p:cxnSp>
          <p:sp>
            <p:nvSpPr>
              <p:cNvPr id="499" name="Oval 498">
                <a:extLst>
                  <a:ext uri="{FF2B5EF4-FFF2-40B4-BE49-F238E27FC236}">
                    <a16:creationId xmlns:a16="http://schemas.microsoft.com/office/drawing/2014/main" id="{3FDFC760-208E-47CC-82CD-F99A08BA13E2}"/>
                  </a:ext>
                </a:extLst>
              </p:cNvPr>
              <p:cNvSpPr/>
              <p:nvPr/>
            </p:nvSpPr>
            <p:spPr>
              <a:xfrm rot="20400000">
                <a:off x="7052614" y="2994549"/>
                <a:ext cx="228600" cy="231208"/>
              </a:xfrm>
              <a:prstGeom prst="ellipse">
                <a:avLst/>
              </a:prstGeom>
              <a:solidFill>
                <a:schemeClr val="bg1"/>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500" name="Straight Connector 499">
                <a:extLst>
                  <a:ext uri="{FF2B5EF4-FFF2-40B4-BE49-F238E27FC236}">
                    <a16:creationId xmlns:a16="http://schemas.microsoft.com/office/drawing/2014/main" id="{2C654413-52A7-469C-919D-92CB19ACC9DF}"/>
                  </a:ext>
                </a:extLst>
              </p:cNvPr>
              <p:cNvCxnSpPr>
                <a:stCxn id="419" idx="5"/>
                <a:endCxn id="429" idx="2"/>
              </p:cNvCxnSpPr>
              <p:nvPr/>
            </p:nvCxnSpPr>
            <p:spPr>
              <a:xfrm>
                <a:off x="7558736" y="2805806"/>
                <a:ext cx="379568" cy="293805"/>
              </a:xfrm>
              <a:prstGeom prst="line">
                <a:avLst/>
              </a:prstGeom>
            </p:spPr>
            <p:style>
              <a:lnRef idx="2">
                <a:schemeClr val="accent3"/>
              </a:lnRef>
              <a:fillRef idx="0">
                <a:schemeClr val="accent3"/>
              </a:fillRef>
              <a:effectRef idx="1">
                <a:schemeClr val="accent3"/>
              </a:effectRef>
              <a:fontRef idx="minor">
                <a:schemeClr val="tx1"/>
              </a:fontRef>
            </p:style>
          </p:cxnSp>
          <p:cxnSp>
            <p:nvCxnSpPr>
              <p:cNvPr id="501" name="Straight Connector 500">
                <a:extLst>
                  <a:ext uri="{FF2B5EF4-FFF2-40B4-BE49-F238E27FC236}">
                    <a16:creationId xmlns:a16="http://schemas.microsoft.com/office/drawing/2014/main" id="{1FBE4846-CCCC-4B40-AF07-EBE88DD60B56}"/>
                  </a:ext>
                </a:extLst>
              </p:cNvPr>
              <p:cNvCxnSpPr>
                <a:cxnSpLocks/>
                <a:stCxn id="420" idx="6"/>
                <a:endCxn id="429" idx="2"/>
              </p:cNvCxnSpPr>
              <p:nvPr/>
            </p:nvCxnSpPr>
            <p:spPr>
              <a:xfrm>
                <a:off x="7421266" y="2768852"/>
                <a:ext cx="517038" cy="330759"/>
              </a:xfrm>
              <a:prstGeom prst="line">
                <a:avLst/>
              </a:prstGeom>
            </p:spPr>
            <p:style>
              <a:lnRef idx="2">
                <a:schemeClr val="accent3"/>
              </a:lnRef>
              <a:fillRef idx="0">
                <a:schemeClr val="accent3"/>
              </a:fillRef>
              <a:effectRef idx="1">
                <a:schemeClr val="accent3"/>
              </a:effectRef>
              <a:fontRef idx="minor">
                <a:schemeClr val="tx1"/>
              </a:fontRef>
            </p:style>
          </p:cxnSp>
          <p:cxnSp>
            <p:nvCxnSpPr>
              <p:cNvPr id="502" name="Straight Connector 501">
                <a:extLst>
                  <a:ext uri="{FF2B5EF4-FFF2-40B4-BE49-F238E27FC236}">
                    <a16:creationId xmlns:a16="http://schemas.microsoft.com/office/drawing/2014/main" id="{15B58EF8-9A63-4565-A24D-003985E986AB}"/>
                  </a:ext>
                </a:extLst>
              </p:cNvPr>
              <p:cNvCxnSpPr>
                <a:stCxn id="421" idx="6"/>
                <a:endCxn id="429" idx="2"/>
              </p:cNvCxnSpPr>
              <p:nvPr/>
            </p:nvCxnSpPr>
            <p:spPr>
              <a:xfrm>
                <a:off x="7276938" y="2821383"/>
                <a:ext cx="661366" cy="278228"/>
              </a:xfrm>
              <a:prstGeom prst="line">
                <a:avLst/>
              </a:prstGeom>
            </p:spPr>
            <p:style>
              <a:lnRef idx="2">
                <a:schemeClr val="accent3"/>
              </a:lnRef>
              <a:fillRef idx="0">
                <a:schemeClr val="accent3"/>
              </a:fillRef>
              <a:effectRef idx="1">
                <a:schemeClr val="accent3"/>
              </a:effectRef>
              <a:fontRef idx="minor">
                <a:schemeClr val="tx1"/>
              </a:fontRef>
            </p:style>
          </p:cxnSp>
          <p:cxnSp>
            <p:nvCxnSpPr>
              <p:cNvPr id="503" name="Straight Connector 502">
                <a:extLst>
                  <a:ext uri="{FF2B5EF4-FFF2-40B4-BE49-F238E27FC236}">
                    <a16:creationId xmlns:a16="http://schemas.microsoft.com/office/drawing/2014/main" id="{AD67B12E-E763-4366-AE5A-05D41B490F93}"/>
                  </a:ext>
                </a:extLst>
              </p:cNvPr>
              <p:cNvCxnSpPr>
                <a:cxnSpLocks/>
                <a:stCxn id="423" idx="6"/>
                <a:endCxn id="429" idx="2"/>
              </p:cNvCxnSpPr>
              <p:nvPr/>
            </p:nvCxnSpPr>
            <p:spPr>
              <a:xfrm>
                <a:off x="7421266" y="3018708"/>
                <a:ext cx="517038" cy="80903"/>
              </a:xfrm>
              <a:prstGeom prst="line">
                <a:avLst/>
              </a:prstGeom>
            </p:spPr>
            <p:style>
              <a:lnRef idx="2">
                <a:schemeClr val="accent3"/>
              </a:lnRef>
              <a:fillRef idx="0">
                <a:schemeClr val="accent3"/>
              </a:fillRef>
              <a:effectRef idx="1">
                <a:schemeClr val="accent3"/>
              </a:effectRef>
              <a:fontRef idx="minor">
                <a:schemeClr val="tx1"/>
              </a:fontRef>
            </p:style>
          </p:cxnSp>
          <p:cxnSp>
            <p:nvCxnSpPr>
              <p:cNvPr id="504" name="Straight Connector 503">
                <a:extLst>
                  <a:ext uri="{FF2B5EF4-FFF2-40B4-BE49-F238E27FC236}">
                    <a16:creationId xmlns:a16="http://schemas.microsoft.com/office/drawing/2014/main" id="{BD8B896E-EEA6-4B39-B4F7-7E0CCDD00C48}"/>
                  </a:ext>
                </a:extLst>
              </p:cNvPr>
              <p:cNvCxnSpPr>
                <a:stCxn id="499" idx="6"/>
                <a:endCxn id="429" idx="2"/>
              </p:cNvCxnSpPr>
              <p:nvPr/>
            </p:nvCxnSpPr>
            <p:spPr>
              <a:xfrm>
                <a:off x="7274321" y="3071060"/>
                <a:ext cx="663983" cy="28551"/>
              </a:xfrm>
              <a:prstGeom prst="line">
                <a:avLst/>
              </a:prstGeom>
            </p:spPr>
            <p:style>
              <a:lnRef idx="2">
                <a:schemeClr val="accent3"/>
              </a:lnRef>
              <a:fillRef idx="0">
                <a:schemeClr val="accent3"/>
              </a:fillRef>
              <a:effectRef idx="1">
                <a:schemeClr val="accent3"/>
              </a:effectRef>
              <a:fontRef idx="minor">
                <a:schemeClr val="tx1"/>
              </a:fontRef>
            </p:style>
          </p:cxnSp>
          <p:cxnSp>
            <p:nvCxnSpPr>
              <p:cNvPr id="505" name="Straight Connector 504">
                <a:extLst>
                  <a:ext uri="{FF2B5EF4-FFF2-40B4-BE49-F238E27FC236}">
                    <a16:creationId xmlns:a16="http://schemas.microsoft.com/office/drawing/2014/main" id="{8DBCDE44-585B-4E4B-83E0-296A8388C752}"/>
                  </a:ext>
                </a:extLst>
              </p:cNvPr>
              <p:cNvCxnSpPr>
                <a:stCxn id="424" idx="6"/>
                <a:endCxn id="429" idx="2"/>
              </p:cNvCxnSpPr>
              <p:nvPr/>
            </p:nvCxnSpPr>
            <p:spPr>
              <a:xfrm flipV="1">
                <a:off x="7569889" y="3099611"/>
                <a:ext cx="368415" cy="125678"/>
              </a:xfrm>
              <a:prstGeom prst="line">
                <a:avLst/>
              </a:prstGeom>
            </p:spPr>
            <p:style>
              <a:lnRef idx="2">
                <a:schemeClr val="accent3"/>
              </a:lnRef>
              <a:fillRef idx="0">
                <a:schemeClr val="accent3"/>
              </a:fillRef>
              <a:effectRef idx="1">
                <a:schemeClr val="accent3"/>
              </a:effectRef>
              <a:fontRef idx="minor">
                <a:schemeClr val="tx1"/>
              </a:fontRef>
            </p:style>
          </p:cxnSp>
          <p:cxnSp>
            <p:nvCxnSpPr>
              <p:cNvPr id="506" name="Straight Connector 505">
                <a:extLst>
                  <a:ext uri="{FF2B5EF4-FFF2-40B4-BE49-F238E27FC236}">
                    <a16:creationId xmlns:a16="http://schemas.microsoft.com/office/drawing/2014/main" id="{099283EF-A258-465E-B55F-1331A1CD30C4}"/>
                  </a:ext>
                </a:extLst>
              </p:cNvPr>
              <p:cNvCxnSpPr>
                <a:stCxn id="426" idx="6"/>
                <a:endCxn id="429" idx="2"/>
              </p:cNvCxnSpPr>
              <p:nvPr/>
            </p:nvCxnSpPr>
            <p:spPr>
              <a:xfrm flipV="1">
                <a:off x="7284590" y="3099611"/>
                <a:ext cx="653714" cy="229519"/>
              </a:xfrm>
              <a:prstGeom prst="line">
                <a:avLst/>
              </a:prstGeom>
            </p:spPr>
            <p:style>
              <a:lnRef idx="2">
                <a:schemeClr val="accent3"/>
              </a:lnRef>
              <a:fillRef idx="0">
                <a:schemeClr val="accent3"/>
              </a:fillRef>
              <a:effectRef idx="1">
                <a:schemeClr val="accent3"/>
              </a:effectRef>
              <a:fontRef idx="minor">
                <a:schemeClr val="tx1"/>
              </a:fontRef>
            </p:style>
          </p:cxnSp>
        </p:grpSp>
        <p:sp>
          <p:nvSpPr>
            <p:cNvPr id="532" name="Arrow: Right 531">
              <a:extLst>
                <a:ext uri="{FF2B5EF4-FFF2-40B4-BE49-F238E27FC236}">
                  <a16:creationId xmlns:a16="http://schemas.microsoft.com/office/drawing/2014/main" id="{71092A96-109D-44AA-8BAD-C0A7744A7CDD}"/>
                </a:ext>
              </a:extLst>
            </p:cNvPr>
            <p:cNvSpPr/>
            <p:nvPr/>
          </p:nvSpPr>
          <p:spPr>
            <a:xfrm>
              <a:off x="9126521" y="8056510"/>
              <a:ext cx="377372" cy="398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TextBox 533">
              <a:extLst>
                <a:ext uri="{FF2B5EF4-FFF2-40B4-BE49-F238E27FC236}">
                  <a16:creationId xmlns:a16="http://schemas.microsoft.com/office/drawing/2014/main" id="{E52C1C3D-566C-4249-AFCF-4F02ECAA805C}"/>
                </a:ext>
              </a:extLst>
            </p:cNvPr>
            <p:cNvSpPr txBox="1"/>
            <p:nvPr/>
          </p:nvSpPr>
          <p:spPr>
            <a:xfrm>
              <a:off x="9705821" y="8040592"/>
              <a:ext cx="638316" cy="369332"/>
            </a:xfrm>
            <a:prstGeom prst="rect">
              <a:avLst/>
            </a:prstGeom>
            <a:noFill/>
          </p:spPr>
          <p:txBody>
            <a:bodyPr wrap="none" rtlCol="0">
              <a:spAutoFit/>
            </a:bodyPr>
            <a:lstStyle/>
            <a:p>
              <a:r>
                <a:rPr lang="en-US" b="1" dirty="0">
                  <a:solidFill>
                    <a:schemeClr val="accent6">
                      <a:lumMod val="75000"/>
                    </a:schemeClr>
                  </a:solidFill>
                </a:rPr>
                <a:t>Dog</a:t>
              </a:r>
            </a:p>
          </p:txBody>
        </p:sp>
        <p:pic>
          <p:nvPicPr>
            <p:cNvPr id="2237" name="Picture 2236">
              <a:extLst>
                <a:ext uri="{FF2B5EF4-FFF2-40B4-BE49-F238E27FC236}">
                  <a16:creationId xmlns:a16="http://schemas.microsoft.com/office/drawing/2014/main" id="{466E5E68-2C0D-4BD4-A2BE-EB0A874587D4}"/>
                </a:ext>
              </a:extLst>
            </p:cNvPr>
            <p:cNvPicPr>
              <a:picLocks noChangeAspect="1"/>
            </p:cNvPicPr>
            <p:nvPr/>
          </p:nvPicPr>
          <p:blipFill>
            <a:blip r:embed="rId6"/>
            <a:stretch>
              <a:fillRect/>
            </a:stretch>
          </p:blipFill>
          <p:spPr>
            <a:xfrm>
              <a:off x="1745606" y="7544383"/>
              <a:ext cx="1551553" cy="1169843"/>
            </a:xfrm>
            <a:prstGeom prst="rect">
              <a:avLst/>
            </a:prstGeom>
          </p:spPr>
        </p:pic>
      </p:grpSp>
      <p:sp>
        <p:nvSpPr>
          <p:cNvPr id="2239" name="Rectangle 2238">
            <a:extLst>
              <a:ext uri="{FF2B5EF4-FFF2-40B4-BE49-F238E27FC236}">
                <a16:creationId xmlns:a16="http://schemas.microsoft.com/office/drawing/2014/main" id="{EDDA09E9-4329-43AF-A640-161BB08E5BB0}"/>
              </a:ext>
            </a:extLst>
          </p:cNvPr>
          <p:cNvSpPr/>
          <p:nvPr/>
        </p:nvSpPr>
        <p:spPr>
          <a:xfrm>
            <a:off x="1842721" y="2458477"/>
            <a:ext cx="1514063" cy="338554"/>
          </a:xfrm>
          <a:prstGeom prst="rect">
            <a:avLst/>
          </a:prstGeom>
        </p:spPr>
        <p:txBody>
          <a:bodyPr wrap="square">
            <a:spAutoFit/>
          </a:bodyPr>
          <a:lstStyle/>
          <a:p>
            <a:r>
              <a:rPr lang="en-US" sz="1600" dirty="0"/>
              <a:t>honey badger</a:t>
            </a:r>
          </a:p>
        </p:txBody>
      </p:sp>
      <p:sp>
        <p:nvSpPr>
          <p:cNvPr id="547" name="Rectangle 546">
            <a:extLst>
              <a:ext uri="{FF2B5EF4-FFF2-40B4-BE49-F238E27FC236}">
                <a16:creationId xmlns:a16="http://schemas.microsoft.com/office/drawing/2014/main" id="{7537CDD8-F556-437B-9AAC-385F10E04427}"/>
              </a:ext>
            </a:extLst>
          </p:cNvPr>
          <p:cNvSpPr/>
          <p:nvPr/>
        </p:nvSpPr>
        <p:spPr>
          <a:xfrm>
            <a:off x="809197" y="2491395"/>
            <a:ext cx="1514063" cy="338554"/>
          </a:xfrm>
          <a:prstGeom prst="rect">
            <a:avLst/>
          </a:prstGeom>
        </p:spPr>
        <p:txBody>
          <a:bodyPr wrap="square">
            <a:spAutoFit/>
          </a:bodyPr>
          <a:lstStyle/>
          <a:p>
            <a:r>
              <a:rPr lang="en-US" sz="1600" dirty="0"/>
              <a:t>cat</a:t>
            </a:r>
          </a:p>
        </p:txBody>
      </p:sp>
      <p:sp>
        <p:nvSpPr>
          <p:cNvPr id="548" name="Rectangle 547">
            <a:extLst>
              <a:ext uri="{FF2B5EF4-FFF2-40B4-BE49-F238E27FC236}">
                <a16:creationId xmlns:a16="http://schemas.microsoft.com/office/drawing/2014/main" id="{685B504B-1EA0-4356-82DA-FBE6126E268F}"/>
              </a:ext>
            </a:extLst>
          </p:cNvPr>
          <p:cNvSpPr/>
          <p:nvPr/>
        </p:nvSpPr>
        <p:spPr>
          <a:xfrm>
            <a:off x="2425315" y="2053322"/>
            <a:ext cx="1514063" cy="338554"/>
          </a:xfrm>
          <a:prstGeom prst="rect">
            <a:avLst/>
          </a:prstGeom>
        </p:spPr>
        <p:txBody>
          <a:bodyPr wrap="square">
            <a:spAutoFit/>
          </a:bodyPr>
          <a:lstStyle/>
          <a:p>
            <a:r>
              <a:rPr lang="en-US" sz="1600" dirty="0"/>
              <a:t>dog</a:t>
            </a:r>
          </a:p>
        </p:txBody>
      </p:sp>
      <mc:AlternateContent xmlns:mc="http://schemas.openxmlformats.org/markup-compatibility/2006" xmlns:a14="http://schemas.microsoft.com/office/drawing/2010/main">
        <mc:Choice Requires="a14">
          <p:sp>
            <p:nvSpPr>
              <p:cNvPr id="353" name="TextBox 352">
                <a:extLst>
                  <a:ext uri="{FF2B5EF4-FFF2-40B4-BE49-F238E27FC236}">
                    <a16:creationId xmlns:a16="http://schemas.microsoft.com/office/drawing/2014/main" id="{B5CA4BDF-2F74-449B-A5A8-F573EBA46CC9}"/>
                  </a:ext>
                </a:extLst>
              </p:cNvPr>
              <p:cNvSpPr txBox="1"/>
              <p:nvPr/>
            </p:nvSpPr>
            <p:spPr>
              <a:xfrm>
                <a:off x="4339117" y="3172465"/>
                <a:ext cx="3267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53" name="TextBox 352">
                <a:extLst>
                  <a:ext uri="{FF2B5EF4-FFF2-40B4-BE49-F238E27FC236}">
                    <a16:creationId xmlns:a16="http://schemas.microsoft.com/office/drawing/2014/main" id="{B5CA4BDF-2F74-449B-A5A8-F573EBA46CC9}"/>
                  </a:ext>
                </a:extLst>
              </p:cNvPr>
              <p:cNvSpPr txBox="1">
                <a:spLocks noRot="1" noChangeAspect="1" noMove="1" noResize="1" noEditPoints="1" noAdjustHandles="1" noChangeArrowheads="1" noChangeShapeType="1" noTextEdit="1"/>
              </p:cNvSpPr>
              <p:nvPr/>
            </p:nvSpPr>
            <p:spPr>
              <a:xfrm>
                <a:off x="4339117" y="3172465"/>
                <a:ext cx="326756" cy="276999"/>
              </a:xfrm>
              <a:prstGeom prst="rect">
                <a:avLst/>
              </a:prstGeom>
              <a:blipFill>
                <a:blip r:embed="rId7"/>
                <a:stretch>
                  <a:fillRect l="-9434" r="-5660" b="-19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2" name="TextBox 551">
                <a:extLst>
                  <a:ext uri="{FF2B5EF4-FFF2-40B4-BE49-F238E27FC236}">
                    <a16:creationId xmlns:a16="http://schemas.microsoft.com/office/drawing/2014/main" id="{7D678DEA-45E6-48C1-97AE-83B47E96DC5E}"/>
                  </a:ext>
                </a:extLst>
              </p:cNvPr>
              <p:cNvSpPr txBox="1"/>
              <p:nvPr/>
            </p:nvSpPr>
            <p:spPr>
              <a:xfrm>
                <a:off x="5316960" y="3173951"/>
                <a:ext cx="3320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552" name="TextBox 551">
                <a:extLst>
                  <a:ext uri="{FF2B5EF4-FFF2-40B4-BE49-F238E27FC236}">
                    <a16:creationId xmlns:a16="http://schemas.microsoft.com/office/drawing/2014/main" id="{7D678DEA-45E6-48C1-97AE-83B47E96DC5E}"/>
                  </a:ext>
                </a:extLst>
              </p:cNvPr>
              <p:cNvSpPr txBox="1">
                <a:spLocks noRot="1" noChangeAspect="1" noMove="1" noResize="1" noEditPoints="1" noAdjustHandles="1" noChangeArrowheads="1" noChangeShapeType="1" noTextEdit="1"/>
              </p:cNvSpPr>
              <p:nvPr/>
            </p:nvSpPr>
            <p:spPr>
              <a:xfrm>
                <a:off x="5316960" y="3173951"/>
                <a:ext cx="332078" cy="276999"/>
              </a:xfrm>
              <a:prstGeom prst="rect">
                <a:avLst/>
              </a:prstGeom>
              <a:blipFill>
                <a:blip r:embed="rId8"/>
                <a:stretch>
                  <a:fillRect l="-9091" r="-5455"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3" name="TextBox 552">
                <a:extLst>
                  <a:ext uri="{FF2B5EF4-FFF2-40B4-BE49-F238E27FC236}">
                    <a16:creationId xmlns:a16="http://schemas.microsoft.com/office/drawing/2014/main" id="{E239AF68-C80C-43FB-995B-B31CA19D264C}"/>
                  </a:ext>
                </a:extLst>
              </p:cNvPr>
              <p:cNvSpPr txBox="1"/>
              <p:nvPr/>
            </p:nvSpPr>
            <p:spPr>
              <a:xfrm>
                <a:off x="6279183" y="3180967"/>
                <a:ext cx="3320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553" name="TextBox 552">
                <a:extLst>
                  <a:ext uri="{FF2B5EF4-FFF2-40B4-BE49-F238E27FC236}">
                    <a16:creationId xmlns:a16="http://schemas.microsoft.com/office/drawing/2014/main" id="{E239AF68-C80C-43FB-995B-B31CA19D264C}"/>
                  </a:ext>
                </a:extLst>
              </p:cNvPr>
              <p:cNvSpPr txBox="1">
                <a:spLocks noRot="1" noChangeAspect="1" noMove="1" noResize="1" noEditPoints="1" noAdjustHandles="1" noChangeArrowheads="1" noChangeShapeType="1" noTextEdit="1"/>
              </p:cNvSpPr>
              <p:nvPr/>
            </p:nvSpPr>
            <p:spPr>
              <a:xfrm>
                <a:off x="6279183" y="3180967"/>
                <a:ext cx="332078" cy="276999"/>
              </a:xfrm>
              <a:prstGeom prst="rect">
                <a:avLst/>
              </a:prstGeom>
              <a:blipFill>
                <a:blip r:embed="rId9"/>
                <a:stretch>
                  <a:fillRect l="-9091" r="-5455"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4" name="TextBox 553">
                <a:extLst>
                  <a:ext uri="{FF2B5EF4-FFF2-40B4-BE49-F238E27FC236}">
                    <a16:creationId xmlns:a16="http://schemas.microsoft.com/office/drawing/2014/main" id="{23875D07-3745-4E19-A3AC-C6A9DE455DA9}"/>
                  </a:ext>
                </a:extLst>
              </p:cNvPr>
              <p:cNvSpPr txBox="1"/>
              <p:nvPr/>
            </p:nvSpPr>
            <p:spPr>
              <a:xfrm>
                <a:off x="7198505" y="3168590"/>
                <a:ext cx="3250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4</m:t>
                          </m:r>
                        </m:sub>
                      </m:sSub>
                    </m:oMath>
                  </m:oMathPara>
                </a14:m>
                <a:endParaRPr lang="en-US" dirty="0"/>
              </a:p>
            </p:txBody>
          </p:sp>
        </mc:Choice>
        <mc:Fallback xmlns="">
          <p:sp>
            <p:nvSpPr>
              <p:cNvPr id="554" name="TextBox 553">
                <a:extLst>
                  <a:ext uri="{FF2B5EF4-FFF2-40B4-BE49-F238E27FC236}">
                    <a16:creationId xmlns:a16="http://schemas.microsoft.com/office/drawing/2014/main" id="{23875D07-3745-4E19-A3AC-C6A9DE455DA9}"/>
                  </a:ext>
                </a:extLst>
              </p:cNvPr>
              <p:cNvSpPr txBox="1">
                <a:spLocks noRot="1" noChangeAspect="1" noMove="1" noResize="1" noEditPoints="1" noAdjustHandles="1" noChangeArrowheads="1" noChangeShapeType="1" noTextEdit="1"/>
              </p:cNvSpPr>
              <p:nvPr/>
            </p:nvSpPr>
            <p:spPr>
              <a:xfrm>
                <a:off x="7198505" y="3168590"/>
                <a:ext cx="325089" cy="276999"/>
              </a:xfrm>
              <a:prstGeom prst="rect">
                <a:avLst/>
              </a:prstGeom>
              <a:blipFill>
                <a:blip r:embed="rId10"/>
                <a:stretch>
                  <a:fillRect l="-9434" r="-566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5" name="TextBox 554">
                <a:extLst>
                  <a:ext uri="{FF2B5EF4-FFF2-40B4-BE49-F238E27FC236}">
                    <a16:creationId xmlns:a16="http://schemas.microsoft.com/office/drawing/2014/main" id="{AE4C3763-4246-4FB3-9F26-53C5C1E24A7E}"/>
                  </a:ext>
                </a:extLst>
              </p:cNvPr>
              <p:cNvSpPr txBox="1"/>
              <p:nvPr/>
            </p:nvSpPr>
            <p:spPr>
              <a:xfrm>
                <a:off x="8198536" y="3173950"/>
                <a:ext cx="3320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5</m:t>
                          </m:r>
                        </m:sub>
                      </m:sSub>
                    </m:oMath>
                  </m:oMathPara>
                </a14:m>
                <a:endParaRPr lang="en-US" dirty="0"/>
              </a:p>
            </p:txBody>
          </p:sp>
        </mc:Choice>
        <mc:Fallback xmlns="">
          <p:sp>
            <p:nvSpPr>
              <p:cNvPr id="555" name="TextBox 554">
                <a:extLst>
                  <a:ext uri="{FF2B5EF4-FFF2-40B4-BE49-F238E27FC236}">
                    <a16:creationId xmlns:a16="http://schemas.microsoft.com/office/drawing/2014/main" id="{AE4C3763-4246-4FB3-9F26-53C5C1E24A7E}"/>
                  </a:ext>
                </a:extLst>
              </p:cNvPr>
              <p:cNvSpPr txBox="1">
                <a:spLocks noRot="1" noChangeAspect="1" noMove="1" noResize="1" noEditPoints="1" noAdjustHandles="1" noChangeArrowheads="1" noChangeShapeType="1" noTextEdit="1"/>
              </p:cNvSpPr>
              <p:nvPr/>
            </p:nvSpPr>
            <p:spPr>
              <a:xfrm>
                <a:off x="8198536" y="3173950"/>
                <a:ext cx="332078" cy="276999"/>
              </a:xfrm>
              <a:prstGeom prst="rect">
                <a:avLst/>
              </a:prstGeom>
              <a:blipFill>
                <a:blip r:embed="rId11"/>
                <a:stretch>
                  <a:fillRect l="-9259" r="-7407" b="-22222"/>
                </a:stretch>
              </a:blipFill>
            </p:spPr>
            <p:txBody>
              <a:bodyPr/>
              <a:lstStyle/>
              <a:p>
                <a:r>
                  <a:rPr lang="en-US">
                    <a:noFill/>
                  </a:rPr>
                  <a:t> </a:t>
                </a:r>
              </a:p>
            </p:txBody>
          </p:sp>
        </mc:Fallback>
      </mc:AlternateContent>
      <p:cxnSp>
        <p:nvCxnSpPr>
          <p:cNvPr id="355" name="Straight Arrow Connector 354">
            <a:extLst>
              <a:ext uri="{FF2B5EF4-FFF2-40B4-BE49-F238E27FC236}">
                <a16:creationId xmlns:a16="http://schemas.microsoft.com/office/drawing/2014/main" id="{F02016E4-44DF-41B2-A1B0-608F9E063334}"/>
              </a:ext>
            </a:extLst>
          </p:cNvPr>
          <p:cNvCxnSpPr>
            <a:stCxn id="353" idx="0"/>
            <a:endCxn id="86" idx="4"/>
          </p:cNvCxnSpPr>
          <p:nvPr/>
        </p:nvCxnSpPr>
        <p:spPr>
          <a:xfrm flipV="1">
            <a:off x="4502495" y="3111072"/>
            <a:ext cx="0" cy="613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8" name="Straight Arrow Connector 357">
            <a:extLst>
              <a:ext uri="{FF2B5EF4-FFF2-40B4-BE49-F238E27FC236}">
                <a16:creationId xmlns:a16="http://schemas.microsoft.com/office/drawing/2014/main" id="{78D2450F-40E6-4208-895A-83C0AA98486B}"/>
              </a:ext>
            </a:extLst>
          </p:cNvPr>
          <p:cNvCxnSpPr>
            <a:stCxn id="552" idx="0"/>
            <a:endCxn id="110" idx="3"/>
          </p:cNvCxnSpPr>
          <p:nvPr/>
        </p:nvCxnSpPr>
        <p:spPr>
          <a:xfrm flipV="1">
            <a:off x="5482999" y="2877830"/>
            <a:ext cx="2701" cy="2961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1" name="Straight Arrow Connector 360">
            <a:extLst>
              <a:ext uri="{FF2B5EF4-FFF2-40B4-BE49-F238E27FC236}">
                <a16:creationId xmlns:a16="http://schemas.microsoft.com/office/drawing/2014/main" id="{D71092A3-E62C-47EB-BA98-956A2D241178}"/>
              </a:ext>
            </a:extLst>
          </p:cNvPr>
          <p:cNvCxnSpPr>
            <a:cxnSpLocks/>
            <a:stCxn id="553" idx="0"/>
            <a:endCxn id="134" idx="3"/>
          </p:cNvCxnSpPr>
          <p:nvPr/>
        </p:nvCxnSpPr>
        <p:spPr>
          <a:xfrm flipV="1">
            <a:off x="6445222" y="2835057"/>
            <a:ext cx="0" cy="3459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5" name="Straight Arrow Connector 364">
            <a:extLst>
              <a:ext uri="{FF2B5EF4-FFF2-40B4-BE49-F238E27FC236}">
                <a16:creationId xmlns:a16="http://schemas.microsoft.com/office/drawing/2014/main" id="{C4098773-9CCF-4B78-96D4-B0F2DA90A471}"/>
              </a:ext>
            </a:extLst>
          </p:cNvPr>
          <p:cNvCxnSpPr>
            <a:stCxn id="554" idx="0"/>
            <a:endCxn id="153" idx="4"/>
          </p:cNvCxnSpPr>
          <p:nvPr/>
        </p:nvCxnSpPr>
        <p:spPr>
          <a:xfrm flipV="1">
            <a:off x="7361050" y="2673035"/>
            <a:ext cx="0" cy="4955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1" name="Straight Arrow Connector 370">
            <a:extLst>
              <a:ext uri="{FF2B5EF4-FFF2-40B4-BE49-F238E27FC236}">
                <a16:creationId xmlns:a16="http://schemas.microsoft.com/office/drawing/2014/main" id="{F85CED24-B2E8-4092-AA79-1FF67AB74B78}"/>
              </a:ext>
            </a:extLst>
          </p:cNvPr>
          <p:cNvCxnSpPr>
            <a:stCxn id="555" idx="0"/>
            <a:endCxn id="162" idx="4"/>
          </p:cNvCxnSpPr>
          <p:nvPr/>
        </p:nvCxnSpPr>
        <p:spPr>
          <a:xfrm flipV="1">
            <a:off x="8364575" y="2720119"/>
            <a:ext cx="0" cy="4538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3" name="Group 2">
            <a:extLst>
              <a:ext uri="{FF2B5EF4-FFF2-40B4-BE49-F238E27FC236}">
                <a16:creationId xmlns:a16="http://schemas.microsoft.com/office/drawing/2014/main" id="{9389E4BC-71DA-4CE5-B6AD-9C6F779879CB}"/>
              </a:ext>
            </a:extLst>
          </p:cNvPr>
          <p:cNvGrpSpPr/>
          <p:nvPr/>
        </p:nvGrpSpPr>
        <p:grpSpPr>
          <a:xfrm>
            <a:off x="3939378" y="3445589"/>
            <a:ext cx="5501482" cy="208079"/>
            <a:chOff x="3939378" y="3445589"/>
            <a:chExt cx="5501482" cy="208079"/>
          </a:xfrm>
        </p:grpSpPr>
        <p:cxnSp>
          <p:nvCxnSpPr>
            <p:cNvPr id="374" name="Straight Arrow Connector 373">
              <a:extLst>
                <a:ext uri="{FF2B5EF4-FFF2-40B4-BE49-F238E27FC236}">
                  <a16:creationId xmlns:a16="http://schemas.microsoft.com/office/drawing/2014/main" id="{7F2A83C0-F1FD-429D-88EE-032847BD7E9E}"/>
                </a:ext>
              </a:extLst>
            </p:cNvPr>
            <p:cNvCxnSpPr>
              <a:cxnSpLocks/>
            </p:cNvCxnSpPr>
            <p:nvPr/>
          </p:nvCxnSpPr>
          <p:spPr>
            <a:xfrm>
              <a:off x="3939378" y="3653668"/>
              <a:ext cx="550148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76" name="Straight Arrow Connector 375">
              <a:extLst>
                <a:ext uri="{FF2B5EF4-FFF2-40B4-BE49-F238E27FC236}">
                  <a16:creationId xmlns:a16="http://schemas.microsoft.com/office/drawing/2014/main" id="{8C9FA6BC-8D92-4329-AD78-037FA65D7D50}"/>
                </a:ext>
              </a:extLst>
            </p:cNvPr>
            <p:cNvCxnSpPr>
              <a:cxnSpLocks/>
              <a:stCxn id="353" idx="2"/>
            </p:cNvCxnSpPr>
            <p:nvPr/>
          </p:nvCxnSpPr>
          <p:spPr>
            <a:xfrm>
              <a:off x="4502495" y="3449464"/>
              <a:ext cx="0" cy="20420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39" name="Straight Arrow Connector 538">
              <a:extLst>
                <a:ext uri="{FF2B5EF4-FFF2-40B4-BE49-F238E27FC236}">
                  <a16:creationId xmlns:a16="http://schemas.microsoft.com/office/drawing/2014/main" id="{D30557D8-7BC0-4715-987C-55DFD50C753A}"/>
                </a:ext>
              </a:extLst>
            </p:cNvPr>
            <p:cNvCxnSpPr>
              <a:cxnSpLocks/>
              <a:stCxn id="552" idx="2"/>
            </p:cNvCxnSpPr>
            <p:nvPr/>
          </p:nvCxnSpPr>
          <p:spPr>
            <a:xfrm>
              <a:off x="5482999" y="3450950"/>
              <a:ext cx="0" cy="20271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41" name="Straight Arrow Connector 540">
              <a:extLst>
                <a:ext uri="{FF2B5EF4-FFF2-40B4-BE49-F238E27FC236}">
                  <a16:creationId xmlns:a16="http://schemas.microsoft.com/office/drawing/2014/main" id="{2BC0361E-B424-42AE-9260-DBFF008B3D59}"/>
                </a:ext>
              </a:extLst>
            </p:cNvPr>
            <p:cNvCxnSpPr>
              <a:cxnSpLocks/>
              <a:stCxn id="553" idx="2"/>
            </p:cNvCxnSpPr>
            <p:nvPr/>
          </p:nvCxnSpPr>
          <p:spPr>
            <a:xfrm>
              <a:off x="6445222" y="3457966"/>
              <a:ext cx="0" cy="19570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43" name="Straight Arrow Connector 542">
              <a:extLst>
                <a:ext uri="{FF2B5EF4-FFF2-40B4-BE49-F238E27FC236}">
                  <a16:creationId xmlns:a16="http://schemas.microsoft.com/office/drawing/2014/main" id="{0EA92677-3795-4FD2-BA9D-2FF3AD3640B5}"/>
                </a:ext>
              </a:extLst>
            </p:cNvPr>
            <p:cNvCxnSpPr>
              <a:cxnSpLocks/>
              <a:stCxn id="554" idx="2"/>
            </p:cNvCxnSpPr>
            <p:nvPr/>
          </p:nvCxnSpPr>
          <p:spPr>
            <a:xfrm>
              <a:off x="7361050" y="3445589"/>
              <a:ext cx="0" cy="20807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46" name="Straight Arrow Connector 545">
              <a:extLst>
                <a:ext uri="{FF2B5EF4-FFF2-40B4-BE49-F238E27FC236}">
                  <a16:creationId xmlns:a16="http://schemas.microsoft.com/office/drawing/2014/main" id="{6392CA9E-1FDE-4075-8BC3-25F6B7B723E8}"/>
                </a:ext>
              </a:extLst>
            </p:cNvPr>
            <p:cNvCxnSpPr>
              <a:cxnSpLocks/>
              <a:stCxn id="555" idx="2"/>
            </p:cNvCxnSpPr>
            <p:nvPr/>
          </p:nvCxnSpPr>
          <p:spPr>
            <a:xfrm flipH="1">
              <a:off x="8364574" y="3450949"/>
              <a:ext cx="1" cy="20271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grpSp>
        <p:nvGrpSpPr>
          <p:cNvPr id="8" name="Group 7">
            <a:extLst>
              <a:ext uri="{FF2B5EF4-FFF2-40B4-BE49-F238E27FC236}">
                <a16:creationId xmlns:a16="http://schemas.microsoft.com/office/drawing/2014/main" id="{C3DBD640-BF52-4AA3-ACA2-86B795A8F285}"/>
              </a:ext>
            </a:extLst>
          </p:cNvPr>
          <p:cNvGrpSpPr/>
          <p:nvPr/>
        </p:nvGrpSpPr>
        <p:grpSpPr>
          <a:xfrm>
            <a:off x="4175039" y="3951560"/>
            <a:ext cx="5292658" cy="723628"/>
            <a:chOff x="4175039" y="3951560"/>
            <a:chExt cx="5292658" cy="723628"/>
          </a:xfrm>
        </p:grpSpPr>
        <mc:AlternateContent xmlns:mc="http://schemas.openxmlformats.org/markup-compatibility/2006" xmlns:a14="http://schemas.microsoft.com/office/drawing/2010/main">
          <mc:Choice Requires="a14">
            <p:sp>
              <p:nvSpPr>
                <p:cNvPr id="592" name="TextBox 591">
                  <a:extLst>
                    <a:ext uri="{FF2B5EF4-FFF2-40B4-BE49-F238E27FC236}">
                      <a16:creationId xmlns:a16="http://schemas.microsoft.com/office/drawing/2014/main" id="{BB314FFE-10CB-4760-8267-B49E994F168E}"/>
                    </a:ext>
                  </a:extLst>
                </p:cNvPr>
                <p:cNvSpPr txBox="1"/>
                <p:nvPr/>
              </p:nvSpPr>
              <p:spPr>
                <a:xfrm>
                  <a:off x="8045577" y="4166736"/>
                  <a:ext cx="637995" cy="5077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r>
                              <a:rPr lang="en-US" sz="1600" i="1" smtClean="0">
                                <a:latin typeface="Cambria Math" panose="02040503050406030204" pitchFamily="18" charset="0"/>
                              </a:rPr>
                              <m:t>𝑑</m:t>
                            </m:r>
                            <m:r>
                              <m:rPr>
                                <m:sty m:val="p"/>
                              </m:rPr>
                              <a:rPr lang="en-US" sz="1600" b="0" i="0" smtClean="0">
                                <a:latin typeface="Cambria Math" panose="02040503050406030204" pitchFamily="18" charset="0"/>
                              </a:rPr>
                              <m:t>error</m:t>
                            </m:r>
                          </m:num>
                          <m:den>
                            <m:r>
                              <a:rPr lang="en-US" sz="1600" i="1" smtClean="0">
                                <a:latin typeface="Cambria Math" panose="02040503050406030204" pitchFamily="18" charset="0"/>
                              </a:rPr>
                              <m:t>𝑑</m:t>
                            </m:r>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𝑤</m:t>
                                </m:r>
                              </m:e>
                              <m:sub>
                                <m:r>
                                  <a:rPr lang="en-US" sz="1600" b="0" i="1" smtClean="0">
                                    <a:latin typeface="Cambria Math" panose="02040503050406030204" pitchFamily="18" charset="0"/>
                                  </a:rPr>
                                  <m:t>5</m:t>
                                </m:r>
                              </m:sub>
                            </m:sSub>
                          </m:den>
                        </m:f>
                      </m:oMath>
                    </m:oMathPara>
                  </a14:m>
                  <a:endParaRPr lang="en-US" dirty="0"/>
                </a:p>
              </p:txBody>
            </p:sp>
          </mc:Choice>
          <mc:Fallback xmlns="">
            <p:sp>
              <p:nvSpPr>
                <p:cNvPr id="592" name="TextBox 591">
                  <a:extLst>
                    <a:ext uri="{FF2B5EF4-FFF2-40B4-BE49-F238E27FC236}">
                      <a16:creationId xmlns:a16="http://schemas.microsoft.com/office/drawing/2014/main" id="{BB314FFE-10CB-4760-8267-B49E994F168E}"/>
                    </a:ext>
                  </a:extLst>
                </p:cNvPr>
                <p:cNvSpPr txBox="1">
                  <a:spLocks noRot="1" noChangeAspect="1" noMove="1" noResize="1" noEditPoints="1" noAdjustHandles="1" noChangeArrowheads="1" noChangeShapeType="1" noTextEdit="1"/>
                </p:cNvSpPr>
                <p:nvPr/>
              </p:nvSpPr>
              <p:spPr>
                <a:xfrm>
                  <a:off x="8045577" y="4166736"/>
                  <a:ext cx="637995" cy="50776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0" name="TextBox 599">
                  <a:extLst>
                    <a:ext uri="{FF2B5EF4-FFF2-40B4-BE49-F238E27FC236}">
                      <a16:creationId xmlns:a16="http://schemas.microsoft.com/office/drawing/2014/main" id="{58BB46D3-663A-454D-A8D0-7306554CDB85}"/>
                    </a:ext>
                  </a:extLst>
                </p:cNvPr>
                <p:cNvSpPr txBox="1"/>
                <p:nvPr/>
              </p:nvSpPr>
              <p:spPr>
                <a:xfrm>
                  <a:off x="7037857" y="4144834"/>
                  <a:ext cx="637995" cy="5077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r>
                              <a:rPr lang="en-US" sz="1600" i="1" smtClean="0">
                                <a:latin typeface="Cambria Math" panose="02040503050406030204" pitchFamily="18" charset="0"/>
                              </a:rPr>
                              <m:t>𝑑</m:t>
                            </m:r>
                            <m:r>
                              <m:rPr>
                                <m:sty m:val="p"/>
                              </m:rPr>
                              <a:rPr lang="en-US" sz="1600" b="0" i="0" smtClean="0">
                                <a:latin typeface="Cambria Math" panose="02040503050406030204" pitchFamily="18" charset="0"/>
                              </a:rPr>
                              <m:t>error</m:t>
                            </m:r>
                          </m:num>
                          <m:den>
                            <m:r>
                              <a:rPr lang="en-US" sz="1600" i="1" smtClean="0">
                                <a:latin typeface="Cambria Math" panose="02040503050406030204" pitchFamily="18" charset="0"/>
                              </a:rPr>
                              <m:t>𝑑</m:t>
                            </m:r>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𝑤</m:t>
                                </m:r>
                              </m:e>
                              <m:sub>
                                <m:r>
                                  <a:rPr lang="en-US" sz="1600" b="0" i="1" smtClean="0">
                                    <a:latin typeface="Cambria Math" panose="02040503050406030204" pitchFamily="18" charset="0"/>
                                  </a:rPr>
                                  <m:t>4</m:t>
                                </m:r>
                              </m:sub>
                            </m:sSub>
                          </m:den>
                        </m:f>
                      </m:oMath>
                    </m:oMathPara>
                  </a14:m>
                  <a:endParaRPr lang="en-US" dirty="0"/>
                </a:p>
              </p:txBody>
            </p:sp>
          </mc:Choice>
          <mc:Fallback xmlns="">
            <p:sp>
              <p:nvSpPr>
                <p:cNvPr id="600" name="TextBox 599">
                  <a:extLst>
                    <a:ext uri="{FF2B5EF4-FFF2-40B4-BE49-F238E27FC236}">
                      <a16:creationId xmlns:a16="http://schemas.microsoft.com/office/drawing/2014/main" id="{58BB46D3-663A-454D-A8D0-7306554CDB85}"/>
                    </a:ext>
                  </a:extLst>
                </p:cNvPr>
                <p:cNvSpPr txBox="1">
                  <a:spLocks noRot="1" noChangeAspect="1" noMove="1" noResize="1" noEditPoints="1" noAdjustHandles="1" noChangeArrowheads="1" noChangeShapeType="1" noTextEdit="1"/>
                </p:cNvSpPr>
                <p:nvPr/>
              </p:nvSpPr>
              <p:spPr>
                <a:xfrm>
                  <a:off x="7037857" y="4144834"/>
                  <a:ext cx="637995" cy="50776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1" name="TextBox 600">
                  <a:extLst>
                    <a:ext uri="{FF2B5EF4-FFF2-40B4-BE49-F238E27FC236}">
                      <a16:creationId xmlns:a16="http://schemas.microsoft.com/office/drawing/2014/main" id="{728991F6-286F-47E9-B35D-4D6C2A1AD57A}"/>
                    </a:ext>
                  </a:extLst>
                </p:cNvPr>
                <p:cNvSpPr txBox="1"/>
                <p:nvPr/>
              </p:nvSpPr>
              <p:spPr>
                <a:xfrm>
                  <a:off x="6143135" y="4167420"/>
                  <a:ext cx="637995" cy="5077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r>
                              <a:rPr lang="en-US" sz="1600" i="1" smtClean="0">
                                <a:latin typeface="Cambria Math" panose="02040503050406030204" pitchFamily="18" charset="0"/>
                              </a:rPr>
                              <m:t>𝑑</m:t>
                            </m:r>
                            <m:r>
                              <m:rPr>
                                <m:sty m:val="p"/>
                              </m:rPr>
                              <a:rPr lang="en-US" sz="1600" b="0" i="0" smtClean="0">
                                <a:latin typeface="Cambria Math" panose="02040503050406030204" pitchFamily="18" charset="0"/>
                              </a:rPr>
                              <m:t>error</m:t>
                            </m:r>
                          </m:num>
                          <m:den>
                            <m:r>
                              <a:rPr lang="en-US" sz="1600" i="1" smtClean="0">
                                <a:latin typeface="Cambria Math" panose="02040503050406030204" pitchFamily="18" charset="0"/>
                              </a:rPr>
                              <m:t>𝑑</m:t>
                            </m:r>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𝑤</m:t>
                                </m:r>
                              </m:e>
                              <m:sub>
                                <m:r>
                                  <a:rPr lang="en-US" sz="1600" b="0" i="1" smtClean="0">
                                    <a:latin typeface="Cambria Math" panose="02040503050406030204" pitchFamily="18" charset="0"/>
                                  </a:rPr>
                                  <m:t>3</m:t>
                                </m:r>
                              </m:sub>
                            </m:sSub>
                          </m:den>
                        </m:f>
                      </m:oMath>
                    </m:oMathPara>
                  </a14:m>
                  <a:endParaRPr lang="en-US" dirty="0"/>
                </a:p>
              </p:txBody>
            </p:sp>
          </mc:Choice>
          <mc:Fallback xmlns="">
            <p:sp>
              <p:nvSpPr>
                <p:cNvPr id="601" name="TextBox 600">
                  <a:extLst>
                    <a:ext uri="{FF2B5EF4-FFF2-40B4-BE49-F238E27FC236}">
                      <a16:creationId xmlns:a16="http://schemas.microsoft.com/office/drawing/2014/main" id="{728991F6-286F-47E9-B35D-4D6C2A1AD57A}"/>
                    </a:ext>
                  </a:extLst>
                </p:cNvPr>
                <p:cNvSpPr txBox="1">
                  <a:spLocks noRot="1" noChangeAspect="1" noMove="1" noResize="1" noEditPoints="1" noAdjustHandles="1" noChangeArrowheads="1" noChangeShapeType="1" noTextEdit="1"/>
                </p:cNvSpPr>
                <p:nvPr/>
              </p:nvSpPr>
              <p:spPr>
                <a:xfrm>
                  <a:off x="6143135" y="4167420"/>
                  <a:ext cx="637995" cy="50776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2" name="TextBox 611">
                  <a:extLst>
                    <a:ext uri="{FF2B5EF4-FFF2-40B4-BE49-F238E27FC236}">
                      <a16:creationId xmlns:a16="http://schemas.microsoft.com/office/drawing/2014/main" id="{7F05C30B-2C26-4D08-A34B-29916C2AE33A}"/>
                    </a:ext>
                  </a:extLst>
                </p:cNvPr>
                <p:cNvSpPr txBox="1"/>
                <p:nvPr/>
              </p:nvSpPr>
              <p:spPr>
                <a:xfrm>
                  <a:off x="5169987" y="4144674"/>
                  <a:ext cx="637995" cy="5077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r>
                              <a:rPr lang="en-US" sz="1600" i="1" smtClean="0">
                                <a:latin typeface="Cambria Math" panose="02040503050406030204" pitchFamily="18" charset="0"/>
                              </a:rPr>
                              <m:t>𝑑</m:t>
                            </m:r>
                            <m:r>
                              <m:rPr>
                                <m:sty m:val="p"/>
                              </m:rPr>
                              <a:rPr lang="en-US" sz="1600" b="0" i="0" smtClean="0">
                                <a:latin typeface="Cambria Math" panose="02040503050406030204" pitchFamily="18" charset="0"/>
                              </a:rPr>
                              <m:t>error</m:t>
                            </m:r>
                          </m:num>
                          <m:den>
                            <m:r>
                              <a:rPr lang="en-US" sz="1600" i="1" smtClean="0">
                                <a:latin typeface="Cambria Math" panose="02040503050406030204" pitchFamily="18" charset="0"/>
                              </a:rPr>
                              <m:t>𝑑</m:t>
                            </m:r>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𝑤</m:t>
                                </m:r>
                              </m:e>
                              <m:sub>
                                <m:r>
                                  <a:rPr lang="en-US" sz="1600" b="0" i="1" smtClean="0">
                                    <a:latin typeface="Cambria Math" panose="02040503050406030204" pitchFamily="18" charset="0"/>
                                  </a:rPr>
                                  <m:t>2</m:t>
                                </m:r>
                              </m:sub>
                            </m:sSub>
                          </m:den>
                        </m:f>
                      </m:oMath>
                    </m:oMathPara>
                  </a14:m>
                  <a:endParaRPr lang="en-US" dirty="0"/>
                </a:p>
              </p:txBody>
            </p:sp>
          </mc:Choice>
          <mc:Fallback xmlns="">
            <p:sp>
              <p:nvSpPr>
                <p:cNvPr id="612" name="TextBox 611">
                  <a:extLst>
                    <a:ext uri="{FF2B5EF4-FFF2-40B4-BE49-F238E27FC236}">
                      <a16:creationId xmlns:a16="http://schemas.microsoft.com/office/drawing/2014/main" id="{7F05C30B-2C26-4D08-A34B-29916C2AE33A}"/>
                    </a:ext>
                  </a:extLst>
                </p:cNvPr>
                <p:cNvSpPr txBox="1">
                  <a:spLocks noRot="1" noChangeAspect="1" noMove="1" noResize="1" noEditPoints="1" noAdjustHandles="1" noChangeArrowheads="1" noChangeShapeType="1" noTextEdit="1"/>
                </p:cNvSpPr>
                <p:nvPr/>
              </p:nvSpPr>
              <p:spPr>
                <a:xfrm>
                  <a:off x="5169987" y="4144674"/>
                  <a:ext cx="637995" cy="507768"/>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3" name="TextBox 612">
                  <a:extLst>
                    <a:ext uri="{FF2B5EF4-FFF2-40B4-BE49-F238E27FC236}">
                      <a16:creationId xmlns:a16="http://schemas.microsoft.com/office/drawing/2014/main" id="{14D33B0B-8D76-44A6-AD09-53733C27DF15}"/>
                    </a:ext>
                  </a:extLst>
                </p:cNvPr>
                <p:cNvSpPr txBox="1"/>
                <p:nvPr/>
              </p:nvSpPr>
              <p:spPr>
                <a:xfrm>
                  <a:off x="4175039" y="4143546"/>
                  <a:ext cx="637995" cy="5077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r>
                              <a:rPr lang="en-US" sz="1600" i="1" smtClean="0">
                                <a:latin typeface="Cambria Math" panose="02040503050406030204" pitchFamily="18" charset="0"/>
                              </a:rPr>
                              <m:t>𝑑</m:t>
                            </m:r>
                            <m:r>
                              <m:rPr>
                                <m:sty m:val="p"/>
                              </m:rPr>
                              <a:rPr lang="en-US" sz="1600" b="0" i="0" smtClean="0">
                                <a:latin typeface="Cambria Math" panose="02040503050406030204" pitchFamily="18" charset="0"/>
                              </a:rPr>
                              <m:t>error</m:t>
                            </m:r>
                          </m:num>
                          <m:den>
                            <m:r>
                              <a:rPr lang="en-US" sz="1600" i="1" smtClean="0">
                                <a:latin typeface="Cambria Math" panose="02040503050406030204" pitchFamily="18" charset="0"/>
                              </a:rPr>
                              <m:t>𝑑</m:t>
                            </m:r>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𝑤</m:t>
                                </m:r>
                              </m:e>
                              <m:sub>
                                <m:r>
                                  <a:rPr lang="en-US" sz="1600" b="0" i="1" smtClean="0">
                                    <a:latin typeface="Cambria Math" panose="02040503050406030204" pitchFamily="18" charset="0"/>
                                  </a:rPr>
                                  <m:t>1</m:t>
                                </m:r>
                              </m:sub>
                            </m:sSub>
                          </m:den>
                        </m:f>
                      </m:oMath>
                    </m:oMathPara>
                  </a14:m>
                  <a:endParaRPr lang="en-US" dirty="0"/>
                </a:p>
              </p:txBody>
            </p:sp>
          </mc:Choice>
          <mc:Fallback xmlns="">
            <p:sp>
              <p:nvSpPr>
                <p:cNvPr id="613" name="TextBox 612">
                  <a:extLst>
                    <a:ext uri="{FF2B5EF4-FFF2-40B4-BE49-F238E27FC236}">
                      <a16:creationId xmlns:a16="http://schemas.microsoft.com/office/drawing/2014/main" id="{14D33B0B-8D76-44A6-AD09-53733C27DF15}"/>
                    </a:ext>
                  </a:extLst>
                </p:cNvPr>
                <p:cNvSpPr txBox="1">
                  <a:spLocks noRot="1" noChangeAspect="1" noMove="1" noResize="1" noEditPoints="1" noAdjustHandles="1" noChangeArrowheads="1" noChangeShapeType="1" noTextEdit="1"/>
                </p:cNvSpPr>
                <p:nvPr/>
              </p:nvSpPr>
              <p:spPr>
                <a:xfrm>
                  <a:off x="4175039" y="4143546"/>
                  <a:ext cx="637995" cy="507768"/>
                </a:xfrm>
                <a:prstGeom prst="rect">
                  <a:avLst/>
                </a:prstGeom>
                <a:blipFill>
                  <a:blip r:embed="rId16"/>
                  <a:stretch>
                    <a:fillRect/>
                  </a:stretch>
                </a:blipFill>
              </p:spPr>
              <p:txBody>
                <a:bodyPr/>
                <a:lstStyle/>
                <a:p>
                  <a:r>
                    <a:rPr lang="en-US">
                      <a:noFill/>
                    </a:rPr>
                    <a:t> </a:t>
                  </a:r>
                </a:p>
              </p:txBody>
            </p:sp>
          </mc:Fallback>
        </mc:AlternateContent>
        <p:cxnSp>
          <p:nvCxnSpPr>
            <p:cNvPr id="585" name="Connector: Elbow 584">
              <a:extLst>
                <a:ext uri="{FF2B5EF4-FFF2-40B4-BE49-F238E27FC236}">
                  <a16:creationId xmlns:a16="http://schemas.microsoft.com/office/drawing/2014/main" id="{4B0D4E28-3644-4585-920B-EAA159ED5456}"/>
                </a:ext>
              </a:extLst>
            </p:cNvPr>
            <p:cNvCxnSpPr>
              <a:cxnSpLocks/>
              <a:endCxn id="592" idx="0"/>
            </p:cNvCxnSpPr>
            <p:nvPr/>
          </p:nvCxnSpPr>
          <p:spPr>
            <a:xfrm rot="10800000" flipV="1">
              <a:off x="8364575" y="3951560"/>
              <a:ext cx="1103122" cy="215176"/>
            </a:xfrm>
            <a:prstGeom prst="bentConnector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91" name="Connector: Elbow 590">
              <a:extLst>
                <a:ext uri="{FF2B5EF4-FFF2-40B4-BE49-F238E27FC236}">
                  <a16:creationId xmlns:a16="http://schemas.microsoft.com/office/drawing/2014/main" id="{2221253D-0A11-464D-97A6-122549660145}"/>
                </a:ext>
              </a:extLst>
            </p:cNvPr>
            <p:cNvCxnSpPr>
              <a:cxnSpLocks/>
              <a:endCxn id="600" idx="0"/>
            </p:cNvCxnSpPr>
            <p:nvPr/>
          </p:nvCxnSpPr>
          <p:spPr>
            <a:xfrm rot="10800000" flipV="1">
              <a:off x="7356855" y="3951560"/>
              <a:ext cx="2110842" cy="193274"/>
            </a:xfrm>
            <a:prstGeom prst="bentConnector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94" name="Connector: Elbow 593">
              <a:extLst>
                <a:ext uri="{FF2B5EF4-FFF2-40B4-BE49-F238E27FC236}">
                  <a16:creationId xmlns:a16="http://schemas.microsoft.com/office/drawing/2014/main" id="{D5AD2E43-B15F-497B-B62D-BB7EF08FA128}"/>
                </a:ext>
              </a:extLst>
            </p:cNvPr>
            <p:cNvCxnSpPr>
              <a:cxnSpLocks/>
              <a:endCxn id="601" idx="0"/>
            </p:cNvCxnSpPr>
            <p:nvPr/>
          </p:nvCxnSpPr>
          <p:spPr>
            <a:xfrm rot="10800000" flipV="1">
              <a:off x="6462133" y="3951560"/>
              <a:ext cx="3005564" cy="215860"/>
            </a:xfrm>
            <a:prstGeom prst="bentConnector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97" name="Connector: Elbow 596">
              <a:extLst>
                <a:ext uri="{FF2B5EF4-FFF2-40B4-BE49-F238E27FC236}">
                  <a16:creationId xmlns:a16="http://schemas.microsoft.com/office/drawing/2014/main" id="{87F36A33-CA55-4996-BAF3-C2DB96BEB086}"/>
                </a:ext>
              </a:extLst>
            </p:cNvPr>
            <p:cNvCxnSpPr>
              <a:cxnSpLocks/>
              <a:endCxn id="612" idx="0"/>
            </p:cNvCxnSpPr>
            <p:nvPr/>
          </p:nvCxnSpPr>
          <p:spPr>
            <a:xfrm rot="10800000" flipV="1">
              <a:off x="5488985" y="3951560"/>
              <a:ext cx="3978712" cy="193114"/>
            </a:xfrm>
            <a:prstGeom prst="bentConnector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603" name="Connector: Elbow 602">
              <a:extLst>
                <a:ext uri="{FF2B5EF4-FFF2-40B4-BE49-F238E27FC236}">
                  <a16:creationId xmlns:a16="http://schemas.microsoft.com/office/drawing/2014/main" id="{96810C05-0FA4-4DA3-B44B-5B9D2574DFCC}"/>
                </a:ext>
              </a:extLst>
            </p:cNvPr>
            <p:cNvCxnSpPr>
              <a:cxnSpLocks/>
              <a:endCxn id="613" idx="0"/>
            </p:cNvCxnSpPr>
            <p:nvPr/>
          </p:nvCxnSpPr>
          <p:spPr>
            <a:xfrm rot="10800000" flipV="1">
              <a:off x="4494037" y="3951560"/>
              <a:ext cx="4973660" cy="191986"/>
            </a:xfrm>
            <a:prstGeom prst="bentConnector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grpSp>
        <p:nvGrpSpPr>
          <p:cNvPr id="6" name="Group 5">
            <a:extLst>
              <a:ext uri="{FF2B5EF4-FFF2-40B4-BE49-F238E27FC236}">
                <a16:creationId xmlns:a16="http://schemas.microsoft.com/office/drawing/2014/main" id="{A9F0491D-A149-4A98-88FB-6CF9C0874437}"/>
              </a:ext>
            </a:extLst>
          </p:cNvPr>
          <p:cNvGrpSpPr/>
          <p:nvPr/>
        </p:nvGrpSpPr>
        <p:grpSpPr>
          <a:xfrm>
            <a:off x="9516780" y="3007120"/>
            <a:ext cx="685124" cy="1148367"/>
            <a:chOff x="9516780" y="3007120"/>
            <a:chExt cx="685124" cy="1148367"/>
          </a:xfrm>
        </p:grpSpPr>
        <p:cxnSp>
          <p:nvCxnSpPr>
            <p:cNvPr id="2226" name="Connector: Elbow 2225">
              <a:extLst>
                <a:ext uri="{FF2B5EF4-FFF2-40B4-BE49-F238E27FC236}">
                  <a16:creationId xmlns:a16="http://schemas.microsoft.com/office/drawing/2014/main" id="{63D337F2-1DF1-48D9-853F-F20473153ECE}"/>
                </a:ext>
              </a:extLst>
            </p:cNvPr>
            <p:cNvCxnSpPr>
              <a:cxnSpLocks/>
              <a:stCxn id="369" idx="2"/>
              <a:endCxn id="611" idx="0"/>
            </p:cNvCxnSpPr>
            <p:nvPr/>
          </p:nvCxnSpPr>
          <p:spPr>
            <a:xfrm rot="5400000">
              <a:off x="9624685" y="3241778"/>
              <a:ext cx="471364" cy="2048"/>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380" name="TextBox 379">
              <a:extLst>
                <a:ext uri="{FF2B5EF4-FFF2-40B4-BE49-F238E27FC236}">
                  <a16:creationId xmlns:a16="http://schemas.microsoft.com/office/drawing/2014/main" id="{68C8EA96-766A-4997-B8A5-0C57FFF1FAE2}"/>
                </a:ext>
              </a:extLst>
            </p:cNvPr>
            <p:cNvSpPr txBox="1"/>
            <p:nvPr/>
          </p:nvSpPr>
          <p:spPr>
            <a:xfrm>
              <a:off x="9516780" y="3847710"/>
              <a:ext cx="685124" cy="307777"/>
            </a:xfrm>
            <a:prstGeom prst="rect">
              <a:avLst/>
            </a:prstGeom>
            <a:noFill/>
          </p:spPr>
          <p:txBody>
            <a:bodyPr wrap="none" rtlCol="0">
              <a:spAutoFit/>
            </a:bodyPr>
            <a:lstStyle/>
            <a:p>
              <a:r>
                <a:rPr lang="en-US" sz="1400" b="1" dirty="0">
                  <a:solidFill>
                    <a:srgbClr val="FF0000"/>
                  </a:solidFill>
                </a:rPr>
                <a:t>Errors</a:t>
              </a:r>
            </a:p>
          </p:txBody>
        </p:sp>
        <p:sp>
          <p:nvSpPr>
            <p:cNvPr id="611" name="Rectangle 610">
              <a:extLst>
                <a:ext uri="{FF2B5EF4-FFF2-40B4-BE49-F238E27FC236}">
                  <a16:creationId xmlns:a16="http://schemas.microsoft.com/office/drawing/2014/main" id="{53EECE52-F8B9-4B5C-988B-D9D09C61AA9E}"/>
                </a:ext>
              </a:extLst>
            </p:cNvPr>
            <p:cNvSpPr/>
            <p:nvPr/>
          </p:nvSpPr>
          <p:spPr>
            <a:xfrm>
              <a:off x="9534136" y="3478484"/>
              <a:ext cx="650413" cy="276995"/>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loss</a:t>
              </a:r>
            </a:p>
          </p:txBody>
        </p:sp>
        <p:cxnSp>
          <p:nvCxnSpPr>
            <p:cNvPr id="658" name="Connector: Elbow 657">
              <a:extLst>
                <a:ext uri="{FF2B5EF4-FFF2-40B4-BE49-F238E27FC236}">
                  <a16:creationId xmlns:a16="http://schemas.microsoft.com/office/drawing/2014/main" id="{2DECB8A3-93F4-4D37-B133-9384B2FD04BA}"/>
                </a:ext>
              </a:extLst>
            </p:cNvPr>
            <p:cNvCxnSpPr>
              <a:cxnSpLocks/>
            </p:cNvCxnSpPr>
            <p:nvPr/>
          </p:nvCxnSpPr>
          <p:spPr>
            <a:xfrm rot="5400000">
              <a:off x="9770368" y="3849216"/>
              <a:ext cx="177951" cy="1"/>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86187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38"/>
                                        </p:tgtEl>
                                        <p:attrNameLst>
                                          <p:attrName>style.visibility</p:attrName>
                                        </p:attrNameLst>
                                      </p:cBhvr>
                                      <p:to>
                                        <p:strVal val="visible"/>
                                      </p:to>
                                    </p:set>
                                    <p:animEffect transition="in" filter="wipe(left)">
                                      <p:cBhvr>
                                        <p:cTn id="26" dur="500"/>
                                        <p:tgtEl>
                                          <p:spTgt spid="2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28D8-883B-4A78-BD20-1CC22209C123}"/>
              </a:ext>
            </a:extLst>
          </p:cNvPr>
          <p:cNvSpPr>
            <a:spLocks noGrp="1"/>
          </p:cNvSpPr>
          <p:nvPr>
            <p:ph type="title"/>
          </p:nvPr>
        </p:nvSpPr>
        <p:spPr/>
        <p:txBody>
          <a:bodyPr/>
          <a:lstStyle/>
          <a:p>
            <a:r>
              <a:rPr lang="en-US" dirty="0"/>
              <a:t>Iteratively Retrain to Recover Accuracy</a:t>
            </a:r>
          </a:p>
        </p:txBody>
      </p:sp>
      <p:sp>
        <p:nvSpPr>
          <p:cNvPr id="4" name="Slide Number Placeholder 3">
            <a:extLst>
              <a:ext uri="{FF2B5EF4-FFF2-40B4-BE49-F238E27FC236}">
                <a16:creationId xmlns:a16="http://schemas.microsoft.com/office/drawing/2014/main" id="{DE7722D3-BC8F-4D8C-8720-FB9D1640D64B}"/>
              </a:ext>
            </a:extLst>
          </p:cNvPr>
          <p:cNvSpPr>
            <a:spLocks noGrp="1"/>
          </p:cNvSpPr>
          <p:nvPr>
            <p:ph type="sldNum" sz="quarter" idx="12"/>
          </p:nvPr>
        </p:nvSpPr>
        <p:spPr/>
        <p:txBody>
          <a:bodyPr/>
          <a:lstStyle/>
          <a:p>
            <a:fld id="{75405F3C-E1F1-4016-982B-CA91284A1E2D}" type="slidenum">
              <a:rPr lang="en-US" smtClean="0"/>
              <a:t>30</a:t>
            </a:fld>
            <a:endParaRPr lang="en-US"/>
          </a:p>
        </p:txBody>
      </p:sp>
      <p:pic>
        <p:nvPicPr>
          <p:cNvPr id="5" name="Picture 4">
            <a:extLst>
              <a:ext uri="{FF2B5EF4-FFF2-40B4-BE49-F238E27FC236}">
                <a16:creationId xmlns:a16="http://schemas.microsoft.com/office/drawing/2014/main" id="{EC64B11E-9D73-4B79-8D76-A8E2D9F80FC5}"/>
              </a:ext>
            </a:extLst>
          </p:cNvPr>
          <p:cNvPicPr>
            <a:picLocks noChangeAspect="1"/>
          </p:cNvPicPr>
          <p:nvPr/>
        </p:nvPicPr>
        <p:blipFill>
          <a:blip r:embed="rId3"/>
          <a:stretch>
            <a:fillRect/>
          </a:stretch>
        </p:blipFill>
        <p:spPr>
          <a:xfrm>
            <a:off x="1362614" y="1907376"/>
            <a:ext cx="9733857" cy="4448974"/>
          </a:xfrm>
          <a:prstGeom prst="rect">
            <a:avLst/>
          </a:prstGeom>
        </p:spPr>
      </p:pic>
      <p:pic>
        <p:nvPicPr>
          <p:cNvPr id="6" name="Picture 5">
            <a:extLst>
              <a:ext uri="{FF2B5EF4-FFF2-40B4-BE49-F238E27FC236}">
                <a16:creationId xmlns:a16="http://schemas.microsoft.com/office/drawing/2014/main" id="{EB3238B7-5491-4080-A9BE-F72DDF297EAA}"/>
              </a:ext>
            </a:extLst>
          </p:cNvPr>
          <p:cNvPicPr>
            <a:picLocks noChangeAspect="1"/>
          </p:cNvPicPr>
          <p:nvPr/>
        </p:nvPicPr>
        <p:blipFill>
          <a:blip r:embed="rId4"/>
          <a:stretch>
            <a:fillRect/>
          </a:stretch>
        </p:blipFill>
        <p:spPr>
          <a:xfrm>
            <a:off x="360010" y="1907376"/>
            <a:ext cx="2486025" cy="476250"/>
          </a:xfrm>
          <a:prstGeom prst="rect">
            <a:avLst/>
          </a:prstGeom>
        </p:spPr>
      </p:pic>
    </p:spTree>
    <p:extLst>
      <p:ext uri="{BB962C8B-B14F-4D97-AF65-F5344CB8AC3E}">
        <p14:creationId xmlns:p14="http://schemas.microsoft.com/office/powerpoint/2010/main" val="1011310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15600" cy="1325563"/>
          </a:xfrm>
        </p:spPr>
        <p:txBody>
          <a:bodyPr>
            <a:normAutofit/>
          </a:bodyPr>
          <a:lstStyle/>
          <a:p>
            <a:r>
              <a:rPr lang="en-GB" sz="4000" dirty="0"/>
              <a:t>Remaining Issues</a:t>
            </a:r>
          </a:p>
        </p:txBody>
      </p:sp>
      <p:sp>
        <p:nvSpPr>
          <p:cNvPr id="11" name="Content Placeholder 2"/>
          <p:cNvSpPr>
            <a:spLocks noGrp="1"/>
          </p:cNvSpPr>
          <p:nvPr>
            <p:ph idx="1"/>
          </p:nvPr>
        </p:nvSpPr>
        <p:spPr/>
        <p:txBody>
          <a:bodyPr>
            <a:normAutofit/>
          </a:bodyPr>
          <a:lstStyle/>
          <a:p>
            <a:r>
              <a:rPr lang="en-US" altLang="zh-CN" sz="3200" dirty="0">
                <a:solidFill>
                  <a:schemeClr val="tx2"/>
                </a:solidFill>
              </a:rPr>
              <a:t>How to make the entire process automated and convenient?</a:t>
            </a:r>
          </a:p>
          <a:p>
            <a:pPr lvl="1">
              <a:buFontTx/>
              <a:buChar char="-"/>
            </a:pPr>
            <a:endParaRPr lang="en-US" altLang="zh-CN" sz="2800" dirty="0"/>
          </a:p>
          <a:p>
            <a:r>
              <a:rPr lang="en-GB" altLang="zh-CN" sz="3200" dirty="0">
                <a:solidFill>
                  <a:schemeClr val="tx2"/>
                </a:solidFill>
              </a:rPr>
              <a:t>How to accelerate operators on sparse data?</a:t>
            </a:r>
          </a:p>
          <a:p>
            <a:pPr lvl="1">
              <a:buFontTx/>
              <a:buChar char="-"/>
            </a:pPr>
            <a:endParaRPr lang="en-GB" altLang="zh-CN" sz="2800" dirty="0"/>
          </a:p>
          <a:p>
            <a:r>
              <a:rPr lang="en-GB" altLang="zh-CN" sz="3200" dirty="0">
                <a:solidFill>
                  <a:schemeClr val="tx2"/>
                </a:solidFill>
              </a:rPr>
              <a:t>Can we even accelerate training?</a:t>
            </a:r>
          </a:p>
          <a:p>
            <a:pPr lvl="1">
              <a:buFontTx/>
              <a:buChar char="-"/>
            </a:pPr>
            <a:endParaRPr lang="en-GB" altLang="zh-CN" sz="2800" dirty="0"/>
          </a:p>
        </p:txBody>
      </p:sp>
      <p:sp>
        <p:nvSpPr>
          <p:cNvPr id="4" name="Slide Number Placeholder 3"/>
          <p:cNvSpPr>
            <a:spLocks noGrp="1"/>
          </p:cNvSpPr>
          <p:nvPr>
            <p:ph type="sldNum" sz="quarter" idx="12"/>
          </p:nvPr>
        </p:nvSpPr>
        <p:spPr/>
        <p:txBody>
          <a:bodyPr/>
          <a:lstStyle/>
          <a:p>
            <a:fld id="{75405F3C-E1F1-4016-982B-CA91284A1E2D}" type="slidenum">
              <a:rPr lang="en-US" smtClean="0"/>
              <a:t>31</a:t>
            </a:fld>
            <a:endParaRPr lang="en-US"/>
          </a:p>
        </p:txBody>
      </p:sp>
    </p:spTree>
    <p:extLst>
      <p:ext uri="{BB962C8B-B14F-4D97-AF65-F5344CB8AC3E}">
        <p14:creationId xmlns:p14="http://schemas.microsoft.com/office/powerpoint/2010/main" val="3709328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4" name="Table 383">
            <a:extLst>
              <a:ext uri="{FF2B5EF4-FFF2-40B4-BE49-F238E27FC236}">
                <a16:creationId xmlns:a16="http://schemas.microsoft.com/office/drawing/2014/main" id="{425EA2E0-6B87-448C-B350-DF67DA7F96F3}"/>
              </a:ext>
            </a:extLst>
          </p:cNvPr>
          <p:cNvGraphicFramePr>
            <a:graphicFrameLocks noGrp="1"/>
          </p:cNvGraphicFramePr>
          <p:nvPr>
            <p:extLst>
              <p:ext uri="{D42A27DB-BD31-4B8C-83A1-F6EECF244321}">
                <p14:modId xmlns:p14="http://schemas.microsoft.com/office/powerpoint/2010/main" val="1643566551"/>
              </p:ext>
            </p:extLst>
          </p:nvPr>
        </p:nvGraphicFramePr>
        <p:xfrm>
          <a:off x="8537526" y="2772400"/>
          <a:ext cx="3193144" cy="2926080"/>
        </p:xfrm>
        <a:graphic>
          <a:graphicData uri="http://schemas.openxmlformats.org/drawingml/2006/table">
            <a:tbl>
              <a:tblPr firstRow="1" bandRow="1">
                <a:tableStyleId>{5C22544A-7EE6-4342-B048-85BDC9FD1C3A}</a:tableStyleId>
              </a:tblPr>
              <a:tblGrid>
                <a:gridCol w="399143">
                  <a:extLst>
                    <a:ext uri="{9D8B030D-6E8A-4147-A177-3AD203B41FA5}">
                      <a16:colId xmlns:a16="http://schemas.microsoft.com/office/drawing/2014/main" val="736567805"/>
                    </a:ext>
                  </a:extLst>
                </a:gridCol>
                <a:gridCol w="399143">
                  <a:extLst>
                    <a:ext uri="{9D8B030D-6E8A-4147-A177-3AD203B41FA5}">
                      <a16:colId xmlns:a16="http://schemas.microsoft.com/office/drawing/2014/main" val="2816829294"/>
                    </a:ext>
                  </a:extLst>
                </a:gridCol>
                <a:gridCol w="399143">
                  <a:extLst>
                    <a:ext uri="{9D8B030D-6E8A-4147-A177-3AD203B41FA5}">
                      <a16:colId xmlns:a16="http://schemas.microsoft.com/office/drawing/2014/main" val="2140377136"/>
                    </a:ext>
                  </a:extLst>
                </a:gridCol>
                <a:gridCol w="399143">
                  <a:extLst>
                    <a:ext uri="{9D8B030D-6E8A-4147-A177-3AD203B41FA5}">
                      <a16:colId xmlns:a16="http://schemas.microsoft.com/office/drawing/2014/main" val="3947729921"/>
                    </a:ext>
                  </a:extLst>
                </a:gridCol>
                <a:gridCol w="399143">
                  <a:extLst>
                    <a:ext uri="{9D8B030D-6E8A-4147-A177-3AD203B41FA5}">
                      <a16:colId xmlns:a16="http://schemas.microsoft.com/office/drawing/2014/main" val="338085572"/>
                    </a:ext>
                  </a:extLst>
                </a:gridCol>
                <a:gridCol w="399143">
                  <a:extLst>
                    <a:ext uri="{9D8B030D-6E8A-4147-A177-3AD203B41FA5}">
                      <a16:colId xmlns:a16="http://schemas.microsoft.com/office/drawing/2014/main" val="1557215894"/>
                    </a:ext>
                  </a:extLst>
                </a:gridCol>
                <a:gridCol w="399143">
                  <a:extLst>
                    <a:ext uri="{9D8B030D-6E8A-4147-A177-3AD203B41FA5}">
                      <a16:colId xmlns:a16="http://schemas.microsoft.com/office/drawing/2014/main" val="974082663"/>
                    </a:ext>
                  </a:extLst>
                </a:gridCol>
                <a:gridCol w="399143">
                  <a:extLst>
                    <a:ext uri="{9D8B030D-6E8A-4147-A177-3AD203B41FA5}">
                      <a16:colId xmlns:a16="http://schemas.microsoft.com/office/drawing/2014/main" val="2620455685"/>
                    </a:ext>
                  </a:extLst>
                </a:gridCol>
              </a:tblGrid>
              <a:tr h="35791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368557"/>
                  </a:ext>
                </a:extLst>
              </a:tr>
              <a:tr h="35791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050414"/>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493211048"/>
                  </a:ext>
                </a:extLst>
              </a:tr>
              <a:tr h="35791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10177351"/>
                  </a:ext>
                </a:extLst>
              </a:tr>
              <a:tr h="35791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0467187"/>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2357853"/>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0829426"/>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85118"/>
                  </a:ext>
                </a:extLst>
              </a:tr>
            </a:tbl>
          </a:graphicData>
        </a:graphic>
      </p:graphicFrame>
      <p:sp>
        <p:nvSpPr>
          <p:cNvPr id="425" name="TextBox 424">
            <a:extLst>
              <a:ext uri="{FF2B5EF4-FFF2-40B4-BE49-F238E27FC236}">
                <a16:creationId xmlns:a16="http://schemas.microsoft.com/office/drawing/2014/main" id="{EDBEB0C4-1C37-458A-8F4F-C130F5582D7D}"/>
              </a:ext>
            </a:extLst>
          </p:cNvPr>
          <p:cNvSpPr txBox="1"/>
          <p:nvPr/>
        </p:nvSpPr>
        <p:spPr>
          <a:xfrm>
            <a:off x="11276837" y="3500193"/>
            <a:ext cx="503853" cy="369332"/>
          </a:xfrm>
          <a:prstGeom prst="rect">
            <a:avLst/>
          </a:prstGeom>
          <a:noFill/>
        </p:spPr>
        <p:txBody>
          <a:bodyPr wrap="square" rtlCol="0">
            <a:spAutoFit/>
          </a:bodyPr>
          <a:lstStyle/>
          <a:p>
            <a:pPr algn="ctr"/>
            <a:r>
              <a:rPr lang="en-US" dirty="0"/>
              <a:t>0.5</a:t>
            </a:r>
          </a:p>
        </p:txBody>
      </p:sp>
      <p:sp>
        <p:nvSpPr>
          <p:cNvPr id="395" name="TextBox 394">
            <a:extLst>
              <a:ext uri="{FF2B5EF4-FFF2-40B4-BE49-F238E27FC236}">
                <a16:creationId xmlns:a16="http://schemas.microsoft.com/office/drawing/2014/main" id="{C90A734F-6BA7-4EAE-9B62-2C6F30620032}"/>
              </a:ext>
            </a:extLst>
          </p:cNvPr>
          <p:cNvSpPr txBox="1"/>
          <p:nvPr/>
        </p:nvSpPr>
        <p:spPr>
          <a:xfrm>
            <a:off x="10868881" y="3504482"/>
            <a:ext cx="503853" cy="369332"/>
          </a:xfrm>
          <a:prstGeom prst="rect">
            <a:avLst/>
          </a:prstGeom>
          <a:noFill/>
        </p:spPr>
        <p:txBody>
          <a:bodyPr wrap="square" rtlCol="0">
            <a:spAutoFit/>
          </a:bodyPr>
          <a:lstStyle/>
          <a:p>
            <a:pPr algn="ctr"/>
            <a:r>
              <a:rPr lang="en-US" dirty="0"/>
              <a:t>2.5</a:t>
            </a:r>
          </a:p>
        </p:txBody>
      </p:sp>
      <p:sp>
        <p:nvSpPr>
          <p:cNvPr id="409" name="TextBox 408">
            <a:extLst>
              <a:ext uri="{FF2B5EF4-FFF2-40B4-BE49-F238E27FC236}">
                <a16:creationId xmlns:a16="http://schemas.microsoft.com/office/drawing/2014/main" id="{979BE817-41D7-4CF1-B87A-0848C2B76C16}"/>
              </a:ext>
            </a:extLst>
          </p:cNvPr>
          <p:cNvSpPr txBox="1"/>
          <p:nvPr/>
        </p:nvSpPr>
        <p:spPr>
          <a:xfrm>
            <a:off x="11279688" y="3138315"/>
            <a:ext cx="503853" cy="369332"/>
          </a:xfrm>
          <a:prstGeom prst="rect">
            <a:avLst/>
          </a:prstGeom>
          <a:noFill/>
        </p:spPr>
        <p:txBody>
          <a:bodyPr wrap="square" rtlCol="0">
            <a:spAutoFit/>
          </a:bodyPr>
          <a:lstStyle/>
          <a:p>
            <a:pPr algn="ctr"/>
            <a:r>
              <a:rPr lang="en-US" dirty="0"/>
              <a:t>4.5</a:t>
            </a:r>
          </a:p>
        </p:txBody>
      </p:sp>
      <p:sp>
        <p:nvSpPr>
          <p:cNvPr id="398" name="TextBox 397">
            <a:extLst>
              <a:ext uri="{FF2B5EF4-FFF2-40B4-BE49-F238E27FC236}">
                <a16:creationId xmlns:a16="http://schemas.microsoft.com/office/drawing/2014/main" id="{693EBC75-BDAB-47B1-92A3-9855410B9734}"/>
              </a:ext>
            </a:extLst>
          </p:cNvPr>
          <p:cNvSpPr txBox="1"/>
          <p:nvPr/>
        </p:nvSpPr>
        <p:spPr>
          <a:xfrm>
            <a:off x="10878990" y="3137443"/>
            <a:ext cx="503853" cy="369332"/>
          </a:xfrm>
          <a:prstGeom prst="rect">
            <a:avLst/>
          </a:prstGeom>
          <a:noFill/>
        </p:spPr>
        <p:txBody>
          <a:bodyPr wrap="square" rtlCol="0">
            <a:spAutoFit/>
          </a:bodyPr>
          <a:lstStyle/>
          <a:p>
            <a:pPr algn="ctr"/>
            <a:r>
              <a:rPr lang="en-US" dirty="0"/>
              <a:t>0.8</a:t>
            </a:r>
          </a:p>
        </p:txBody>
      </p:sp>
      <p:sp>
        <p:nvSpPr>
          <p:cNvPr id="418" name="TextBox 417">
            <a:extLst>
              <a:ext uri="{FF2B5EF4-FFF2-40B4-BE49-F238E27FC236}">
                <a16:creationId xmlns:a16="http://schemas.microsoft.com/office/drawing/2014/main" id="{A3917A1D-4E4E-4F58-BB26-B4538079B52A}"/>
              </a:ext>
            </a:extLst>
          </p:cNvPr>
          <p:cNvSpPr txBox="1"/>
          <p:nvPr/>
        </p:nvSpPr>
        <p:spPr>
          <a:xfrm>
            <a:off x="8891960" y="3141732"/>
            <a:ext cx="503853" cy="369332"/>
          </a:xfrm>
          <a:prstGeom prst="rect">
            <a:avLst/>
          </a:prstGeom>
          <a:noFill/>
        </p:spPr>
        <p:txBody>
          <a:bodyPr wrap="square" rtlCol="0">
            <a:spAutoFit/>
          </a:bodyPr>
          <a:lstStyle/>
          <a:p>
            <a:pPr algn="ctr"/>
            <a:r>
              <a:rPr lang="en-US" dirty="0"/>
              <a:t>0.7</a:t>
            </a:r>
          </a:p>
        </p:txBody>
      </p:sp>
      <p:sp>
        <p:nvSpPr>
          <p:cNvPr id="417" name="TextBox 416">
            <a:extLst>
              <a:ext uri="{FF2B5EF4-FFF2-40B4-BE49-F238E27FC236}">
                <a16:creationId xmlns:a16="http://schemas.microsoft.com/office/drawing/2014/main" id="{98A41C0E-DC0F-4AAA-B3BB-40597A78BED1}"/>
              </a:ext>
            </a:extLst>
          </p:cNvPr>
          <p:cNvSpPr txBox="1"/>
          <p:nvPr/>
        </p:nvSpPr>
        <p:spPr>
          <a:xfrm>
            <a:off x="8480245" y="3141732"/>
            <a:ext cx="503853" cy="369332"/>
          </a:xfrm>
          <a:prstGeom prst="rect">
            <a:avLst/>
          </a:prstGeom>
          <a:noFill/>
        </p:spPr>
        <p:txBody>
          <a:bodyPr wrap="square" rtlCol="0">
            <a:spAutoFit/>
          </a:bodyPr>
          <a:lstStyle/>
          <a:p>
            <a:pPr algn="ctr"/>
            <a:r>
              <a:rPr lang="en-US" dirty="0"/>
              <a:t>0.5</a:t>
            </a:r>
          </a:p>
        </p:txBody>
      </p:sp>
      <p:sp>
        <p:nvSpPr>
          <p:cNvPr id="400" name="TextBox 399">
            <a:extLst>
              <a:ext uri="{FF2B5EF4-FFF2-40B4-BE49-F238E27FC236}">
                <a16:creationId xmlns:a16="http://schemas.microsoft.com/office/drawing/2014/main" id="{71BF9159-9308-42C4-8D6A-467B8F004FE7}"/>
              </a:ext>
            </a:extLst>
          </p:cNvPr>
          <p:cNvSpPr txBox="1"/>
          <p:nvPr/>
        </p:nvSpPr>
        <p:spPr>
          <a:xfrm>
            <a:off x="9673269" y="3141732"/>
            <a:ext cx="503853" cy="369332"/>
          </a:xfrm>
          <a:prstGeom prst="rect">
            <a:avLst/>
          </a:prstGeom>
          <a:noFill/>
        </p:spPr>
        <p:txBody>
          <a:bodyPr wrap="square" rtlCol="0">
            <a:spAutoFit/>
          </a:bodyPr>
          <a:lstStyle/>
          <a:p>
            <a:pPr algn="ctr"/>
            <a:r>
              <a:rPr lang="en-US" dirty="0"/>
              <a:t>0.9</a:t>
            </a:r>
          </a:p>
        </p:txBody>
      </p:sp>
      <p:sp>
        <p:nvSpPr>
          <p:cNvPr id="410" name="TextBox 409">
            <a:extLst>
              <a:ext uri="{FF2B5EF4-FFF2-40B4-BE49-F238E27FC236}">
                <a16:creationId xmlns:a16="http://schemas.microsoft.com/office/drawing/2014/main" id="{E5E8D77B-2D5E-4ECC-9F3B-B4AD2F0260DF}"/>
              </a:ext>
            </a:extLst>
          </p:cNvPr>
          <p:cNvSpPr txBox="1"/>
          <p:nvPr/>
        </p:nvSpPr>
        <p:spPr>
          <a:xfrm>
            <a:off x="9291363" y="3141732"/>
            <a:ext cx="503853" cy="369332"/>
          </a:xfrm>
          <a:prstGeom prst="rect">
            <a:avLst/>
          </a:prstGeom>
          <a:noFill/>
        </p:spPr>
        <p:txBody>
          <a:bodyPr wrap="square" rtlCol="0">
            <a:spAutoFit/>
          </a:bodyPr>
          <a:lstStyle/>
          <a:p>
            <a:pPr algn="ctr"/>
            <a:r>
              <a:rPr lang="en-US" dirty="0"/>
              <a:t>4.3</a:t>
            </a:r>
          </a:p>
        </p:txBody>
      </p:sp>
      <p:sp>
        <p:nvSpPr>
          <p:cNvPr id="427" name="TextBox 426">
            <a:extLst>
              <a:ext uri="{FF2B5EF4-FFF2-40B4-BE49-F238E27FC236}">
                <a16:creationId xmlns:a16="http://schemas.microsoft.com/office/drawing/2014/main" id="{D99E7566-37CD-46DD-A129-FF52997C82F4}"/>
              </a:ext>
            </a:extLst>
          </p:cNvPr>
          <p:cNvSpPr txBox="1"/>
          <p:nvPr/>
        </p:nvSpPr>
        <p:spPr>
          <a:xfrm>
            <a:off x="9670417" y="3869525"/>
            <a:ext cx="503853" cy="369332"/>
          </a:xfrm>
          <a:prstGeom prst="rect">
            <a:avLst/>
          </a:prstGeom>
          <a:noFill/>
        </p:spPr>
        <p:txBody>
          <a:bodyPr wrap="square" rtlCol="0">
            <a:spAutoFit/>
          </a:bodyPr>
          <a:lstStyle/>
          <a:p>
            <a:pPr algn="ctr"/>
            <a:r>
              <a:rPr lang="en-US" dirty="0"/>
              <a:t>0.5</a:t>
            </a:r>
          </a:p>
        </p:txBody>
      </p:sp>
      <p:sp>
        <p:nvSpPr>
          <p:cNvPr id="393" name="TextBox 392">
            <a:extLst>
              <a:ext uri="{FF2B5EF4-FFF2-40B4-BE49-F238E27FC236}">
                <a16:creationId xmlns:a16="http://schemas.microsoft.com/office/drawing/2014/main" id="{1145F578-0D7C-44BE-8ADF-B90B3966C7A7}"/>
              </a:ext>
            </a:extLst>
          </p:cNvPr>
          <p:cNvSpPr txBox="1"/>
          <p:nvPr/>
        </p:nvSpPr>
        <p:spPr>
          <a:xfrm>
            <a:off x="9288511" y="3869525"/>
            <a:ext cx="503853" cy="369332"/>
          </a:xfrm>
          <a:prstGeom prst="rect">
            <a:avLst/>
          </a:prstGeom>
          <a:noFill/>
        </p:spPr>
        <p:txBody>
          <a:bodyPr wrap="square" rtlCol="0">
            <a:spAutoFit/>
          </a:bodyPr>
          <a:lstStyle/>
          <a:p>
            <a:pPr algn="ctr"/>
            <a:r>
              <a:rPr lang="en-US" dirty="0"/>
              <a:t>3.7</a:t>
            </a:r>
          </a:p>
        </p:txBody>
      </p:sp>
      <p:sp>
        <p:nvSpPr>
          <p:cNvPr id="406" name="TextBox 405">
            <a:extLst>
              <a:ext uri="{FF2B5EF4-FFF2-40B4-BE49-F238E27FC236}">
                <a16:creationId xmlns:a16="http://schemas.microsoft.com/office/drawing/2014/main" id="{DCCC1776-91E3-4296-8B5A-9D40C9D6B27F}"/>
              </a:ext>
            </a:extLst>
          </p:cNvPr>
          <p:cNvSpPr txBox="1"/>
          <p:nvPr/>
        </p:nvSpPr>
        <p:spPr>
          <a:xfrm>
            <a:off x="8892608" y="4216519"/>
            <a:ext cx="503853" cy="369332"/>
          </a:xfrm>
          <a:prstGeom prst="rect">
            <a:avLst/>
          </a:prstGeom>
          <a:noFill/>
        </p:spPr>
        <p:txBody>
          <a:bodyPr wrap="square" rtlCol="0">
            <a:spAutoFit/>
          </a:bodyPr>
          <a:lstStyle/>
          <a:p>
            <a:pPr algn="ctr"/>
            <a:r>
              <a:rPr lang="en-US" dirty="0"/>
              <a:t>7.5</a:t>
            </a:r>
          </a:p>
        </p:txBody>
      </p:sp>
      <p:sp>
        <p:nvSpPr>
          <p:cNvPr id="392" name="TextBox 391">
            <a:extLst>
              <a:ext uri="{FF2B5EF4-FFF2-40B4-BE49-F238E27FC236}">
                <a16:creationId xmlns:a16="http://schemas.microsoft.com/office/drawing/2014/main" id="{BAE87228-5E19-4A89-A253-420F92EA4AA3}"/>
              </a:ext>
            </a:extLst>
          </p:cNvPr>
          <p:cNvSpPr txBox="1"/>
          <p:nvPr/>
        </p:nvSpPr>
        <p:spPr>
          <a:xfrm>
            <a:off x="8483617" y="4216519"/>
            <a:ext cx="503853" cy="369332"/>
          </a:xfrm>
          <a:prstGeom prst="rect">
            <a:avLst/>
          </a:prstGeom>
          <a:noFill/>
        </p:spPr>
        <p:txBody>
          <a:bodyPr wrap="square" rtlCol="0">
            <a:spAutoFit/>
          </a:bodyPr>
          <a:lstStyle/>
          <a:p>
            <a:pPr algn="ctr"/>
            <a:r>
              <a:rPr lang="en-US" dirty="0"/>
              <a:t>0.6</a:t>
            </a:r>
          </a:p>
        </p:txBody>
      </p:sp>
      <p:sp>
        <p:nvSpPr>
          <p:cNvPr id="390" name="TextBox 389">
            <a:extLst>
              <a:ext uri="{FF2B5EF4-FFF2-40B4-BE49-F238E27FC236}">
                <a16:creationId xmlns:a16="http://schemas.microsoft.com/office/drawing/2014/main" id="{3442AB6E-B880-41AD-8419-7C2A533DD023}"/>
              </a:ext>
            </a:extLst>
          </p:cNvPr>
          <p:cNvSpPr txBox="1"/>
          <p:nvPr/>
        </p:nvSpPr>
        <p:spPr>
          <a:xfrm>
            <a:off x="10477517" y="4585851"/>
            <a:ext cx="503853" cy="369332"/>
          </a:xfrm>
          <a:prstGeom prst="rect">
            <a:avLst/>
          </a:prstGeom>
          <a:noFill/>
        </p:spPr>
        <p:txBody>
          <a:bodyPr wrap="square" rtlCol="0">
            <a:spAutoFit/>
          </a:bodyPr>
          <a:lstStyle/>
          <a:p>
            <a:pPr algn="ctr"/>
            <a:r>
              <a:rPr lang="en-US" dirty="0"/>
              <a:t>2.5</a:t>
            </a:r>
          </a:p>
        </p:txBody>
      </p:sp>
      <p:sp>
        <p:nvSpPr>
          <p:cNvPr id="436" name="TextBox 435">
            <a:extLst>
              <a:ext uri="{FF2B5EF4-FFF2-40B4-BE49-F238E27FC236}">
                <a16:creationId xmlns:a16="http://schemas.microsoft.com/office/drawing/2014/main" id="{EE9FB38F-2126-474D-9264-04E40FE5BCDF}"/>
              </a:ext>
            </a:extLst>
          </p:cNvPr>
          <p:cNvSpPr txBox="1"/>
          <p:nvPr/>
        </p:nvSpPr>
        <p:spPr>
          <a:xfrm>
            <a:off x="10085630" y="4585851"/>
            <a:ext cx="503853" cy="369332"/>
          </a:xfrm>
          <a:prstGeom prst="rect">
            <a:avLst/>
          </a:prstGeom>
          <a:noFill/>
        </p:spPr>
        <p:txBody>
          <a:bodyPr wrap="square" rtlCol="0">
            <a:spAutoFit/>
          </a:bodyPr>
          <a:lstStyle/>
          <a:p>
            <a:pPr algn="ctr"/>
            <a:r>
              <a:rPr lang="en-US" dirty="0"/>
              <a:t>0.3</a:t>
            </a:r>
          </a:p>
        </p:txBody>
      </p:sp>
      <p:sp>
        <p:nvSpPr>
          <p:cNvPr id="403" name="TextBox 402">
            <a:extLst>
              <a:ext uri="{FF2B5EF4-FFF2-40B4-BE49-F238E27FC236}">
                <a16:creationId xmlns:a16="http://schemas.microsoft.com/office/drawing/2014/main" id="{5B5E39D3-915E-4573-9696-559B6D480599}"/>
              </a:ext>
            </a:extLst>
          </p:cNvPr>
          <p:cNvSpPr txBox="1"/>
          <p:nvPr/>
        </p:nvSpPr>
        <p:spPr>
          <a:xfrm>
            <a:off x="9291363" y="4585851"/>
            <a:ext cx="503853" cy="369332"/>
          </a:xfrm>
          <a:prstGeom prst="rect">
            <a:avLst/>
          </a:prstGeom>
          <a:noFill/>
        </p:spPr>
        <p:txBody>
          <a:bodyPr wrap="square" rtlCol="0">
            <a:spAutoFit/>
          </a:bodyPr>
          <a:lstStyle/>
          <a:p>
            <a:pPr algn="ctr"/>
            <a:r>
              <a:rPr lang="en-US" dirty="0"/>
              <a:t>7.5</a:t>
            </a:r>
          </a:p>
        </p:txBody>
      </p:sp>
      <p:sp>
        <p:nvSpPr>
          <p:cNvPr id="391" name="TextBox 390">
            <a:extLst>
              <a:ext uri="{FF2B5EF4-FFF2-40B4-BE49-F238E27FC236}">
                <a16:creationId xmlns:a16="http://schemas.microsoft.com/office/drawing/2014/main" id="{4DCE2F5F-E763-4536-888E-16F387FF366C}"/>
              </a:ext>
            </a:extLst>
          </p:cNvPr>
          <p:cNvSpPr txBox="1"/>
          <p:nvPr/>
        </p:nvSpPr>
        <p:spPr>
          <a:xfrm>
            <a:off x="9673269" y="4585851"/>
            <a:ext cx="503853" cy="369332"/>
          </a:xfrm>
          <a:prstGeom prst="rect">
            <a:avLst/>
          </a:prstGeom>
          <a:noFill/>
        </p:spPr>
        <p:txBody>
          <a:bodyPr wrap="square" rtlCol="0">
            <a:spAutoFit/>
          </a:bodyPr>
          <a:lstStyle/>
          <a:p>
            <a:pPr algn="ctr"/>
            <a:r>
              <a:rPr lang="en-US" dirty="0"/>
              <a:t>0.6</a:t>
            </a:r>
          </a:p>
        </p:txBody>
      </p:sp>
      <p:sp>
        <p:nvSpPr>
          <p:cNvPr id="386" name="TextBox 385">
            <a:extLst>
              <a:ext uri="{FF2B5EF4-FFF2-40B4-BE49-F238E27FC236}">
                <a16:creationId xmlns:a16="http://schemas.microsoft.com/office/drawing/2014/main" id="{656AC15D-951F-4ECB-816C-578DE03A71F6}"/>
              </a:ext>
            </a:extLst>
          </p:cNvPr>
          <p:cNvSpPr txBox="1"/>
          <p:nvPr/>
        </p:nvSpPr>
        <p:spPr>
          <a:xfrm>
            <a:off x="11276836" y="5310227"/>
            <a:ext cx="503853" cy="369332"/>
          </a:xfrm>
          <a:prstGeom prst="rect">
            <a:avLst/>
          </a:prstGeom>
          <a:noFill/>
        </p:spPr>
        <p:txBody>
          <a:bodyPr wrap="square" rtlCol="0">
            <a:spAutoFit/>
          </a:bodyPr>
          <a:lstStyle/>
          <a:p>
            <a:pPr algn="ctr"/>
            <a:r>
              <a:rPr lang="en-US" dirty="0"/>
              <a:t>0.8</a:t>
            </a:r>
          </a:p>
        </p:txBody>
      </p:sp>
      <p:sp>
        <p:nvSpPr>
          <p:cNvPr id="387" name="TextBox 386">
            <a:extLst>
              <a:ext uri="{FF2B5EF4-FFF2-40B4-BE49-F238E27FC236}">
                <a16:creationId xmlns:a16="http://schemas.microsoft.com/office/drawing/2014/main" id="{6F2C8AE3-A13F-4A0A-BE57-3DE62C6DBA8A}"/>
              </a:ext>
            </a:extLst>
          </p:cNvPr>
          <p:cNvSpPr txBox="1"/>
          <p:nvPr/>
        </p:nvSpPr>
        <p:spPr>
          <a:xfrm>
            <a:off x="10876138" y="5309355"/>
            <a:ext cx="503853" cy="369332"/>
          </a:xfrm>
          <a:prstGeom prst="rect">
            <a:avLst/>
          </a:prstGeom>
          <a:noFill/>
        </p:spPr>
        <p:txBody>
          <a:bodyPr wrap="square" rtlCol="0">
            <a:spAutoFit/>
          </a:bodyPr>
          <a:lstStyle/>
          <a:p>
            <a:pPr algn="ctr"/>
            <a:r>
              <a:rPr lang="en-US" dirty="0"/>
              <a:t>5.7</a:t>
            </a:r>
          </a:p>
        </p:txBody>
      </p:sp>
      <p:sp>
        <p:nvSpPr>
          <p:cNvPr id="446" name="TextBox 445">
            <a:extLst>
              <a:ext uri="{FF2B5EF4-FFF2-40B4-BE49-F238E27FC236}">
                <a16:creationId xmlns:a16="http://schemas.microsoft.com/office/drawing/2014/main" id="{804B86BF-D7C5-439C-A5A3-F9CE6B9C0176}"/>
              </a:ext>
            </a:extLst>
          </p:cNvPr>
          <p:cNvSpPr txBox="1"/>
          <p:nvPr/>
        </p:nvSpPr>
        <p:spPr>
          <a:xfrm>
            <a:off x="9670417" y="5313644"/>
            <a:ext cx="503853" cy="369332"/>
          </a:xfrm>
          <a:prstGeom prst="rect">
            <a:avLst/>
          </a:prstGeom>
          <a:noFill/>
        </p:spPr>
        <p:txBody>
          <a:bodyPr wrap="square" rtlCol="0">
            <a:spAutoFit/>
          </a:bodyPr>
          <a:lstStyle/>
          <a:p>
            <a:pPr algn="ctr"/>
            <a:r>
              <a:rPr lang="en-US" dirty="0"/>
              <a:t>0.5</a:t>
            </a:r>
          </a:p>
        </p:txBody>
      </p:sp>
      <p:sp>
        <p:nvSpPr>
          <p:cNvPr id="389" name="TextBox 388">
            <a:extLst>
              <a:ext uri="{FF2B5EF4-FFF2-40B4-BE49-F238E27FC236}">
                <a16:creationId xmlns:a16="http://schemas.microsoft.com/office/drawing/2014/main" id="{3C7477BD-2C56-4685-A002-A1BB311043FB}"/>
              </a:ext>
            </a:extLst>
          </p:cNvPr>
          <p:cNvSpPr txBox="1"/>
          <p:nvPr/>
        </p:nvSpPr>
        <p:spPr>
          <a:xfrm>
            <a:off x="9288511" y="5313644"/>
            <a:ext cx="503853" cy="369332"/>
          </a:xfrm>
          <a:prstGeom prst="rect">
            <a:avLst/>
          </a:prstGeom>
          <a:noFill/>
        </p:spPr>
        <p:txBody>
          <a:bodyPr wrap="square" rtlCol="0">
            <a:spAutoFit/>
          </a:bodyPr>
          <a:lstStyle/>
          <a:p>
            <a:pPr algn="ctr"/>
            <a:r>
              <a:rPr lang="en-US" dirty="0"/>
              <a:t>3.7</a:t>
            </a:r>
          </a:p>
        </p:txBody>
      </p:sp>
      <p:sp>
        <p:nvSpPr>
          <p:cNvPr id="11" name="Content Placeholder 2"/>
          <p:cNvSpPr>
            <a:spLocks noGrp="1"/>
          </p:cNvSpPr>
          <p:nvPr>
            <p:ph idx="1"/>
          </p:nvPr>
        </p:nvSpPr>
        <p:spPr>
          <a:xfrm>
            <a:off x="717533" y="1676077"/>
            <a:ext cx="10515600" cy="4351338"/>
          </a:xfrm>
        </p:spPr>
        <p:txBody>
          <a:bodyPr>
            <a:normAutofit/>
          </a:bodyPr>
          <a:lstStyle/>
          <a:p>
            <a:r>
              <a:rPr lang="en-US" altLang="zh-CN" dirty="0">
                <a:solidFill>
                  <a:schemeClr val="tx2"/>
                </a:solidFill>
              </a:rPr>
              <a:t>Unstructured Sparsity vs. Structured Sparsity</a:t>
            </a:r>
          </a:p>
        </p:txBody>
      </p:sp>
      <p:graphicFrame>
        <p:nvGraphicFramePr>
          <p:cNvPr id="254" name="Table 253">
            <a:extLst>
              <a:ext uri="{FF2B5EF4-FFF2-40B4-BE49-F238E27FC236}">
                <a16:creationId xmlns:a16="http://schemas.microsoft.com/office/drawing/2014/main" id="{F50B61BC-042C-49C3-B74F-F310DF4E5D84}"/>
              </a:ext>
            </a:extLst>
          </p:cNvPr>
          <p:cNvGraphicFramePr>
            <a:graphicFrameLocks noGrp="1"/>
          </p:cNvGraphicFramePr>
          <p:nvPr>
            <p:extLst>
              <p:ext uri="{D42A27DB-BD31-4B8C-83A1-F6EECF244321}">
                <p14:modId xmlns:p14="http://schemas.microsoft.com/office/powerpoint/2010/main" val="2031163745"/>
              </p:ext>
            </p:extLst>
          </p:nvPr>
        </p:nvGraphicFramePr>
        <p:xfrm>
          <a:off x="4448871" y="2772400"/>
          <a:ext cx="3193144" cy="2926080"/>
        </p:xfrm>
        <a:graphic>
          <a:graphicData uri="http://schemas.openxmlformats.org/drawingml/2006/table">
            <a:tbl>
              <a:tblPr firstRow="1" bandRow="1">
                <a:tableStyleId>{5C22544A-7EE6-4342-B048-85BDC9FD1C3A}</a:tableStyleId>
              </a:tblPr>
              <a:tblGrid>
                <a:gridCol w="399143">
                  <a:extLst>
                    <a:ext uri="{9D8B030D-6E8A-4147-A177-3AD203B41FA5}">
                      <a16:colId xmlns:a16="http://schemas.microsoft.com/office/drawing/2014/main" val="736567805"/>
                    </a:ext>
                  </a:extLst>
                </a:gridCol>
                <a:gridCol w="399143">
                  <a:extLst>
                    <a:ext uri="{9D8B030D-6E8A-4147-A177-3AD203B41FA5}">
                      <a16:colId xmlns:a16="http://schemas.microsoft.com/office/drawing/2014/main" val="2816829294"/>
                    </a:ext>
                  </a:extLst>
                </a:gridCol>
                <a:gridCol w="399143">
                  <a:extLst>
                    <a:ext uri="{9D8B030D-6E8A-4147-A177-3AD203B41FA5}">
                      <a16:colId xmlns:a16="http://schemas.microsoft.com/office/drawing/2014/main" val="2140377136"/>
                    </a:ext>
                  </a:extLst>
                </a:gridCol>
                <a:gridCol w="399143">
                  <a:extLst>
                    <a:ext uri="{9D8B030D-6E8A-4147-A177-3AD203B41FA5}">
                      <a16:colId xmlns:a16="http://schemas.microsoft.com/office/drawing/2014/main" val="3947729921"/>
                    </a:ext>
                  </a:extLst>
                </a:gridCol>
                <a:gridCol w="399143">
                  <a:extLst>
                    <a:ext uri="{9D8B030D-6E8A-4147-A177-3AD203B41FA5}">
                      <a16:colId xmlns:a16="http://schemas.microsoft.com/office/drawing/2014/main" val="338085572"/>
                    </a:ext>
                  </a:extLst>
                </a:gridCol>
                <a:gridCol w="399143">
                  <a:extLst>
                    <a:ext uri="{9D8B030D-6E8A-4147-A177-3AD203B41FA5}">
                      <a16:colId xmlns:a16="http://schemas.microsoft.com/office/drawing/2014/main" val="1557215894"/>
                    </a:ext>
                  </a:extLst>
                </a:gridCol>
                <a:gridCol w="399143">
                  <a:extLst>
                    <a:ext uri="{9D8B030D-6E8A-4147-A177-3AD203B41FA5}">
                      <a16:colId xmlns:a16="http://schemas.microsoft.com/office/drawing/2014/main" val="974082663"/>
                    </a:ext>
                  </a:extLst>
                </a:gridCol>
                <a:gridCol w="399143">
                  <a:extLst>
                    <a:ext uri="{9D8B030D-6E8A-4147-A177-3AD203B41FA5}">
                      <a16:colId xmlns:a16="http://schemas.microsoft.com/office/drawing/2014/main" val="2620455685"/>
                    </a:ext>
                  </a:extLst>
                </a:gridCol>
              </a:tblGrid>
              <a:tr h="35791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368557"/>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685050414"/>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211048"/>
                  </a:ext>
                </a:extLst>
              </a:tr>
              <a:tr h="35791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10177351"/>
                  </a:ext>
                </a:extLst>
              </a:tr>
              <a:tr h="35791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0467187"/>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2357853"/>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0829426"/>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803985118"/>
                  </a:ext>
                </a:extLst>
              </a:tr>
            </a:tbl>
          </a:graphicData>
        </a:graphic>
      </p:graphicFrame>
      <p:sp>
        <p:nvSpPr>
          <p:cNvPr id="256" name="TextBox 255">
            <a:extLst>
              <a:ext uri="{FF2B5EF4-FFF2-40B4-BE49-F238E27FC236}">
                <a16:creationId xmlns:a16="http://schemas.microsoft.com/office/drawing/2014/main" id="{290330E7-FBCB-43CA-B239-036E3BB3DF93}"/>
              </a:ext>
            </a:extLst>
          </p:cNvPr>
          <p:cNvSpPr txBox="1"/>
          <p:nvPr/>
        </p:nvSpPr>
        <p:spPr>
          <a:xfrm>
            <a:off x="7188182" y="4944312"/>
            <a:ext cx="503853" cy="369332"/>
          </a:xfrm>
          <a:prstGeom prst="rect">
            <a:avLst/>
          </a:prstGeom>
          <a:noFill/>
        </p:spPr>
        <p:txBody>
          <a:bodyPr wrap="square" rtlCol="0">
            <a:spAutoFit/>
          </a:bodyPr>
          <a:lstStyle/>
          <a:p>
            <a:pPr algn="ctr"/>
            <a:r>
              <a:rPr lang="en-US" dirty="0"/>
              <a:t>3.5</a:t>
            </a:r>
          </a:p>
        </p:txBody>
      </p:sp>
      <p:sp>
        <p:nvSpPr>
          <p:cNvPr id="255" name="TextBox 254">
            <a:extLst>
              <a:ext uri="{FF2B5EF4-FFF2-40B4-BE49-F238E27FC236}">
                <a16:creationId xmlns:a16="http://schemas.microsoft.com/office/drawing/2014/main" id="{DAB32322-4BB8-488B-A3C7-29DE0D8F8214}"/>
              </a:ext>
            </a:extLst>
          </p:cNvPr>
          <p:cNvSpPr txBox="1"/>
          <p:nvPr/>
        </p:nvSpPr>
        <p:spPr>
          <a:xfrm>
            <a:off x="7188181" y="5310227"/>
            <a:ext cx="503853" cy="369332"/>
          </a:xfrm>
          <a:prstGeom prst="rect">
            <a:avLst/>
          </a:prstGeom>
          <a:noFill/>
        </p:spPr>
        <p:txBody>
          <a:bodyPr wrap="square" rtlCol="0">
            <a:spAutoFit/>
          </a:bodyPr>
          <a:lstStyle/>
          <a:p>
            <a:pPr algn="ctr"/>
            <a:r>
              <a:rPr lang="en-US" dirty="0"/>
              <a:t>0.8</a:t>
            </a:r>
          </a:p>
        </p:txBody>
      </p:sp>
      <p:sp>
        <p:nvSpPr>
          <p:cNvPr id="318" name="TextBox 317">
            <a:extLst>
              <a:ext uri="{FF2B5EF4-FFF2-40B4-BE49-F238E27FC236}">
                <a16:creationId xmlns:a16="http://schemas.microsoft.com/office/drawing/2014/main" id="{C21ABC31-5C63-491E-9409-3007835BB781}"/>
              </a:ext>
            </a:extLst>
          </p:cNvPr>
          <p:cNvSpPr txBox="1"/>
          <p:nvPr/>
        </p:nvSpPr>
        <p:spPr>
          <a:xfrm>
            <a:off x="6787483" y="5309355"/>
            <a:ext cx="503853" cy="369332"/>
          </a:xfrm>
          <a:prstGeom prst="rect">
            <a:avLst/>
          </a:prstGeom>
          <a:noFill/>
        </p:spPr>
        <p:txBody>
          <a:bodyPr wrap="square" rtlCol="0">
            <a:spAutoFit/>
          </a:bodyPr>
          <a:lstStyle/>
          <a:p>
            <a:pPr algn="ctr"/>
            <a:r>
              <a:rPr lang="en-US" dirty="0"/>
              <a:t>5.7</a:t>
            </a:r>
          </a:p>
        </p:txBody>
      </p:sp>
      <p:sp>
        <p:nvSpPr>
          <p:cNvPr id="309" name="TextBox 308">
            <a:extLst>
              <a:ext uri="{FF2B5EF4-FFF2-40B4-BE49-F238E27FC236}">
                <a16:creationId xmlns:a16="http://schemas.microsoft.com/office/drawing/2014/main" id="{AD073129-9C57-477D-BCAC-FEED325B653B}"/>
              </a:ext>
            </a:extLst>
          </p:cNvPr>
          <p:cNvSpPr txBox="1"/>
          <p:nvPr/>
        </p:nvSpPr>
        <p:spPr>
          <a:xfrm>
            <a:off x="5182099" y="4944312"/>
            <a:ext cx="503853" cy="369332"/>
          </a:xfrm>
          <a:prstGeom prst="rect">
            <a:avLst/>
          </a:prstGeom>
          <a:noFill/>
        </p:spPr>
        <p:txBody>
          <a:bodyPr wrap="square" rtlCol="0">
            <a:spAutoFit/>
          </a:bodyPr>
          <a:lstStyle/>
          <a:p>
            <a:pPr algn="ctr"/>
            <a:r>
              <a:rPr lang="en-US" dirty="0"/>
              <a:t>0.9</a:t>
            </a:r>
          </a:p>
        </p:txBody>
      </p:sp>
      <p:sp>
        <p:nvSpPr>
          <p:cNvPr id="257" name="TextBox 256">
            <a:extLst>
              <a:ext uri="{FF2B5EF4-FFF2-40B4-BE49-F238E27FC236}">
                <a16:creationId xmlns:a16="http://schemas.microsoft.com/office/drawing/2014/main" id="{25CA554F-1984-4E74-BA0A-EC0C7A5D05B7}"/>
              </a:ext>
            </a:extLst>
          </p:cNvPr>
          <p:cNvSpPr txBox="1"/>
          <p:nvPr/>
        </p:nvSpPr>
        <p:spPr>
          <a:xfrm>
            <a:off x="5199856" y="5313644"/>
            <a:ext cx="503853" cy="369332"/>
          </a:xfrm>
          <a:prstGeom prst="rect">
            <a:avLst/>
          </a:prstGeom>
          <a:noFill/>
        </p:spPr>
        <p:txBody>
          <a:bodyPr wrap="square" rtlCol="0">
            <a:spAutoFit/>
          </a:bodyPr>
          <a:lstStyle/>
          <a:p>
            <a:pPr algn="ctr"/>
            <a:r>
              <a:rPr lang="en-US" dirty="0"/>
              <a:t>3.7</a:t>
            </a:r>
          </a:p>
        </p:txBody>
      </p:sp>
      <p:sp>
        <p:nvSpPr>
          <p:cNvPr id="259" name="TextBox 258">
            <a:extLst>
              <a:ext uri="{FF2B5EF4-FFF2-40B4-BE49-F238E27FC236}">
                <a16:creationId xmlns:a16="http://schemas.microsoft.com/office/drawing/2014/main" id="{B610A41B-4546-4159-879F-5BD18F1B361D}"/>
              </a:ext>
            </a:extLst>
          </p:cNvPr>
          <p:cNvSpPr txBox="1"/>
          <p:nvPr/>
        </p:nvSpPr>
        <p:spPr>
          <a:xfrm>
            <a:off x="6388862" y="4585851"/>
            <a:ext cx="503853" cy="369332"/>
          </a:xfrm>
          <a:prstGeom prst="rect">
            <a:avLst/>
          </a:prstGeom>
          <a:noFill/>
        </p:spPr>
        <p:txBody>
          <a:bodyPr wrap="square" rtlCol="0">
            <a:spAutoFit/>
          </a:bodyPr>
          <a:lstStyle/>
          <a:p>
            <a:pPr algn="ctr"/>
            <a:r>
              <a:rPr lang="en-US" dirty="0"/>
              <a:t>2.5</a:t>
            </a:r>
          </a:p>
        </p:txBody>
      </p:sp>
      <p:sp>
        <p:nvSpPr>
          <p:cNvPr id="303" name="TextBox 302">
            <a:extLst>
              <a:ext uri="{FF2B5EF4-FFF2-40B4-BE49-F238E27FC236}">
                <a16:creationId xmlns:a16="http://schemas.microsoft.com/office/drawing/2014/main" id="{EC2B9AEB-5AB7-430E-BC71-1F6DAC0CA941}"/>
              </a:ext>
            </a:extLst>
          </p:cNvPr>
          <p:cNvSpPr txBox="1"/>
          <p:nvPr/>
        </p:nvSpPr>
        <p:spPr>
          <a:xfrm>
            <a:off x="5584614" y="4585851"/>
            <a:ext cx="503853" cy="369332"/>
          </a:xfrm>
          <a:prstGeom prst="rect">
            <a:avLst/>
          </a:prstGeom>
          <a:noFill/>
        </p:spPr>
        <p:txBody>
          <a:bodyPr wrap="square" rtlCol="0">
            <a:spAutoFit/>
          </a:bodyPr>
          <a:lstStyle/>
          <a:p>
            <a:pPr algn="ctr"/>
            <a:r>
              <a:rPr lang="en-US" dirty="0"/>
              <a:t>0.6</a:t>
            </a:r>
          </a:p>
        </p:txBody>
      </p:sp>
      <p:sp>
        <p:nvSpPr>
          <p:cNvPr id="296" name="TextBox 295">
            <a:extLst>
              <a:ext uri="{FF2B5EF4-FFF2-40B4-BE49-F238E27FC236}">
                <a16:creationId xmlns:a16="http://schemas.microsoft.com/office/drawing/2014/main" id="{BFE85F54-C1D0-432E-A04F-AD4B7F69AF56}"/>
              </a:ext>
            </a:extLst>
          </p:cNvPr>
          <p:cNvSpPr txBox="1"/>
          <p:nvPr/>
        </p:nvSpPr>
        <p:spPr>
          <a:xfrm>
            <a:off x="4394962" y="4216519"/>
            <a:ext cx="503853" cy="369332"/>
          </a:xfrm>
          <a:prstGeom prst="rect">
            <a:avLst/>
          </a:prstGeom>
          <a:noFill/>
        </p:spPr>
        <p:txBody>
          <a:bodyPr wrap="square" rtlCol="0">
            <a:spAutoFit/>
          </a:bodyPr>
          <a:lstStyle/>
          <a:p>
            <a:pPr algn="ctr"/>
            <a:r>
              <a:rPr lang="en-US" dirty="0"/>
              <a:t>0.6</a:t>
            </a:r>
          </a:p>
        </p:txBody>
      </p:sp>
      <p:sp>
        <p:nvSpPr>
          <p:cNvPr id="265" name="TextBox 264">
            <a:extLst>
              <a:ext uri="{FF2B5EF4-FFF2-40B4-BE49-F238E27FC236}">
                <a16:creationId xmlns:a16="http://schemas.microsoft.com/office/drawing/2014/main" id="{4EA4F11A-B231-42D2-BD1A-5CDC91729383}"/>
              </a:ext>
            </a:extLst>
          </p:cNvPr>
          <p:cNvSpPr txBox="1"/>
          <p:nvPr/>
        </p:nvSpPr>
        <p:spPr>
          <a:xfrm>
            <a:off x="5199856" y="3869525"/>
            <a:ext cx="503853" cy="369332"/>
          </a:xfrm>
          <a:prstGeom prst="rect">
            <a:avLst/>
          </a:prstGeom>
          <a:noFill/>
        </p:spPr>
        <p:txBody>
          <a:bodyPr wrap="square" rtlCol="0">
            <a:spAutoFit/>
          </a:bodyPr>
          <a:lstStyle/>
          <a:p>
            <a:pPr algn="ctr"/>
            <a:r>
              <a:rPr lang="en-US" dirty="0"/>
              <a:t>3.7</a:t>
            </a:r>
          </a:p>
        </p:txBody>
      </p:sp>
      <p:sp>
        <p:nvSpPr>
          <p:cNvPr id="295" name="TextBox 294">
            <a:extLst>
              <a:ext uri="{FF2B5EF4-FFF2-40B4-BE49-F238E27FC236}">
                <a16:creationId xmlns:a16="http://schemas.microsoft.com/office/drawing/2014/main" id="{6F597534-81AC-4F7C-B7C5-145DCE45F472}"/>
              </a:ext>
            </a:extLst>
          </p:cNvPr>
          <p:cNvSpPr txBox="1"/>
          <p:nvPr/>
        </p:nvSpPr>
        <p:spPr>
          <a:xfrm>
            <a:off x="6787483" y="3865236"/>
            <a:ext cx="503853" cy="369332"/>
          </a:xfrm>
          <a:prstGeom prst="rect">
            <a:avLst/>
          </a:prstGeom>
          <a:noFill/>
        </p:spPr>
        <p:txBody>
          <a:bodyPr wrap="square" rtlCol="0">
            <a:spAutoFit/>
          </a:bodyPr>
          <a:lstStyle/>
          <a:p>
            <a:pPr algn="ctr"/>
            <a:r>
              <a:rPr lang="en-US" dirty="0"/>
              <a:t>0.7</a:t>
            </a:r>
          </a:p>
        </p:txBody>
      </p:sp>
      <p:sp>
        <p:nvSpPr>
          <p:cNvPr id="267" name="TextBox 266">
            <a:extLst>
              <a:ext uri="{FF2B5EF4-FFF2-40B4-BE49-F238E27FC236}">
                <a16:creationId xmlns:a16="http://schemas.microsoft.com/office/drawing/2014/main" id="{9C620AC5-6E09-469A-BA37-D95C47F0F24A}"/>
              </a:ext>
            </a:extLst>
          </p:cNvPr>
          <p:cNvSpPr txBox="1"/>
          <p:nvPr/>
        </p:nvSpPr>
        <p:spPr>
          <a:xfrm>
            <a:off x="6780226" y="3504482"/>
            <a:ext cx="503853" cy="369332"/>
          </a:xfrm>
          <a:prstGeom prst="rect">
            <a:avLst/>
          </a:prstGeom>
          <a:noFill/>
        </p:spPr>
        <p:txBody>
          <a:bodyPr wrap="square" rtlCol="0">
            <a:spAutoFit/>
          </a:bodyPr>
          <a:lstStyle/>
          <a:p>
            <a:pPr algn="ctr"/>
            <a:r>
              <a:rPr lang="en-US" dirty="0"/>
              <a:t>2.5</a:t>
            </a:r>
          </a:p>
        </p:txBody>
      </p:sp>
      <p:sp>
        <p:nvSpPr>
          <p:cNvPr id="287" name="TextBox 286">
            <a:extLst>
              <a:ext uri="{FF2B5EF4-FFF2-40B4-BE49-F238E27FC236}">
                <a16:creationId xmlns:a16="http://schemas.microsoft.com/office/drawing/2014/main" id="{977B6B71-6633-4CC6-895D-003188B78FE8}"/>
              </a:ext>
            </a:extLst>
          </p:cNvPr>
          <p:cNvSpPr txBox="1"/>
          <p:nvPr/>
        </p:nvSpPr>
        <p:spPr>
          <a:xfrm>
            <a:off x="5182099" y="3500193"/>
            <a:ext cx="503853" cy="369332"/>
          </a:xfrm>
          <a:prstGeom prst="rect">
            <a:avLst/>
          </a:prstGeom>
          <a:noFill/>
        </p:spPr>
        <p:txBody>
          <a:bodyPr wrap="square" rtlCol="0">
            <a:spAutoFit/>
          </a:bodyPr>
          <a:lstStyle/>
          <a:p>
            <a:pPr algn="ctr"/>
            <a:r>
              <a:rPr lang="en-US" dirty="0"/>
              <a:t>0.5</a:t>
            </a:r>
          </a:p>
        </p:txBody>
      </p:sp>
      <p:sp>
        <p:nvSpPr>
          <p:cNvPr id="266" name="TextBox 265">
            <a:extLst>
              <a:ext uri="{FF2B5EF4-FFF2-40B4-BE49-F238E27FC236}">
                <a16:creationId xmlns:a16="http://schemas.microsoft.com/office/drawing/2014/main" id="{2DAC69A9-0CD4-430D-B8A8-EBFE94BCF260}"/>
              </a:ext>
            </a:extLst>
          </p:cNvPr>
          <p:cNvSpPr txBox="1"/>
          <p:nvPr/>
        </p:nvSpPr>
        <p:spPr>
          <a:xfrm>
            <a:off x="4388738" y="3869525"/>
            <a:ext cx="503853" cy="369332"/>
          </a:xfrm>
          <a:prstGeom prst="rect">
            <a:avLst/>
          </a:prstGeom>
          <a:noFill/>
        </p:spPr>
        <p:txBody>
          <a:bodyPr wrap="square" rtlCol="0">
            <a:spAutoFit/>
          </a:bodyPr>
          <a:lstStyle/>
          <a:p>
            <a:pPr algn="ctr"/>
            <a:r>
              <a:rPr lang="en-US" dirty="0"/>
              <a:t>1.4</a:t>
            </a:r>
          </a:p>
        </p:txBody>
      </p:sp>
      <p:sp>
        <p:nvSpPr>
          <p:cNvPr id="284" name="TextBox 283">
            <a:extLst>
              <a:ext uri="{FF2B5EF4-FFF2-40B4-BE49-F238E27FC236}">
                <a16:creationId xmlns:a16="http://schemas.microsoft.com/office/drawing/2014/main" id="{BD131C9B-83E2-4B93-B53E-9E68CD1E5E6D}"/>
              </a:ext>
            </a:extLst>
          </p:cNvPr>
          <p:cNvSpPr txBox="1"/>
          <p:nvPr/>
        </p:nvSpPr>
        <p:spPr>
          <a:xfrm>
            <a:off x="6790335" y="3137443"/>
            <a:ext cx="503853" cy="369332"/>
          </a:xfrm>
          <a:prstGeom prst="rect">
            <a:avLst/>
          </a:prstGeom>
          <a:noFill/>
        </p:spPr>
        <p:txBody>
          <a:bodyPr wrap="square" rtlCol="0">
            <a:spAutoFit/>
          </a:bodyPr>
          <a:lstStyle/>
          <a:p>
            <a:pPr algn="ctr"/>
            <a:r>
              <a:rPr lang="en-US" dirty="0"/>
              <a:t>0.8</a:t>
            </a:r>
          </a:p>
        </p:txBody>
      </p:sp>
      <p:sp>
        <p:nvSpPr>
          <p:cNvPr id="271" name="TextBox 270">
            <a:extLst>
              <a:ext uri="{FF2B5EF4-FFF2-40B4-BE49-F238E27FC236}">
                <a16:creationId xmlns:a16="http://schemas.microsoft.com/office/drawing/2014/main" id="{A4578623-1AE7-4D75-AF04-91D3049EFED3}"/>
              </a:ext>
            </a:extLst>
          </p:cNvPr>
          <p:cNvSpPr txBox="1"/>
          <p:nvPr/>
        </p:nvSpPr>
        <p:spPr>
          <a:xfrm>
            <a:off x="6783078" y="2776689"/>
            <a:ext cx="503853" cy="369332"/>
          </a:xfrm>
          <a:prstGeom prst="rect">
            <a:avLst/>
          </a:prstGeom>
          <a:noFill/>
        </p:spPr>
        <p:txBody>
          <a:bodyPr wrap="square" rtlCol="0">
            <a:spAutoFit/>
          </a:bodyPr>
          <a:lstStyle/>
          <a:p>
            <a:pPr algn="ctr"/>
            <a:r>
              <a:rPr lang="en-US" dirty="0"/>
              <a:t>1.5</a:t>
            </a:r>
          </a:p>
        </p:txBody>
      </p:sp>
      <p:sp>
        <p:nvSpPr>
          <p:cNvPr id="281" name="TextBox 280">
            <a:extLst>
              <a:ext uri="{FF2B5EF4-FFF2-40B4-BE49-F238E27FC236}">
                <a16:creationId xmlns:a16="http://schemas.microsoft.com/office/drawing/2014/main" id="{2EFCC840-48C9-40FA-8DD7-FC3364996DED}"/>
              </a:ext>
            </a:extLst>
          </p:cNvPr>
          <p:cNvSpPr txBox="1"/>
          <p:nvPr/>
        </p:nvSpPr>
        <p:spPr>
          <a:xfrm>
            <a:off x="5584614" y="3141732"/>
            <a:ext cx="503853" cy="369332"/>
          </a:xfrm>
          <a:prstGeom prst="rect">
            <a:avLst/>
          </a:prstGeom>
          <a:noFill/>
        </p:spPr>
        <p:txBody>
          <a:bodyPr wrap="square" rtlCol="0">
            <a:spAutoFit/>
          </a:bodyPr>
          <a:lstStyle/>
          <a:p>
            <a:pPr algn="ctr"/>
            <a:r>
              <a:rPr lang="en-US" dirty="0"/>
              <a:t>0.9</a:t>
            </a:r>
          </a:p>
        </p:txBody>
      </p:sp>
      <p:sp>
        <p:nvSpPr>
          <p:cNvPr id="272" name="TextBox 271">
            <a:extLst>
              <a:ext uri="{FF2B5EF4-FFF2-40B4-BE49-F238E27FC236}">
                <a16:creationId xmlns:a16="http://schemas.microsoft.com/office/drawing/2014/main" id="{8904C201-8336-4BDB-8377-1CF258CFC5D6}"/>
              </a:ext>
            </a:extLst>
          </p:cNvPr>
          <p:cNvSpPr txBox="1"/>
          <p:nvPr/>
        </p:nvSpPr>
        <p:spPr>
          <a:xfrm>
            <a:off x="5587725" y="2772400"/>
            <a:ext cx="503853" cy="369332"/>
          </a:xfrm>
          <a:prstGeom prst="rect">
            <a:avLst/>
          </a:prstGeom>
          <a:noFill/>
        </p:spPr>
        <p:txBody>
          <a:bodyPr wrap="square" rtlCol="0">
            <a:spAutoFit/>
          </a:bodyPr>
          <a:lstStyle/>
          <a:p>
            <a:pPr algn="ctr"/>
            <a:r>
              <a:rPr lang="en-US" dirty="0"/>
              <a:t>1.5</a:t>
            </a:r>
          </a:p>
        </p:txBody>
      </p:sp>
      <p:graphicFrame>
        <p:nvGraphicFramePr>
          <p:cNvPr id="189" name="Table 188">
            <a:extLst>
              <a:ext uri="{FF2B5EF4-FFF2-40B4-BE49-F238E27FC236}">
                <a16:creationId xmlns:a16="http://schemas.microsoft.com/office/drawing/2014/main" id="{14ABFE86-C340-47C1-A08A-A8FD207B92B7}"/>
              </a:ext>
            </a:extLst>
          </p:cNvPr>
          <p:cNvGraphicFramePr>
            <a:graphicFrameLocks noGrp="1"/>
          </p:cNvGraphicFramePr>
          <p:nvPr>
            <p:extLst>
              <p:ext uri="{D42A27DB-BD31-4B8C-83A1-F6EECF244321}">
                <p14:modId xmlns:p14="http://schemas.microsoft.com/office/powerpoint/2010/main" val="1014765318"/>
              </p:ext>
            </p:extLst>
          </p:nvPr>
        </p:nvGraphicFramePr>
        <p:xfrm>
          <a:off x="408460" y="2772400"/>
          <a:ext cx="3193144" cy="2926080"/>
        </p:xfrm>
        <a:graphic>
          <a:graphicData uri="http://schemas.openxmlformats.org/drawingml/2006/table">
            <a:tbl>
              <a:tblPr firstRow="1" bandRow="1">
                <a:tableStyleId>{5C22544A-7EE6-4342-B048-85BDC9FD1C3A}</a:tableStyleId>
              </a:tblPr>
              <a:tblGrid>
                <a:gridCol w="399143">
                  <a:extLst>
                    <a:ext uri="{9D8B030D-6E8A-4147-A177-3AD203B41FA5}">
                      <a16:colId xmlns:a16="http://schemas.microsoft.com/office/drawing/2014/main" val="736567805"/>
                    </a:ext>
                  </a:extLst>
                </a:gridCol>
                <a:gridCol w="399143">
                  <a:extLst>
                    <a:ext uri="{9D8B030D-6E8A-4147-A177-3AD203B41FA5}">
                      <a16:colId xmlns:a16="http://schemas.microsoft.com/office/drawing/2014/main" val="2816829294"/>
                    </a:ext>
                  </a:extLst>
                </a:gridCol>
                <a:gridCol w="399143">
                  <a:extLst>
                    <a:ext uri="{9D8B030D-6E8A-4147-A177-3AD203B41FA5}">
                      <a16:colId xmlns:a16="http://schemas.microsoft.com/office/drawing/2014/main" val="2140377136"/>
                    </a:ext>
                  </a:extLst>
                </a:gridCol>
                <a:gridCol w="399143">
                  <a:extLst>
                    <a:ext uri="{9D8B030D-6E8A-4147-A177-3AD203B41FA5}">
                      <a16:colId xmlns:a16="http://schemas.microsoft.com/office/drawing/2014/main" val="3947729921"/>
                    </a:ext>
                  </a:extLst>
                </a:gridCol>
                <a:gridCol w="399143">
                  <a:extLst>
                    <a:ext uri="{9D8B030D-6E8A-4147-A177-3AD203B41FA5}">
                      <a16:colId xmlns:a16="http://schemas.microsoft.com/office/drawing/2014/main" val="338085572"/>
                    </a:ext>
                  </a:extLst>
                </a:gridCol>
                <a:gridCol w="399143">
                  <a:extLst>
                    <a:ext uri="{9D8B030D-6E8A-4147-A177-3AD203B41FA5}">
                      <a16:colId xmlns:a16="http://schemas.microsoft.com/office/drawing/2014/main" val="1557215894"/>
                    </a:ext>
                  </a:extLst>
                </a:gridCol>
                <a:gridCol w="399143">
                  <a:extLst>
                    <a:ext uri="{9D8B030D-6E8A-4147-A177-3AD203B41FA5}">
                      <a16:colId xmlns:a16="http://schemas.microsoft.com/office/drawing/2014/main" val="974082663"/>
                    </a:ext>
                  </a:extLst>
                </a:gridCol>
                <a:gridCol w="399143">
                  <a:extLst>
                    <a:ext uri="{9D8B030D-6E8A-4147-A177-3AD203B41FA5}">
                      <a16:colId xmlns:a16="http://schemas.microsoft.com/office/drawing/2014/main" val="2620455685"/>
                    </a:ext>
                  </a:extLst>
                </a:gridCol>
              </a:tblGrid>
              <a:tr h="35791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368557"/>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685050414"/>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211048"/>
                  </a:ext>
                </a:extLst>
              </a:tr>
              <a:tr h="35791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10177351"/>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0467187"/>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2357853"/>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940829426"/>
                  </a:ext>
                </a:extLst>
              </a:tr>
              <a:tr h="3579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85118"/>
                  </a:ext>
                </a:extLst>
              </a:tr>
            </a:tbl>
          </a:graphicData>
        </a:graphic>
      </p:graphicFrame>
      <p:sp>
        <p:nvSpPr>
          <p:cNvPr id="252" name="TextBox 251">
            <a:extLst>
              <a:ext uri="{FF2B5EF4-FFF2-40B4-BE49-F238E27FC236}">
                <a16:creationId xmlns:a16="http://schemas.microsoft.com/office/drawing/2014/main" id="{3EE552E1-B1E1-442B-8EF2-55741CDF3E50}"/>
              </a:ext>
            </a:extLst>
          </p:cNvPr>
          <p:cNvSpPr txBox="1"/>
          <p:nvPr/>
        </p:nvSpPr>
        <p:spPr>
          <a:xfrm>
            <a:off x="2747072" y="5309355"/>
            <a:ext cx="503853" cy="369332"/>
          </a:xfrm>
          <a:prstGeom prst="rect">
            <a:avLst/>
          </a:prstGeom>
          <a:noFill/>
        </p:spPr>
        <p:txBody>
          <a:bodyPr wrap="square" rtlCol="0">
            <a:spAutoFit/>
          </a:bodyPr>
          <a:lstStyle/>
          <a:p>
            <a:pPr algn="ctr"/>
            <a:r>
              <a:rPr lang="en-US" dirty="0"/>
              <a:t>5.7</a:t>
            </a:r>
          </a:p>
        </p:txBody>
      </p:sp>
      <p:sp>
        <p:nvSpPr>
          <p:cNvPr id="253" name="TextBox 252">
            <a:extLst>
              <a:ext uri="{FF2B5EF4-FFF2-40B4-BE49-F238E27FC236}">
                <a16:creationId xmlns:a16="http://schemas.microsoft.com/office/drawing/2014/main" id="{C8FF6440-98FB-4D4D-AAEC-4F0B24772C4B}"/>
              </a:ext>
            </a:extLst>
          </p:cNvPr>
          <p:cNvSpPr txBox="1"/>
          <p:nvPr/>
        </p:nvSpPr>
        <p:spPr>
          <a:xfrm>
            <a:off x="3147770" y="5310227"/>
            <a:ext cx="503853" cy="369332"/>
          </a:xfrm>
          <a:prstGeom prst="rect">
            <a:avLst/>
          </a:prstGeom>
          <a:noFill/>
        </p:spPr>
        <p:txBody>
          <a:bodyPr wrap="square" rtlCol="0">
            <a:spAutoFit/>
          </a:bodyPr>
          <a:lstStyle/>
          <a:p>
            <a:pPr algn="ctr"/>
            <a:r>
              <a:rPr lang="en-US" dirty="0"/>
              <a:t>0.8</a:t>
            </a:r>
          </a:p>
        </p:txBody>
      </p:sp>
      <p:sp>
        <p:nvSpPr>
          <p:cNvPr id="245" name="TextBox 244">
            <a:extLst>
              <a:ext uri="{FF2B5EF4-FFF2-40B4-BE49-F238E27FC236}">
                <a16:creationId xmlns:a16="http://schemas.microsoft.com/office/drawing/2014/main" id="{C3012268-5FC6-4213-9DC0-C5347B2D3906}"/>
              </a:ext>
            </a:extLst>
          </p:cNvPr>
          <p:cNvSpPr txBox="1"/>
          <p:nvPr/>
        </p:nvSpPr>
        <p:spPr>
          <a:xfrm>
            <a:off x="3147771" y="4944312"/>
            <a:ext cx="503853" cy="369332"/>
          </a:xfrm>
          <a:prstGeom prst="rect">
            <a:avLst/>
          </a:prstGeom>
          <a:noFill/>
        </p:spPr>
        <p:txBody>
          <a:bodyPr wrap="square" rtlCol="0">
            <a:spAutoFit/>
          </a:bodyPr>
          <a:lstStyle/>
          <a:p>
            <a:pPr algn="ctr"/>
            <a:r>
              <a:rPr lang="en-US" dirty="0"/>
              <a:t>3.5</a:t>
            </a:r>
          </a:p>
        </p:txBody>
      </p:sp>
      <p:sp>
        <p:nvSpPr>
          <p:cNvPr id="248" name="TextBox 247">
            <a:extLst>
              <a:ext uri="{FF2B5EF4-FFF2-40B4-BE49-F238E27FC236}">
                <a16:creationId xmlns:a16="http://schemas.microsoft.com/office/drawing/2014/main" id="{B9AAE8AD-4917-48C7-8FAE-2273C25BC2E1}"/>
              </a:ext>
            </a:extLst>
          </p:cNvPr>
          <p:cNvSpPr txBox="1"/>
          <p:nvPr/>
        </p:nvSpPr>
        <p:spPr>
          <a:xfrm>
            <a:off x="1159445" y="5313644"/>
            <a:ext cx="503853" cy="369332"/>
          </a:xfrm>
          <a:prstGeom prst="rect">
            <a:avLst/>
          </a:prstGeom>
          <a:noFill/>
        </p:spPr>
        <p:txBody>
          <a:bodyPr wrap="square" rtlCol="0">
            <a:spAutoFit/>
          </a:bodyPr>
          <a:lstStyle/>
          <a:p>
            <a:pPr algn="ctr"/>
            <a:r>
              <a:rPr lang="en-US" dirty="0"/>
              <a:t>3.7</a:t>
            </a:r>
          </a:p>
        </p:txBody>
      </p:sp>
      <p:sp>
        <p:nvSpPr>
          <p:cNvPr id="241" name="TextBox 240">
            <a:extLst>
              <a:ext uri="{FF2B5EF4-FFF2-40B4-BE49-F238E27FC236}">
                <a16:creationId xmlns:a16="http://schemas.microsoft.com/office/drawing/2014/main" id="{8F0CA875-D0E1-4CA0-92A1-5DB574956A42}"/>
              </a:ext>
            </a:extLst>
          </p:cNvPr>
          <p:cNvSpPr txBox="1"/>
          <p:nvPr/>
        </p:nvSpPr>
        <p:spPr>
          <a:xfrm>
            <a:off x="1544462" y="4944312"/>
            <a:ext cx="503853" cy="369332"/>
          </a:xfrm>
          <a:prstGeom prst="rect">
            <a:avLst/>
          </a:prstGeom>
          <a:noFill/>
        </p:spPr>
        <p:txBody>
          <a:bodyPr wrap="square" rtlCol="0">
            <a:spAutoFit/>
          </a:bodyPr>
          <a:lstStyle/>
          <a:p>
            <a:pPr algn="ctr"/>
            <a:r>
              <a:rPr lang="en-US" dirty="0"/>
              <a:t>9.2</a:t>
            </a:r>
          </a:p>
        </p:txBody>
      </p:sp>
      <p:sp>
        <p:nvSpPr>
          <p:cNvPr id="235" name="TextBox 234">
            <a:extLst>
              <a:ext uri="{FF2B5EF4-FFF2-40B4-BE49-F238E27FC236}">
                <a16:creationId xmlns:a16="http://schemas.microsoft.com/office/drawing/2014/main" id="{38C2CD46-2B6B-42D7-AD65-212E28CA90F1}"/>
              </a:ext>
            </a:extLst>
          </p:cNvPr>
          <p:cNvSpPr txBox="1"/>
          <p:nvPr/>
        </p:nvSpPr>
        <p:spPr>
          <a:xfrm>
            <a:off x="2348451" y="4585851"/>
            <a:ext cx="503853" cy="369332"/>
          </a:xfrm>
          <a:prstGeom prst="rect">
            <a:avLst/>
          </a:prstGeom>
          <a:noFill/>
        </p:spPr>
        <p:txBody>
          <a:bodyPr wrap="square" rtlCol="0">
            <a:spAutoFit/>
          </a:bodyPr>
          <a:lstStyle/>
          <a:p>
            <a:pPr algn="ctr"/>
            <a:r>
              <a:rPr lang="en-US" dirty="0"/>
              <a:t>2.5</a:t>
            </a:r>
          </a:p>
        </p:txBody>
      </p:sp>
      <p:sp>
        <p:nvSpPr>
          <p:cNvPr id="232" name="TextBox 231">
            <a:extLst>
              <a:ext uri="{FF2B5EF4-FFF2-40B4-BE49-F238E27FC236}">
                <a16:creationId xmlns:a16="http://schemas.microsoft.com/office/drawing/2014/main" id="{8868B121-7966-4BE0-9B6D-16DDCD3A5432}"/>
              </a:ext>
            </a:extLst>
          </p:cNvPr>
          <p:cNvSpPr txBox="1"/>
          <p:nvPr/>
        </p:nvSpPr>
        <p:spPr>
          <a:xfrm>
            <a:off x="1162297" y="4585851"/>
            <a:ext cx="503853" cy="369332"/>
          </a:xfrm>
          <a:prstGeom prst="rect">
            <a:avLst/>
          </a:prstGeom>
          <a:noFill/>
        </p:spPr>
        <p:txBody>
          <a:bodyPr wrap="square" rtlCol="0">
            <a:spAutoFit/>
          </a:bodyPr>
          <a:lstStyle/>
          <a:p>
            <a:pPr algn="ctr"/>
            <a:r>
              <a:rPr lang="en-US" dirty="0"/>
              <a:t>7.5</a:t>
            </a:r>
          </a:p>
        </p:txBody>
      </p:sp>
      <p:sp>
        <p:nvSpPr>
          <p:cNvPr id="227" name="TextBox 226">
            <a:extLst>
              <a:ext uri="{FF2B5EF4-FFF2-40B4-BE49-F238E27FC236}">
                <a16:creationId xmlns:a16="http://schemas.microsoft.com/office/drawing/2014/main" id="{514A0565-654C-4A68-8244-D60D122030D5}"/>
              </a:ext>
            </a:extLst>
          </p:cNvPr>
          <p:cNvSpPr txBox="1"/>
          <p:nvPr/>
        </p:nvSpPr>
        <p:spPr>
          <a:xfrm>
            <a:off x="2350264" y="4216519"/>
            <a:ext cx="503853" cy="369332"/>
          </a:xfrm>
          <a:prstGeom prst="rect">
            <a:avLst/>
          </a:prstGeom>
          <a:noFill/>
        </p:spPr>
        <p:txBody>
          <a:bodyPr wrap="square" rtlCol="0">
            <a:spAutoFit/>
          </a:bodyPr>
          <a:lstStyle/>
          <a:p>
            <a:pPr algn="ctr"/>
            <a:r>
              <a:rPr lang="en-US" dirty="0"/>
              <a:t>7.5</a:t>
            </a:r>
          </a:p>
        </p:txBody>
      </p:sp>
      <p:sp>
        <p:nvSpPr>
          <p:cNvPr id="226" name="TextBox 225">
            <a:extLst>
              <a:ext uri="{FF2B5EF4-FFF2-40B4-BE49-F238E27FC236}">
                <a16:creationId xmlns:a16="http://schemas.microsoft.com/office/drawing/2014/main" id="{75124096-7CFC-49D1-89CA-F8976E1FAAF8}"/>
              </a:ext>
            </a:extLst>
          </p:cNvPr>
          <p:cNvSpPr txBox="1"/>
          <p:nvPr/>
        </p:nvSpPr>
        <p:spPr>
          <a:xfrm>
            <a:off x="1943345" y="4216519"/>
            <a:ext cx="503853" cy="369332"/>
          </a:xfrm>
          <a:prstGeom prst="rect">
            <a:avLst/>
          </a:prstGeom>
          <a:noFill/>
        </p:spPr>
        <p:txBody>
          <a:bodyPr wrap="square" rtlCol="0">
            <a:spAutoFit/>
          </a:bodyPr>
          <a:lstStyle/>
          <a:p>
            <a:pPr algn="ctr"/>
            <a:r>
              <a:rPr lang="en-US" dirty="0"/>
              <a:t>5.4</a:t>
            </a:r>
          </a:p>
        </p:txBody>
      </p:sp>
      <p:sp>
        <p:nvSpPr>
          <p:cNvPr id="223" name="TextBox 222">
            <a:extLst>
              <a:ext uri="{FF2B5EF4-FFF2-40B4-BE49-F238E27FC236}">
                <a16:creationId xmlns:a16="http://schemas.microsoft.com/office/drawing/2014/main" id="{C37949DF-F22F-4272-BCF3-892E02FD4E50}"/>
              </a:ext>
            </a:extLst>
          </p:cNvPr>
          <p:cNvSpPr txBox="1"/>
          <p:nvPr/>
        </p:nvSpPr>
        <p:spPr>
          <a:xfrm>
            <a:off x="763542" y="4216519"/>
            <a:ext cx="503853" cy="369332"/>
          </a:xfrm>
          <a:prstGeom prst="rect">
            <a:avLst/>
          </a:prstGeom>
          <a:noFill/>
        </p:spPr>
        <p:txBody>
          <a:bodyPr wrap="square" rtlCol="0">
            <a:spAutoFit/>
          </a:bodyPr>
          <a:lstStyle/>
          <a:p>
            <a:pPr algn="ctr"/>
            <a:r>
              <a:rPr lang="en-US" dirty="0"/>
              <a:t>7.5</a:t>
            </a:r>
          </a:p>
        </p:txBody>
      </p:sp>
      <p:sp>
        <p:nvSpPr>
          <p:cNvPr id="221" name="TextBox 220">
            <a:extLst>
              <a:ext uri="{FF2B5EF4-FFF2-40B4-BE49-F238E27FC236}">
                <a16:creationId xmlns:a16="http://schemas.microsoft.com/office/drawing/2014/main" id="{FDD3A0BC-F09D-443E-9603-14E185452C86}"/>
              </a:ext>
            </a:extLst>
          </p:cNvPr>
          <p:cNvSpPr txBox="1"/>
          <p:nvPr/>
        </p:nvSpPr>
        <p:spPr>
          <a:xfrm>
            <a:off x="3147770" y="3866108"/>
            <a:ext cx="503853" cy="369332"/>
          </a:xfrm>
          <a:prstGeom prst="rect">
            <a:avLst/>
          </a:prstGeom>
          <a:noFill/>
        </p:spPr>
        <p:txBody>
          <a:bodyPr wrap="square" rtlCol="0">
            <a:spAutoFit/>
          </a:bodyPr>
          <a:lstStyle/>
          <a:p>
            <a:pPr algn="ctr"/>
            <a:r>
              <a:rPr lang="en-US" dirty="0"/>
              <a:t>9.5</a:t>
            </a:r>
          </a:p>
        </p:txBody>
      </p:sp>
      <p:sp>
        <p:nvSpPr>
          <p:cNvPr id="216" name="TextBox 215">
            <a:extLst>
              <a:ext uri="{FF2B5EF4-FFF2-40B4-BE49-F238E27FC236}">
                <a16:creationId xmlns:a16="http://schemas.microsoft.com/office/drawing/2014/main" id="{AC4210C0-32D0-493F-A216-8D048A75E1D0}"/>
              </a:ext>
            </a:extLst>
          </p:cNvPr>
          <p:cNvSpPr txBox="1"/>
          <p:nvPr/>
        </p:nvSpPr>
        <p:spPr>
          <a:xfrm>
            <a:off x="1159445" y="3869525"/>
            <a:ext cx="503853" cy="369332"/>
          </a:xfrm>
          <a:prstGeom prst="rect">
            <a:avLst/>
          </a:prstGeom>
          <a:noFill/>
        </p:spPr>
        <p:txBody>
          <a:bodyPr wrap="square" rtlCol="0">
            <a:spAutoFit/>
          </a:bodyPr>
          <a:lstStyle/>
          <a:p>
            <a:pPr algn="ctr"/>
            <a:r>
              <a:rPr lang="en-US" dirty="0"/>
              <a:t>3.7</a:t>
            </a:r>
          </a:p>
        </p:txBody>
      </p:sp>
      <p:sp>
        <p:nvSpPr>
          <p:cNvPr id="214" name="TextBox 213">
            <a:extLst>
              <a:ext uri="{FF2B5EF4-FFF2-40B4-BE49-F238E27FC236}">
                <a16:creationId xmlns:a16="http://schemas.microsoft.com/office/drawing/2014/main" id="{68F1B438-F51F-4B1F-AD66-48EFB0152750}"/>
              </a:ext>
            </a:extLst>
          </p:cNvPr>
          <p:cNvSpPr txBox="1"/>
          <p:nvPr/>
        </p:nvSpPr>
        <p:spPr>
          <a:xfrm>
            <a:off x="348327" y="3869525"/>
            <a:ext cx="503853" cy="369332"/>
          </a:xfrm>
          <a:prstGeom prst="rect">
            <a:avLst/>
          </a:prstGeom>
          <a:noFill/>
        </p:spPr>
        <p:txBody>
          <a:bodyPr wrap="square" rtlCol="0">
            <a:spAutoFit/>
          </a:bodyPr>
          <a:lstStyle/>
          <a:p>
            <a:pPr algn="ctr"/>
            <a:r>
              <a:rPr lang="en-US" dirty="0"/>
              <a:t>1.4</a:t>
            </a:r>
          </a:p>
        </p:txBody>
      </p:sp>
      <p:sp>
        <p:nvSpPr>
          <p:cNvPr id="212" name="TextBox 211">
            <a:extLst>
              <a:ext uri="{FF2B5EF4-FFF2-40B4-BE49-F238E27FC236}">
                <a16:creationId xmlns:a16="http://schemas.microsoft.com/office/drawing/2014/main" id="{95B72B6A-6463-41BE-8145-BB979EE73B3B}"/>
              </a:ext>
            </a:extLst>
          </p:cNvPr>
          <p:cNvSpPr txBox="1"/>
          <p:nvPr/>
        </p:nvSpPr>
        <p:spPr>
          <a:xfrm>
            <a:off x="2739815" y="3504482"/>
            <a:ext cx="503853" cy="369332"/>
          </a:xfrm>
          <a:prstGeom prst="rect">
            <a:avLst/>
          </a:prstGeom>
          <a:noFill/>
        </p:spPr>
        <p:txBody>
          <a:bodyPr wrap="square" rtlCol="0">
            <a:spAutoFit/>
          </a:bodyPr>
          <a:lstStyle/>
          <a:p>
            <a:pPr algn="ctr"/>
            <a:r>
              <a:rPr lang="en-US" dirty="0"/>
              <a:t>2.5</a:t>
            </a:r>
          </a:p>
        </p:txBody>
      </p:sp>
      <p:sp>
        <p:nvSpPr>
          <p:cNvPr id="209" name="TextBox 208">
            <a:extLst>
              <a:ext uri="{FF2B5EF4-FFF2-40B4-BE49-F238E27FC236}">
                <a16:creationId xmlns:a16="http://schemas.microsoft.com/office/drawing/2014/main" id="{08AC15EC-EE78-41CC-B5ED-D94F94457360}"/>
              </a:ext>
            </a:extLst>
          </p:cNvPr>
          <p:cNvSpPr txBox="1"/>
          <p:nvPr/>
        </p:nvSpPr>
        <p:spPr>
          <a:xfrm>
            <a:off x="1544462" y="3500193"/>
            <a:ext cx="503853" cy="369332"/>
          </a:xfrm>
          <a:prstGeom prst="rect">
            <a:avLst/>
          </a:prstGeom>
          <a:noFill/>
        </p:spPr>
        <p:txBody>
          <a:bodyPr wrap="square" rtlCol="0">
            <a:spAutoFit/>
          </a:bodyPr>
          <a:lstStyle/>
          <a:p>
            <a:pPr algn="ctr"/>
            <a:r>
              <a:rPr lang="en-US" dirty="0"/>
              <a:t>8.5</a:t>
            </a:r>
          </a:p>
        </p:txBody>
      </p:sp>
      <p:sp>
        <p:nvSpPr>
          <p:cNvPr id="205" name="TextBox 204">
            <a:extLst>
              <a:ext uri="{FF2B5EF4-FFF2-40B4-BE49-F238E27FC236}">
                <a16:creationId xmlns:a16="http://schemas.microsoft.com/office/drawing/2014/main" id="{9082B78A-BAF3-4DBC-AA95-A9E0385C7DD8}"/>
              </a:ext>
            </a:extLst>
          </p:cNvPr>
          <p:cNvSpPr txBox="1"/>
          <p:nvPr/>
        </p:nvSpPr>
        <p:spPr>
          <a:xfrm>
            <a:off x="3150622" y="3138315"/>
            <a:ext cx="503853" cy="369332"/>
          </a:xfrm>
          <a:prstGeom prst="rect">
            <a:avLst/>
          </a:prstGeom>
          <a:noFill/>
        </p:spPr>
        <p:txBody>
          <a:bodyPr wrap="square" rtlCol="0">
            <a:spAutoFit/>
          </a:bodyPr>
          <a:lstStyle/>
          <a:p>
            <a:pPr algn="ctr"/>
            <a:r>
              <a:rPr lang="en-US" dirty="0"/>
              <a:t>4.5</a:t>
            </a:r>
          </a:p>
        </p:txBody>
      </p:sp>
      <p:sp>
        <p:nvSpPr>
          <p:cNvPr id="200" name="TextBox 199">
            <a:extLst>
              <a:ext uri="{FF2B5EF4-FFF2-40B4-BE49-F238E27FC236}">
                <a16:creationId xmlns:a16="http://schemas.microsoft.com/office/drawing/2014/main" id="{8A25FF5D-06FE-4444-A851-4FFE25FA3B1F}"/>
              </a:ext>
            </a:extLst>
          </p:cNvPr>
          <p:cNvSpPr txBox="1"/>
          <p:nvPr/>
        </p:nvSpPr>
        <p:spPr>
          <a:xfrm>
            <a:off x="1162297" y="3141732"/>
            <a:ext cx="503853" cy="369332"/>
          </a:xfrm>
          <a:prstGeom prst="rect">
            <a:avLst/>
          </a:prstGeom>
          <a:noFill/>
        </p:spPr>
        <p:txBody>
          <a:bodyPr wrap="square" rtlCol="0">
            <a:spAutoFit/>
          </a:bodyPr>
          <a:lstStyle/>
          <a:p>
            <a:pPr algn="ctr"/>
            <a:r>
              <a:rPr lang="en-US" dirty="0"/>
              <a:t>4.3</a:t>
            </a:r>
          </a:p>
        </p:txBody>
      </p:sp>
      <p:sp>
        <p:nvSpPr>
          <p:cNvPr id="196" name="TextBox 195">
            <a:extLst>
              <a:ext uri="{FF2B5EF4-FFF2-40B4-BE49-F238E27FC236}">
                <a16:creationId xmlns:a16="http://schemas.microsoft.com/office/drawing/2014/main" id="{6FCCC73A-CCFE-4A6B-BC15-35DF20AC52B6}"/>
              </a:ext>
            </a:extLst>
          </p:cNvPr>
          <p:cNvSpPr txBox="1"/>
          <p:nvPr/>
        </p:nvSpPr>
        <p:spPr>
          <a:xfrm>
            <a:off x="2742667" y="2776689"/>
            <a:ext cx="503853" cy="369332"/>
          </a:xfrm>
          <a:prstGeom prst="rect">
            <a:avLst/>
          </a:prstGeom>
          <a:noFill/>
        </p:spPr>
        <p:txBody>
          <a:bodyPr wrap="square" rtlCol="0">
            <a:spAutoFit/>
          </a:bodyPr>
          <a:lstStyle/>
          <a:p>
            <a:pPr algn="ctr"/>
            <a:r>
              <a:rPr lang="en-US" dirty="0"/>
              <a:t>1.5</a:t>
            </a:r>
          </a:p>
        </p:txBody>
      </p:sp>
      <p:sp>
        <p:nvSpPr>
          <p:cNvPr id="193" name="TextBox 192">
            <a:extLst>
              <a:ext uri="{FF2B5EF4-FFF2-40B4-BE49-F238E27FC236}">
                <a16:creationId xmlns:a16="http://schemas.microsoft.com/office/drawing/2014/main" id="{1FC2363C-0046-4C52-83C1-1F70E3992A4B}"/>
              </a:ext>
            </a:extLst>
          </p:cNvPr>
          <p:cNvSpPr txBox="1"/>
          <p:nvPr/>
        </p:nvSpPr>
        <p:spPr>
          <a:xfrm>
            <a:off x="1547314" y="2772400"/>
            <a:ext cx="503853" cy="369332"/>
          </a:xfrm>
          <a:prstGeom prst="rect">
            <a:avLst/>
          </a:prstGeom>
          <a:noFill/>
        </p:spPr>
        <p:txBody>
          <a:bodyPr wrap="square" rtlCol="0">
            <a:spAutoFit/>
          </a:bodyPr>
          <a:lstStyle/>
          <a:p>
            <a:pPr algn="ctr"/>
            <a:r>
              <a:rPr lang="en-US" dirty="0"/>
              <a:t>1.5</a:t>
            </a:r>
          </a:p>
        </p:txBody>
      </p:sp>
      <p:sp>
        <p:nvSpPr>
          <p:cNvPr id="191" name="TextBox 190">
            <a:extLst>
              <a:ext uri="{FF2B5EF4-FFF2-40B4-BE49-F238E27FC236}">
                <a16:creationId xmlns:a16="http://schemas.microsoft.com/office/drawing/2014/main" id="{C4A70C9F-AEEA-4A46-B671-F11DEB71876E}"/>
              </a:ext>
            </a:extLst>
          </p:cNvPr>
          <p:cNvSpPr txBox="1"/>
          <p:nvPr/>
        </p:nvSpPr>
        <p:spPr>
          <a:xfrm>
            <a:off x="763542" y="2772400"/>
            <a:ext cx="503853" cy="369332"/>
          </a:xfrm>
          <a:prstGeom prst="rect">
            <a:avLst/>
          </a:prstGeom>
          <a:noFill/>
        </p:spPr>
        <p:txBody>
          <a:bodyPr wrap="square" rtlCol="0">
            <a:spAutoFit/>
          </a:bodyPr>
          <a:lstStyle/>
          <a:p>
            <a:pPr algn="ctr"/>
            <a:r>
              <a:rPr lang="en-US" dirty="0"/>
              <a:t>7.3</a:t>
            </a:r>
          </a:p>
        </p:txBody>
      </p:sp>
      <p:sp>
        <p:nvSpPr>
          <p:cNvPr id="190" name="TextBox 189">
            <a:extLst>
              <a:ext uri="{FF2B5EF4-FFF2-40B4-BE49-F238E27FC236}">
                <a16:creationId xmlns:a16="http://schemas.microsoft.com/office/drawing/2014/main" id="{AF1D2FCE-3396-4C88-BF6C-D9CF8BA5C20D}"/>
              </a:ext>
            </a:extLst>
          </p:cNvPr>
          <p:cNvSpPr txBox="1"/>
          <p:nvPr/>
        </p:nvSpPr>
        <p:spPr>
          <a:xfrm>
            <a:off x="354551" y="2772400"/>
            <a:ext cx="503853" cy="369332"/>
          </a:xfrm>
          <a:prstGeom prst="rect">
            <a:avLst/>
          </a:prstGeom>
          <a:noFill/>
        </p:spPr>
        <p:txBody>
          <a:bodyPr wrap="square" rtlCol="0">
            <a:spAutoFit/>
          </a:bodyPr>
          <a:lstStyle/>
          <a:p>
            <a:pPr algn="ctr"/>
            <a:r>
              <a:rPr lang="en-US" dirty="0"/>
              <a:t>2.5</a:t>
            </a:r>
          </a:p>
        </p:txBody>
      </p:sp>
      <p:sp>
        <p:nvSpPr>
          <p:cNvPr id="2" name="Title 1"/>
          <p:cNvSpPr>
            <a:spLocks noGrp="1"/>
          </p:cNvSpPr>
          <p:nvPr>
            <p:ph type="title"/>
          </p:nvPr>
        </p:nvSpPr>
        <p:spPr>
          <a:xfrm>
            <a:off x="838199" y="365125"/>
            <a:ext cx="10515600" cy="1325563"/>
          </a:xfrm>
        </p:spPr>
        <p:txBody>
          <a:bodyPr>
            <a:normAutofit/>
          </a:bodyPr>
          <a:lstStyle/>
          <a:p>
            <a:r>
              <a:rPr lang="en-US" sz="4000" dirty="0"/>
              <a:t>Efficient Sparse Operators</a:t>
            </a:r>
            <a:endParaRPr lang="en-GB" sz="4000" dirty="0"/>
          </a:p>
        </p:txBody>
      </p:sp>
      <p:sp>
        <p:nvSpPr>
          <p:cNvPr id="4" name="Slide Number Placeholder 3"/>
          <p:cNvSpPr>
            <a:spLocks noGrp="1"/>
          </p:cNvSpPr>
          <p:nvPr>
            <p:ph type="sldNum" sz="quarter" idx="12"/>
          </p:nvPr>
        </p:nvSpPr>
        <p:spPr>
          <a:xfrm>
            <a:off x="8610600" y="6356350"/>
            <a:ext cx="2743200" cy="365125"/>
          </a:xfrm>
        </p:spPr>
        <p:txBody>
          <a:bodyPr/>
          <a:lstStyle/>
          <a:p>
            <a:fld id="{75405F3C-E1F1-4016-982B-CA91284A1E2D}" type="slidenum">
              <a:rPr lang="en-US" smtClean="0"/>
              <a:t>32</a:t>
            </a:fld>
            <a:endParaRPr lang="en-US" dirty="0"/>
          </a:p>
        </p:txBody>
      </p:sp>
      <p:sp>
        <p:nvSpPr>
          <p:cNvPr id="192" name="TextBox 191">
            <a:extLst>
              <a:ext uri="{FF2B5EF4-FFF2-40B4-BE49-F238E27FC236}">
                <a16:creationId xmlns:a16="http://schemas.microsoft.com/office/drawing/2014/main" id="{DA27E635-E2A9-48D1-B28C-A81E98FCE3B4}"/>
              </a:ext>
            </a:extLst>
          </p:cNvPr>
          <p:cNvSpPr txBox="1"/>
          <p:nvPr/>
        </p:nvSpPr>
        <p:spPr>
          <a:xfrm>
            <a:off x="1144540" y="2772400"/>
            <a:ext cx="503853" cy="369332"/>
          </a:xfrm>
          <a:prstGeom prst="rect">
            <a:avLst/>
          </a:prstGeom>
          <a:noFill/>
        </p:spPr>
        <p:txBody>
          <a:bodyPr wrap="square" rtlCol="0">
            <a:spAutoFit/>
          </a:bodyPr>
          <a:lstStyle/>
          <a:p>
            <a:pPr algn="ctr"/>
            <a:r>
              <a:rPr lang="en-US" dirty="0"/>
              <a:t>0.1</a:t>
            </a:r>
          </a:p>
        </p:txBody>
      </p:sp>
      <p:sp>
        <p:nvSpPr>
          <p:cNvPr id="194" name="TextBox 193">
            <a:extLst>
              <a:ext uri="{FF2B5EF4-FFF2-40B4-BE49-F238E27FC236}">
                <a16:creationId xmlns:a16="http://schemas.microsoft.com/office/drawing/2014/main" id="{457F7053-382F-46D3-BAC3-82547BF3F57F}"/>
              </a:ext>
            </a:extLst>
          </p:cNvPr>
          <p:cNvSpPr txBox="1"/>
          <p:nvPr/>
        </p:nvSpPr>
        <p:spPr>
          <a:xfrm>
            <a:off x="1943345" y="2772400"/>
            <a:ext cx="503853" cy="369332"/>
          </a:xfrm>
          <a:prstGeom prst="rect">
            <a:avLst/>
          </a:prstGeom>
          <a:noFill/>
        </p:spPr>
        <p:txBody>
          <a:bodyPr wrap="square" rtlCol="0">
            <a:spAutoFit/>
          </a:bodyPr>
          <a:lstStyle/>
          <a:p>
            <a:pPr algn="ctr"/>
            <a:r>
              <a:rPr lang="en-US" dirty="0"/>
              <a:t>0.0</a:t>
            </a:r>
          </a:p>
        </p:txBody>
      </p:sp>
      <p:sp>
        <p:nvSpPr>
          <p:cNvPr id="195" name="TextBox 194">
            <a:extLst>
              <a:ext uri="{FF2B5EF4-FFF2-40B4-BE49-F238E27FC236}">
                <a16:creationId xmlns:a16="http://schemas.microsoft.com/office/drawing/2014/main" id="{E6D4CDBF-2294-47FC-854B-406B0DE1D686}"/>
              </a:ext>
            </a:extLst>
          </p:cNvPr>
          <p:cNvSpPr txBox="1"/>
          <p:nvPr/>
        </p:nvSpPr>
        <p:spPr>
          <a:xfrm>
            <a:off x="2350264" y="2772400"/>
            <a:ext cx="503853" cy="369332"/>
          </a:xfrm>
          <a:prstGeom prst="rect">
            <a:avLst/>
          </a:prstGeom>
          <a:noFill/>
        </p:spPr>
        <p:txBody>
          <a:bodyPr wrap="square" rtlCol="0">
            <a:spAutoFit/>
          </a:bodyPr>
          <a:lstStyle/>
          <a:p>
            <a:pPr algn="ctr"/>
            <a:r>
              <a:rPr lang="en-US" dirty="0"/>
              <a:t>0.1</a:t>
            </a:r>
          </a:p>
        </p:txBody>
      </p:sp>
      <p:sp>
        <p:nvSpPr>
          <p:cNvPr id="197" name="TextBox 196">
            <a:extLst>
              <a:ext uri="{FF2B5EF4-FFF2-40B4-BE49-F238E27FC236}">
                <a16:creationId xmlns:a16="http://schemas.microsoft.com/office/drawing/2014/main" id="{FF10ADBD-389E-484F-A37E-141A0946F31B}"/>
              </a:ext>
            </a:extLst>
          </p:cNvPr>
          <p:cNvSpPr txBox="1"/>
          <p:nvPr/>
        </p:nvSpPr>
        <p:spPr>
          <a:xfrm>
            <a:off x="3150623" y="2772400"/>
            <a:ext cx="503853" cy="369332"/>
          </a:xfrm>
          <a:prstGeom prst="rect">
            <a:avLst/>
          </a:prstGeom>
          <a:noFill/>
        </p:spPr>
        <p:txBody>
          <a:bodyPr wrap="square" rtlCol="0">
            <a:spAutoFit/>
          </a:bodyPr>
          <a:lstStyle/>
          <a:p>
            <a:pPr algn="ctr"/>
            <a:r>
              <a:rPr lang="en-US" dirty="0"/>
              <a:t>0.3</a:t>
            </a:r>
          </a:p>
        </p:txBody>
      </p:sp>
      <p:sp>
        <p:nvSpPr>
          <p:cNvPr id="198" name="TextBox 197">
            <a:extLst>
              <a:ext uri="{FF2B5EF4-FFF2-40B4-BE49-F238E27FC236}">
                <a16:creationId xmlns:a16="http://schemas.microsoft.com/office/drawing/2014/main" id="{15063EE7-1039-402F-8AD8-89B0B67C89FA}"/>
              </a:ext>
            </a:extLst>
          </p:cNvPr>
          <p:cNvSpPr txBox="1"/>
          <p:nvPr/>
        </p:nvSpPr>
        <p:spPr>
          <a:xfrm>
            <a:off x="351179" y="3141732"/>
            <a:ext cx="503853" cy="369332"/>
          </a:xfrm>
          <a:prstGeom prst="rect">
            <a:avLst/>
          </a:prstGeom>
          <a:noFill/>
        </p:spPr>
        <p:txBody>
          <a:bodyPr wrap="square" rtlCol="0">
            <a:spAutoFit/>
          </a:bodyPr>
          <a:lstStyle/>
          <a:p>
            <a:pPr algn="ctr"/>
            <a:r>
              <a:rPr lang="en-US" dirty="0"/>
              <a:t>0.5</a:t>
            </a:r>
          </a:p>
        </p:txBody>
      </p:sp>
      <p:sp>
        <p:nvSpPr>
          <p:cNvPr id="199" name="TextBox 198">
            <a:extLst>
              <a:ext uri="{FF2B5EF4-FFF2-40B4-BE49-F238E27FC236}">
                <a16:creationId xmlns:a16="http://schemas.microsoft.com/office/drawing/2014/main" id="{048A6686-23B4-4DE2-8D71-F9F1D02365F8}"/>
              </a:ext>
            </a:extLst>
          </p:cNvPr>
          <p:cNvSpPr txBox="1"/>
          <p:nvPr/>
        </p:nvSpPr>
        <p:spPr>
          <a:xfrm>
            <a:off x="762894" y="3141732"/>
            <a:ext cx="503853" cy="369332"/>
          </a:xfrm>
          <a:prstGeom prst="rect">
            <a:avLst/>
          </a:prstGeom>
          <a:noFill/>
        </p:spPr>
        <p:txBody>
          <a:bodyPr wrap="square" rtlCol="0">
            <a:spAutoFit/>
          </a:bodyPr>
          <a:lstStyle/>
          <a:p>
            <a:pPr algn="ctr"/>
            <a:r>
              <a:rPr lang="en-US" dirty="0"/>
              <a:t>0.7</a:t>
            </a:r>
          </a:p>
        </p:txBody>
      </p:sp>
      <p:sp>
        <p:nvSpPr>
          <p:cNvPr id="201" name="TextBox 200">
            <a:extLst>
              <a:ext uri="{FF2B5EF4-FFF2-40B4-BE49-F238E27FC236}">
                <a16:creationId xmlns:a16="http://schemas.microsoft.com/office/drawing/2014/main" id="{4D02A823-6F8E-42F9-83E8-2471989B1FFB}"/>
              </a:ext>
            </a:extLst>
          </p:cNvPr>
          <p:cNvSpPr txBox="1"/>
          <p:nvPr/>
        </p:nvSpPr>
        <p:spPr>
          <a:xfrm>
            <a:off x="1544203" y="3141732"/>
            <a:ext cx="503853" cy="369332"/>
          </a:xfrm>
          <a:prstGeom prst="rect">
            <a:avLst/>
          </a:prstGeom>
          <a:noFill/>
        </p:spPr>
        <p:txBody>
          <a:bodyPr wrap="square" rtlCol="0">
            <a:spAutoFit/>
          </a:bodyPr>
          <a:lstStyle/>
          <a:p>
            <a:pPr algn="ctr"/>
            <a:r>
              <a:rPr lang="en-US" dirty="0"/>
              <a:t>0.9</a:t>
            </a:r>
          </a:p>
        </p:txBody>
      </p:sp>
      <p:sp>
        <p:nvSpPr>
          <p:cNvPr id="202" name="TextBox 201">
            <a:extLst>
              <a:ext uri="{FF2B5EF4-FFF2-40B4-BE49-F238E27FC236}">
                <a16:creationId xmlns:a16="http://schemas.microsoft.com/office/drawing/2014/main" id="{AEDA7D85-E19A-44A1-82E4-DD4E00684AB6}"/>
              </a:ext>
            </a:extLst>
          </p:cNvPr>
          <p:cNvSpPr txBox="1"/>
          <p:nvPr/>
        </p:nvSpPr>
        <p:spPr>
          <a:xfrm>
            <a:off x="1956564" y="3141732"/>
            <a:ext cx="503853" cy="369332"/>
          </a:xfrm>
          <a:prstGeom prst="rect">
            <a:avLst/>
          </a:prstGeom>
          <a:noFill/>
        </p:spPr>
        <p:txBody>
          <a:bodyPr wrap="square" rtlCol="0">
            <a:spAutoFit/>
          </a:bodyPr>
          <a:lstStyle/>
          <a:p>
            <a:pPr algn="ctr"/>
            <a:r>
              <a:rPr lang="en-US" dirty="0"/>
              <a:t>0.5</a:t>
            </a:r>
          </a:p>
        </p:txBody>
      </p:sp>
      <p:sp>
        <p:nvSpPr>
          <p:cNvPr id="203" name="TextBox 202">
            <a:extLst>
              <a:ext uri="{FF2B5EF4-FFF2-40B4-BE49-F238E27FC236}">
                <a16:creationId xmlns:a16="http://schemas.microsoft.com/office/drawing/2014/main" id="{9129305C-C6F6-4799-845D-0AA2303CFFE8}"/>
              </a:ext>
            </a:extLst>
          </p:cNvPr>
          <p:cNvSpPr txBox="1"/>
          <p:nvPr/>
        </p:nvSpPr>
        <p:spPr>
          <a:xfrm>
            <a:off x="2348451" y="3141732"/>
            <a:ext cx="503853" cy="369332"/>
          </a:xfrm>
          <a:prstGeom prst="rect">
            <a:avLst/>
          </a:prstGeom>
          <a:noFill/>
        </p:spPr>
        <p:txBody>
          <a:bodyPr wrap="square" rtlCol="0">
            <a:spAutoFit/>
          </a:bodyPr>
          <a:lstStyle/>
          <a:p>
            <a:pPr algn="ctr"/>
            <a:r>
              <a:rPr lang="en-US" dirty="0"/>
              <a:t>0.0</a:t>
            </a:r>
          </a:p>
        </p:txBody>
      </p:sp>
      <p:sp>
        <p:nvSpPr>
          <p:cNvPr id="204" name="TextBox 203">
            <a:extLst>
              <a:ext uri="{FF2B5EF4-FFF2-40B4-BE49-F238E27FC236}">
                <a16:creationId xmlns:a16="http://schemas.microsoft.com/office/drawing/2014/main" id="{8990E3B6-0C46-433F-A6F6-DDEBD66EC52F}"/>
              </a:ext>
            </a:extLst>
          </p:cNvPr>
          <p:cNvSpPr txBox="1"/>
          <p:nvPr/>
        </p:nvSpPr>
        <p:spPr>
          <a:xfrm>
            <a:off x="2749924" y="3137443"/>
            <a:ext cx="503853" cy="369332"/>
          </a:xfrm>
          <a:prstGeom prst="rect">
            <a:avLst/>
          </a:prstGeom>
          <a:noFill/>
        </p:spPr>
        <p:txBody>
          <a:bodyPr wrap="square" rtlCol="0">
            <a:spAutoFit/>
          </a:bodyPr>
          <a:lstStyle/>
          <a:p>
            <a:pPr algn="ctr"/>
            <a:r>
              <a:rPr lang="en-US" dirty="0"/>
              <a:t>0.8</a:t>
            </a:r>
          </a:p>
        </p:txBody>
      </p:sp>
      <p:sp>
        <p:nvSpPr>
          <p:cNvPr id="206" name="TextBox 205">
            <a:extLst>
              <a:ext uri="{FF2B5EF4-FFF2-40B4-BE49-F238E27FC236}">
                <a16:creationId xmlns:a16="http://schemas.microsoft.com/office/drawing/2014/main" id="{BA5DA179-1B5E-4A8C-A465-192A22D74D43}"/>
              </a:ext>
            </a:extLst>
          </p:cNvPr>
          <p:cNvSpPr txBox="1"/>
          <p:nvPr/>
        </p:nvSpPr>
        <p:spPr>
          <a:xfrm>
            <a:off x="351699" y="3500193"/>
            <a:ext cx="503853" cy="369332"/>
          </a:xfrm>
          <a:prstGeom prst="rect">
            <a:avLst/>
          </a:prstGeom>
          <a:noFill/>
        </p:spPr>
        <p:txBody>
          <a:bodyPr wrap="square" rtlCol="0">
            <a:spAutoFit/>
          </a:bodyPr>
          <a:lstStyle/>
          <a:p>
            <a:pPr algn="ctr"/>
            <a:r>
              <a:rPr lang="en-US" dirty="0"/>
              <a:t>0.0</a:t>
            </a:r>
          </a:p>
        </p:txBody>
      </p:sp>
      <p:sp>
        <p:nvSpPr>
          <p:cNvPr id="207" name="TextBox 206">
            <a:extLst>
              <a:ext uri="{FF2B5EF4-FFF2-40B4-BE49-F238E27FC236}">
                <a16:creationId xmlns:a16="http://schemas.microsoft.com/office/drawing/2014/main" id="{ED39A935-3450-4E4A-8A7D-C16D90075719}"/>
              </a:ext>
            </a:extLst>
          </p:cNvPr>
          <p:cNvSpPr txBox="1"/>
          <p:nvPr/>
        </p:nvSpPr>
        <p:spPr>
          <a:xfrm>
            <a:off x="760690" y="3500193"/>
            <a:ext cx="503853" cy="369332"/>
          </a:xfrm>
          <a:prstGeom prst="rect">
            <a:avLst/>
          </a:prstGeom>
          <a:noFill/>
        </p:spPr>
        <p:txBody>
          <a:bodyPr wrap="square" rtlCol="0">
            <a:spAutoFit/>
          </a:bodyPr>
          <a:lstStyle/>
          <a:p>
            <a:pPr algn="ctr"/>
            <a:r>
              <a:rPr lang="en-US" dirty="0"/>
              <a:t>0.0</a:t>
            </a:r>
          </a:p>
        </p:txBody>
      </p:sp>
      <p:sp>
        <p:nvSpPr>
          <p:cNvPr id="208" name="TextBox 207">
            <a:extLst>
              <a:ext uri="{FF2B5EF4-FFF2-40B4-BE49-F238E27FC236}">
                <a16:creationId xmlns:a16="http://schemas.microsoft.com/office/drawing/2014/main" id="{37EE334E-D009-49E8-AB2B-6DCF89072C21}"/>
              </a:ext>
            </a:extLst>
          </p:cNvPr>
          <p:cNvSpPr txBox="1"/>
          <p:nvPr/>
        </p:nvSpPr>
        <p:spPr>
          <a:xfrm>
            <a:off x="1141688" y="3500193"/>
            <a:ext cx="503853" cy="369332"/>
          </a:xfrm>
          <a:prstGeom prst="rect">
            <a:avLst/>
          </a:prstGeom>
          <a:noFill/>
        </p:spPr>
        <p:txBody>
          <a:bodyPr wrap="square" rtlCol="0">
            <a:spAutoFit/>
          </a:bodyPr>
          <a:lstStyle/>
          <a:p>
            <a:pPr algn="ctr"/>
            <a:r>
              <a:rPr lang="en-US" dirty="0"/>
              <a:t>0.5</a:t>
            </a:r>
          </a:p>
        </p:txBody>
      </p:sp>
      <p:sp>
        <p:nvSpPr>
          <p:cNvPr id="210" name="TextBox 209">
            <a:extLst>
              <a:ext uri="{FF2B5EF4-FFF2-40B4-BE49-F238E27FC236}">
                <a16:creationId xmlns:a16="http://schemas.microsoft.com/office/drawing/2014/main" id="{A13B95A8-7389-46AC-8CF3-27E5B2DE8C99}"/>
              </a:ext>
            </a:extLst>
          </p:cNvPr>
          <p:cNvSpPr txBox="1"/>
          <p:nvPr/>
        </p:nvSpPr>
        <p:spPr>
          <a:xfrm>
            <a:off x="1940493" y="3500193"/>
            <a:ext cx="503853" cy="369332"/>
          </a:xfrm>
          <a:prstGeom prst="rect">
            <a:avLst/>
          </a:prstGeom>
          <a:noFill/>
        </p:spPr>
        <p:txBody>
          <a:bodyPr wrap="square" rtlCol="0">
            <a:spAutoFit/>
          </a:bodyPr>
          <a:lstStyle/>
          <a:p>
            <a:pPr algn="ctr"/>
            <a:r>
              <a:rPr lang="en-US" dirty="0"/>
              <a:t>0.1</a:t>
            </a:r>
          </a:p>
        </p:txBody>
      </p:sp>
      <p:sp>
        <p:nvSpPr>
          <p:cNvPr id="211" name="TextBox 210">
            <a:extLst>
              <a:ext uri="{FF2B5EF4-FFF2-40B4-BE49-F238E27FC236}">
                <a16:creationId xmlns:a16="http://schemas.microsoft.com/office/drawing/2014/main" id="{34BA13EF-2743-4BB2-B676-FD67A88E793A}"/>
              </a:ext>
            </a:extLst>
          </p:cNvPr>
          <p:cNvSpPr txBox="1"/>
          <p:nvPr/>
        </p:nvSpPr>
        <p:spPr>
          <a:xfrm>
            <a:off x="2347412" y="3500193"/>
            <a:ext cx="503853" cy="369332"/>
          </a:xfrm>
          <a:prstGeom prst="rect">
            <a:avLst/>
          </a:prstGeom>
          <a:noFill/>
        </p:spPr>
        <p:txBody>
          <a:bodyPr wrap="square" rtlCol="0">
            <a:spAutoFit/>
          </a:bodyPr>
          <a:lstStyle/>
          <a:p>
            <a:pPr algn="ctr"/>
            <a:r>
              <a:rPr lang="en-US" dirty="0"/>
              <a:t>0.0</a:t>
            </a:r>
          </a:p>
        </p:txBody>
      </p:sp>
      <p:sp>
        <p:nvSpPr>
          <p:cNvPr id="213" name="TextBox 212">
            <a:extLst>
              <a:ext uri="{FF2B5EF4-FFF2-40B4-BE49-F238E27FC236}">
                <a16:creationId xmlns:a16="http://schemas.microsoft.com/office/drawing/2014/main" id="{82C5E786-D36F-44CB-B552-81A12C594536}"/>
              </a:ext>
            </a:extLst>
          </p:cNvPr>
          <p:cNvSpPr txBox="1"/>
          <p:nvPr/>
        </p:nvSpPr>
        <p:spPr>
          <a:xfrm>
            <a:off x="3147771" y="3500193"/>
            <a:ext cx="503853" cy="369332"/>
          </a:xfrm>
          <a:prstGeom prst="rect">
            <a:avLst/>
          </a:prstGeom>
          <a:noFill/>
        </p:spPr>
        <p:txBody>
          <a:bodyPr wrap="square" rtlCol="0">
            <a:spAutoFit/>
          </a:bodyPr>
          <a:lstStyle/>
          <a:p>
            <a:pPr algn="ctr"/>
            <a:r>
              <a:rPr lang="en-US" dirty="0"/>
              <a:t>0.5</a:t>
            </a:r>
          </a:p>
        </p:txBody>
      </p:sp>
      <p:sp>
        <p:nvSpPr>
          <p:cNvPr id="215" name="TextBox 214">
            <a:extLst>
              <a:ext uri="{FF2B5EF4-FFF2-40B4-BE49-F238E27FC236}">
                <a16:creationId xmlns:a16="http://schemas.microsoft.com/office/drawing/2014/main" id="{9293DD05-5C57-4866-88F2-B2A45EFB9B52}"/>
              </a:ext>
            </a:extLst>
          </p:cNvPr>
          <p:cNvSpPr txBox="1"/>
          <p:nvPr/>
        </p:nvSpPr>
        <p:spPr>
          <a:xfrm>
            <a:off x="760042" y="3869525"/>
            <a:ext cx="503853" cy="369332"/>
          </a:xfrm>
          <a:prstGeom prst="rect">
            <a:avLst/>
          </a:prstGeom>
          <a:noFill/>
        </p:spPr>
        <p:txBody>
          <a:bodyPr wrap="square" rtlCol="0">
            <a:spAutoFit/>
          </a:bodyPr>
          <a:lstStyle/>
          <a:p>
            <a:pPr algn="ctr"/>
            <a:r>
              <a:rPr lang="en-US" dirty="0"/>
              <a:t>0.2</a:t>
            </a:r>
          </a:p>
        </p:txBody>
      </p:sp>
      <p:sp>
        <p:nvSpPr>
          <p:cNvPr id="217" name="TextBox 216">
            <a:extLst>
              <a:ext uri="{FF2B5EF4-FFF2-40B4-BE49-F238E27FC236}">
                <a16:creationId xmlns:a16="http://schemas.microsoft.com/office/drawing/2014/main" id="{725DA273-5411-4408-BF93-BCEE38D7C78F}"/>
              </a:ext>
            </a:extLst>
          </p:cNvPr>
          <p:cNvSpPr txBox="1"/>
          <p:nvPr/>
        </p:nvSpPr>
        <p:spPr>
          <a:xfrm>
            <a:off x="1541351" y="3869525"/>
            <a:ext cx="503853" cy="369332"/>
          </a:xfrm>
          <a:prstGeom prst="rect">
            <a:avLst/>
          </a:prstGeom>
          <a:noFill/>
        </p:spPr>
        <p:txBody>
          <a:bodyPr wrap="square" rtlCol="0">
            <a:spAutoFit/>
          </a:bodyPr>
          <a:lstStyle/>
          <a:p>
            <a:pPr algn="ctr"/>
            <a:r>
              <a:rPr lang="en-US" dirty="0"/>
              <a:t>0.5</a:t>
            </a:r>
          </a:p>
        </p:txBody>
      </p:sp>
      <p:sp>
        <p:nvSpPr>
          <p:cNvPr id="218" name="TextBox 217">
            <a:extLst>
              <a:ext uri="{FF2B5EF4-FFF2-40B4-BE49-F238E27FC236}">
                <a16:creationId xmlns:a16="http://schemas.microsoft.com/office/drawing/2014/main" id="{C3C9B0D3-99C9-483C-A25B-8FB943114343}"/>
              </a:ext>
            </a:extLst>
          </p:cNvPr>
          <p:cNvSpPr txBox="1"/>
          <p:nvPr/>
        </p:nvSpPr>
        <p:spPr>
          <a:xfrm>
            <a:off x="1953712" y="3869525"/>
            <a:ext cx="503853" cy="369332"/>
          </a:xfrm>
          <a:prstGeom prst="rect">
            <a:avLst/>
          </a:prstGeom>
          <a:noFill/>
        </p:spPr>
        <p:txBody>
          <a:bodyPr wrap="square" rtlCol="0">
            <a:spAutoFit/>
          </a:bodyPr>
          <a:lstStyle/>
          <a:p>
            <a:pPr algn="ctr"/>
            <a:r>
              <a:rPr lang="en-US" dirty="0"/>
              <a:t>0.5</a:t>
            </a:r>
          </a:p>
        </p:txBody>
      </p:sp>
      <p:sp>
        <p:nvSpPr>
          <p:cNvPr id="219" name="TextBox 218">
            <a:extLst>
              <a:ext uri="{FF2B5EF4-FFF2-40B4-BE49-F238E27FC236}">
                <a16:creationId xmlns:a16="http://schemas.microsoft.com/office/drawing/2014/main" id="{4F5BCF2F-0C2B-4375-B2AE-1A993B9B5EC9}"/>
              </a:ext>
            </a:extLst>
          </p:cNvPr>
          <p:cNvSpPr txBox="1"/>
          <p:nvPr/>
        </p:nvSpPr>
        <p:spPr>
          <a:xfrm>
            <a:off x="2345599" y="3869525"/>
            <a:ext cx="503853" cy="369332"/>
          </a:xfrm>
          <a:prstGeom prst="rect">
            <a:avLst/>
          </a:prstGeom>
          <a:noFill/>
        </p:spPr>
        <p:txBody>
          <a:bodyPr wrap="square" rtlCol="0">
            <a:spAutoFit/>
          </a:bodyPr>
          <a:lstStyle/>
          <a:p>
            <a:pPr algn="ctr"/>
            <a:r>
              <a:rPr lang="en-US" dirty="0"/>
              <a:t>0.2</a:t>
            </a:r>
          </a:p>
        </p:txBody>
      </p:sp>
      <p:sp>
        <p:nvSpPr>
          <p:cNvPr id="220" name="TextBox 219">
            <a:extLst>
              <a:ext uri="{FF2B5EF4-FFF2-40B4-BE49-F238E27FC236}">
                <a16:creationId xmlns:a16="http://schemas.microsoft.com/office/drawing/2014/main" id="{9BA16593-16B6-4D4D-9C92-9E1325157A72}"/>
              </a:ext>
            </a:extLst>
          </p:cNvPr>
          <p:cNvSpPr txBox="1"/>
          <p:nvPr/>
        </p:nvSpPr>
        <p:spPr>
          <a:xfrm>
            <a:off x="2747072" y="3865236"/>
            <a:ext cx="503853" cy="369332"/>
          </a:xfrm>
          <a:prstGeom prst="rect">
            <a:avLst/>
          </a:prstGeom>
          <a:noFill/>
        </p:spPr>
        <p:txBody>
          <a:bodyPr wrap="square" rtlCol="0">
            <a:spAutoFit/>
          </a:bodyPr>
          <a:lstStyle/>
          <a:p>
            <a:pPr algn="ctr"/>
            <a:r>
              <a:rPr lang="en-US" dirty="0"/>
              <a:t>0.7</a:t>
            </a:r>
          </a:p>
        </p:txBody>
      </p:sp>
      <p:sp>
        <p:nvSpPr>
          <p:cNvPr id="222" name="TextBox 221">
            <a:extLst>
              <a:ext uri="{FF2B5EF4-FFF2-40B4-BE49-F238E27FC236}">
                <a16:creationId xmlns:a16="http://schemas.microsoft.com/office/drawing/2014/main" id="{61FA3BFF-C5B1-46D8-A7BC-3EC7FA2388FA}"/>
              </a:ext>
            </a:extLst>
          </p:cNvPr>
          <p:cNvSpPr txBox="1"/>
          <p:nvPr/>
        </p:nvSpPr>
        <p:spPr>
          <a:xfrm>
            <a:off x="354551" y="4216519"/>
            <a:ext cx="503853" cy="369332"/>
          </a:xfrm>
          <a:prstGeom prst="rect">
            <a:avLst/>
          </a:prstGeom>
          <a:noFill/>
        </p:spPr>
        <p:txBody>
          <a:bodyPr wrap="square" rtlCol="0">
            <a:spAutoFit/>
          </a:bodyPr>
          <a:lstStyle/>
          <a:p>
            <a:pPr algn="ctr"/>
            <a:r>
              <a:rPr lang="en-US" dirty="0"/>
              <a:t>0.6</a:t>
            </a:r>
          </a:p>
        </p:txBody>
      </p:sp>
      <p:sp>
        <p:nvSpPr>
          <p:cNvPr id="224" name="TextBox 223">
            <a:extLst>
              <a:ext uri="{FF2B5EF4-FFF2-40B4-BE49-F238E27FC236}">
                <a16:creationId xmlns:a16="http://schemas.microsoft.com/office/drawing/2014/main" id="{0BFE0BC4-F721-4A74-BC7F-585B1652210B}"/>
              </a:ext>
            </a:extLst>
          </p:cNvPr>
          <p:cNvSpPr txBox="1"/>
          <p:nvPr/>
        </p:nvSpPr>
        <p:spPr>
          <a:xfrm>
            <a:off x="1144540" y="4216519"/>
            <a:ext cx="503853" cy="369332"/>
          </a:xfrm>
          <a:prstGeom prst="rect">
            <a:avLst/>
          </a:prstGeom>
          <a:noFill/>
        </p:spPr>
        <p:txBody>
          <a:bodyPr wrap="square" rtlCol="0">
            <a:spAutoFit/>
          </a:bodyPr>
          <a:lstStyle/>
          <a:p>
            <a:pPr algn="ctr"/>
            <a:r>
              <a:rPr lang="en-US" dirty="0"/>
              <a:t>0.2</a:t>
            </a:r>
          </a:p>
        </p:txBody>
      </p:sp>
      <p:sp>
        <p:nvSpPr>
          <p:cNvPr id="225" name="TextBox 224">
            <a:extLst>
              <a:ext uri="{FF2B5EF4-FFF2-40B4-BE49-F238E27FC236}">
                <a16:creationId xmlns:a16="http://schemas.microsoft.com/office/drawing/2014/main" id="{A35513B3-8F58-4B73-B90F-C3C11F358CB8}"/>
              </a:ext>
            </a:extLst>
          </p:cNvPr>
          <p:cNvSpPr txBox="1"/>
          <p:nvPr/>
        </p:nvSpPr>
        <p:spPr>
          <a:xfrm>
            <a:off x="1547314" y="4216519"/>
            <a:ext cx="503853" cy="369332"/>
          </a:xfrm>
          <a:prstGeom prst="rect">
            <a:avLst/>
          </a:prstGeom>
          <a:noFill/>
        </p:spPr>
        <p:txBody>
          <a:bodyPr wrap="square" rtlCol="0">
            <a:spAutoFit/>
          </a:bodyPr>
          <a:lstStyle/>
          <a:p>
            <a:pPr algn="ctr"/>
            <a:r>
              <a:rPr lang="en-US" dirty="0"/>
              <a:t>0.5</a:t>
            </a:r>
          </a:p>
        </p:txBody>
      </p:sp>
      <p:sp>
        <p:nvSpPr>
          <p:cNvPr id="228" name="TextBox 227">
            <a:extLst>
              <a:ext uri="{FF2B5EF4-FFF2-40B4-BE49-F238E27FC236}">
                <a16:creationId xmlns:a16="http://schemas.microsoft.com/office/drawing/2014/main" id="{EB1A8D93-C100-45FA-8FAF-6BD4733B6810}"/>
              </a:ext>
            </a:extLst>
          </p:cNvPr>
          <p:cNvSpPr txBox="1"/>
          <p:nvPr/>
        </p:nvSpPr>
        <p:spPr>
          <a:xfrm>
            <a:off x="2742667" y="4220808"/>
            <a:ext cx="503853" cy="369332"/>
          </a:xfrm>
          <a:prstGeom prst="rect">
            <a:avLst/>
          </a:prstGeom>
          <a:noFill/>
        </p:spPr>
        <p:txBody>
          <a:bodyPr wrap="square" rtlCol="0">
            <a:spAutoFit/>
          </a:bodyPr>
          <a:lstStyle/>
          <a:p>
            <a:pPr algn="ctr"/>
            <a:r>
              <a:rPr lang="en-US" dirty="0"/>
              <a:t>0.0</a:t>
            </a:r>
          </a:p>
        </p:txBody>
      </p:sp>
      <p:sp>
        <p:nvSpPr>
          <p:cNvPr id="229" name="TextBox 228">
            <a:extLst>
              <a:ext uri="{FF2B5EF4-FFF2-40B4-BE49-F238E27FC236}">
                <a16:creationId xmlns:a16="http://schemas.microsoft.com/office/drawing/2014/main" id="{372B2F92-9039-4944-9B77-D00EC054FC77}"/>
              </a:ext>
            </a:extLst>
          </p:cNvPr>
          <p:cNvSpPr txBox="1"/>
          <p:nvPr/>
        </p:nvSpPr>
        <p:spPr>
          <a:xfrm>
            <a:off x="3150623" y="4216519"/>
            <a:ext cx="503853" cy="369332"/>
          </a:xfrm>
          <a:prstGeom prst="rect">
            <a:avLst/>
          </a:prstGeom>
          <a:noFill/>
        </p:spPr>
        <p:txBody>
          <a:bodyPr wrap="square" rtlCol="0">
            <a:spAutoFit/>
          </a:bodyPr>
          <a:lstStyle/>
          <a:p>
            <a:pPr algn="ctr"/>
            <a:r>
              <a:rPr lang="en-US" dirty="0"/>
              <a:t>0.0</a:t>
            </a:r>
          </a:p>
        </p:txBody>
      </p:sp>
      <p:sp>
        <p:nvSpPr>
          <p:cNvPr id="230" name="TextBox 229">
            <a:extLst>
              <a:ext uri="{FF2B5EF4-FFF2-40B4-BE49-F238E27FC236}">
                <a16:creationId xmlns:a16="http://schemas.microsoft.com/office/drawing/2014/main" id="{A6BF864A-2314-4364-BE4E-9815B7038AD7}"/>
              </a:ext>
            </a:extLst>
          </p:cNvPr>
          <p:cNvSpPr txBox="1"/>
          <p:nvPr/>
        </p:nvSpPr>
        <p:spPr>
          <a:xfrm>
            <a:off x="351179" y="4585851"/>
            <a:ext cx="503853" cy="369332"/>
          </a:xfrm>
          <a:prstGeom prst="rect">
            <a:avLst/>
          </a:prstGeom>
          <a:noFill/>
        </p:spPr>
        <p:txBody>
          <a:bodyPr wrap="square" rtlCol="0">
            <a:spAutoFit/>
          </a:bodyPr>
          <a:lstStyle/>
          <a:p>
            <a:pPr algn="ctr"/>
            <a:r>
              <a:rPr lang="en-US" dirty="0"/>
              <a:t>0.0</a:t>
            </a:r>
          </a:p>
        </p:txBody>
      </p:sp>
      <p:sp>
        <p:nvSpPr>
          <p:cNvPr id="231" name="TextBox 230">
            <a:extLst>
              <a:ext uri="{FF2B5EF4-FFF2-40B4-BE49-F238E27FC236}">
                <a16:creationId xmlns:a16="http://schemas.microsoft.com/office/drawing/2014/main" id="{CF214FDF-52EF-4B9F-BBF3-0C564B1D0EB4}"/>
              </a:ext>
            </a:extLst>
          </p:cNvPr>
          <p:cNvSpPr txBox="1"/>
          <p:nvPr/>
        </p:nvSpPr>
        <p:spPr>
          <a:xfrm>
            <a:off x="762894" y="4585851"/>
            <a:ext cx="503853" cy="369332"/>
          </a:xfrm>
          <a:prstGeom prst="rect">
            <a:avLst/>
          </a:prstGeom>
          <a:noFill/>
        </p:spPr>
        <p:txBody>
          <a:bodyPr wrap="square" rtlCol="0">
            <a:spAutoFit/>
          </a:bodyPr>
          <a:lstStyle/>
          <a:p>
            <a:pPr algn="ctr"/>
            <a:r>
              <a:rPr lang="en-US" dirty="0"/>
              <a:t>0.2</a:t>
            </a:r>
          </a:p>
        </p:txBody>
      </p:sp>
      <p:sp>
        <p:nvSpPr>
          <p:cNvPr id="233" name="TextBox 232">
            <a:extLst>
              <a:ext uri="{FF2B5EF4-FFF2-40B4-BE49-F238E27FC236}">
                <a16:creationId xmlns:a16="http://schemas.microsoft.com/office/drawing/2014/main" id="{127B6724-D28D-4B74-B0BF-97201519F287}"/>
              </a:ext>
            </a:extLst>
          </p:cNvPr>
          <p:cNvSpPr txBox="1"/>
          <p:nvPr/>
        </p:nvSpPr>
        <p:spPr>
          <a:xfrm>
            <a:off x="1544203" y="4585851"/>
            <a:ext cx="503853" cy="369332"/>
          </a:xfrm>
          <a:prstGeom prst="rect">
            <a:avLst/>
          </a:prstGeom>
          <a:noFill/>
        </p:spPr>
        <p:txBody>
          <a:bodyPr wrap="square" rtlCol="0">
            <a:spAutoFit/>
          </a:bodyPr>
          <a:lstStyle/>
          <a:p>
            <a:pPr algn="ctr"/>
            <a:r>
              <a:rPr lang="en-US" dirty="0"/>
              <a:t>0.6</a:t>
            </a:r>
          </a:p>
        </p:txBody>
      </p:sp>
      <p:sp>
        <p:nvSpPr>
          <p:cNvPr id="234" name="TextBox 233">
            <a:extLst>
              <a:ext uri="{FF2B5EF4-FFF2-40B4-BE49-F238E27FC236}">
                <a16:creationId xmlns:a16="http://schemas.microsoft.com/office/drawing/2014/main" id="{36262F9E-165D-4F55-B239-567BCECD4FC3}"/>
              </a:ext>
            </a:extLst>
          </p:cNvPr>
          <p:cNvSpPr txBox="1"/>
          <p:nvPr/>
        </p:nvSpPr>
        <p:spPr>
          <a:xfrm>
            <a:off x="1956564" y="4585851"/>
            <a:ext cx="503853" cy="369332"/>
          </a:xfrm>
          <a:prstGeom prst="rect">
            <a:avLst/>
          </a:prstGeom>
          <a:noFill/>
        </p:spPr>
        <p:txBody>
          <a:bodyPr wrap="square" rtlCol="0">
            <a:spAutoFit/>
          </a:bodyPr>
          <a:lstStyle/>
          <a:p>
            <a:pPr algn="ctr"/>
            <a:r>
              <a:rPr lang="en-US" dirty="0"/>
              <a:t>0.3</a:t>
            </a:r>
          </a:p>
        </p:txBody>
      </p:sp>
      <p:sp>
        <p:nvSpPr>
          <p:cNvPr id="236" name="TextBox 235">
            <a:extLst>
              <a:ext uri="{FF2B5EF4-FFF2-40B4-BE49-F238E27FC236}">
                <a16:creationId xmlns:a16="http://schemas.microsoft.com/office/drawing/2014/main" id="{242F2BC0-BD05-4755-A0B8-38596B7A7E4C}"/>
              </a:ext>
            </a:extLst>
          </p:cNvPr>
          <p:cNvSpPr txBox="1"/>
          <p:nvPr/>
        </p:nvSpPr>
        <p:spPr>
          <a:xfrm>
            <a:off x="2749924" y="4581562"/>
            <a:ext cx="503853" cy="369332"/>
          </a:xfrm>
          <a:prstGeom prst="rect">
            <a:avLst/>
          </a:prstGeom>
          <a:noFill/>
        </p:spPr>
        <p:txBody>
          <a:bodyPr wrap="square" rtlCol="0">
            <a:spAutoFit/>
          </a:bodyPr>
          <a:lstStyle/>
          <a:p>
            <a:pPr algn="ctr"/>
            <a:r>
              <a:rPr lang="en-US" dirty="0"/>
              <a:t>0.2</a:t>
            </a:r>
          </a:p>
        </p:txBody>
      </p:sp>
      <p:sp>
        <p:nvSpPr>
          <p:cNvPr id="237" name="TextBox 236">
            <a:extLst>
              <a:ext uri="{FF2B5EF4-FFF2-40B4-BE49-F238E27FC236}">
                <a16:creationId xmlns:a16="http://schemas.microsoft.com/office/drawing/2014/main" id="{EE56D843-2EA5-4F79-AAD3-49ECE638CA63}"/>
              </a:ext>
            </a:extLst>
          </p:cNvPr>
          <p:cNvSpPr txBox="1"/>
          <p:nvPr/>
        </p:nvSpPr>
        <p:spPr>
          <a:xfrm>
            <a:off x="3150622" y="4582434"/>
            <a:ext cx="503853" cy="369332"/>
          </a:xfrm>
          <a:prstGeom prst="rect">
            <a:avLst/>
          </a:prstGeom>
          <a:noFill/>
        </p:spPr>
        <p:txBody>
          <a:bodyPr wrap="square" rtlCol="0">
            <a:spAutoFit/>
          </a:bodyPr>
          <a:lstStyle/>
          <a:p>
            <a:pPr algn="ctr"/>
            <a:r>
              <a:rPr lang="en-US" dirty="0"/>
              <a:t>0.1</a:t>
            </a:r>
          </a:p>
        </p:txBody>
      </p:sp>
      <p:sp>
        <p:nvSpPr>
          <p:cNvPr id="238" name="TextBox 237">
            <a:extLst>
              <a:ext uri="{FF2B5EF4-FFF2-40B4-BE49-F238E27FC236}">
                <a16:creationId xmlns:a16="http://schemas.microsoft.com/office/drawing/2014/main" id="{A4C9777A-B6BC-48B0-BF89-C3F1366B7108}"/>
              </a:ext>
            </a:extLst>
          </p:cNvPr>
          <p:cNvSpPr txBox="1"/>
          <p:nvPr/>
        </p:nvSpPr>
        <p:spPr>
          <a:xfrm>
            <a:off x="351699" y="4944312"/>
            <a:ext cx="503853" cy="369332"/>
          </a:xfrm>
          <a:prstGeom prst="rect">
            <a:avLst/>
          </a:prstGeom>
          <a:noFill/>
        </p:spPr>
        <p:txBody>
          <a:bodyPr wrap="square" rtlCol="0">
            <a:spAutoFit/>
          </a:bodyPr>
          <a:lstStyle/>
          <a:p>
            <a:pPr algn="ctr"/>
            <a:r>
              <a:rPr lang="en-US" dirty="0"/>
              <a:t>0.1</a:t>
            </a:r>
          </a:p>
        </p:txBody>
      </p:sp>
      <p:sp>
        <p:nvSpPr>
          <p:cNvPr id="239" name="TextBox 238">
            <a:extLst>
              <a:ext uri="{FF2B5EF4-FFF2-40B4-BE49-F238E27FC236}">
                <a16:creationId xmlns:a16="http://schemas.microsoft.com/office/drawing/2014/main" id="{271FAC81-8801-4BEA-9AAF-6BC88A49F32F}"/>
              </a:ext>
            </a:extLst>
          </p:cNvPr>
          <p:cNvSpPr txBox="1"/>
          <p:nvPr/>
        </p:nvSpPr>
        <p:spPr>
          <a:xfrm>
            <a:off x="760690" y="4944312"/>
            <a:ext cx="503853" cy="369332"/>
          </a:xfrm>
          <a:prstGeom prst="rect">
            <a:avLst/>
          </a:prstGeom>
          <a:noFill/>
        </p:spPr>
        <p:txBody>
          <a:bodyPr wrap="square" rtlCol="0">
            <a:spAutoFit/>
          </a:bodyPr>
          <a:lstStyle/>
          <a:p>
            <a:pPr algn="ctr"/>
            <a:r>
              <a:rPr lang="en-US" dirty="0"/>
              <a:t>0.1</a:t>
            </a:r>
          </a:p>
        </p:txBody>
      </p:sp>
      <p:sp>
        <p:nvSpPr>
          <p:cNvPr id="240" name="TextBox 239">
            <a:extLst>
              <a:ext uri="{FF2B5EF4-FFF2-40B4-BE49-F238E27FC236}">
                <a16:creationId xmlns:a16="http://schemas.microsoft.com/office/drawing/2014/main" id="{7D50BA2D-D413-4092-B590-BC0F7502E319}"/>
              </a:ext>
            </a:extLst>
          </p:cNvPr>
          <p:cNvSpPr txBox="1"/>
          <p:nvPr/>
        </p:nvSpPr>
        <p:spPr>
          <a:xfrm>
            <a:off x="1141688" y="4944312"/>
            <a:ext cx="503853" cy="369332"/>
          </a:xfrm>
          <a:prstGeom prst="rect">
            <a:avLst/>
          </a:prstGeom>
          <a:noFill/>
        </p:spPr>
        <p:txBody>
          <a:bodyPr wrap="square" rtlCol="0">
            <a:spAutoFit/>
          </a:bodyPr>
          <a:lstStyle/>
          <a:p>
            <a:pPr algn="ctr"/>
            <a:r>
              <a:rPr lang="en-US" dirty="0"/>
              <a:t>0.9</a:t>
            </a:r>
          </a:p>
        </p:txBody>
      </p:sp>
      <p:sp>
        <p:nvSpPr>
          <p:cNvPr id="242" name="TextBox 241">
            <a:extLst>
              <a:ext uri="{FF2B5EF4-FFF2-40B4-BE49-F238E27FC236}">
                <a16:creationId xmlns:a16="http://schemas.microsoft.com/office/drawing/2014/main" id="{0F21B79F-B695-44D7-A789-8474E2C6A8B8}"/>
              </a:ext>
            </a:extLst>
          </p:cNvPr>
          <p:cNvSpPr txBox="1"/>
          <p:nvPr/>
        </p:nvSpPr>
        <p:spPr>
          <a:xfrm>
            <a:off x="1940493" y="4944312"/>
            <a:ext cx="503853" cy="369332"/>
          </a:xfrm>
          <a:prstGeom prst="rect">
            <a:avLst/>
          </a:prstGeom>
          <a:noFill/>
        </p:spPr>
        <p:txBody>
          <a:bodyPr wrap="square" rtlCol="0">
            <a:spAutoFit/>
          </a:bodyPr>
          <a:lstStyle/>
          <a:p>
            <a:pPr algn="ctr"/>
            <a:r>
              <a:rPr lang="en-US" dirty="0"/>
              <a:t>0.5</a:t>
            </a:r>
          </a:p>
        </p:txBody>
      </p:sp>
      <p:sp>
        <p:nvSpPr>
          <p:cNvPr id="243" name="TextBox 242">
            <a:extLst>
              <a:ext uri="{FF2B5EF4-FFF2-40B4-BE49-F238E27FC236}">
                <a16:creationId xmlns:a16="http://schemas.microsoft.com/office/drawing/2014/main" id="{FD429E25-0149-4500-844C-A105DAA2A3F1}"/>
              </a:ext>
            </a:extLst>
          </p:cNvPr>
          <p:cNvSpPr txBox="1"/>
          <p:nvPr/>
        </p:nvSpPr>
        <p:spPr>
          <a:xfrm>
            <a:off x="2347412" y="4944312"/>
            <a:ext cx="503853" cy="369332"/>
          </a:xfrm>
          <a:prstGeom prst="rect">
            <a:avLst/>
          </a:prstGeom>
          <a:noFill/>
        </p:spPr>
        <p:txBody>
          <a:bodyPr wrap="square" rtlCol="0">
            <a:spAutoFit/>
          </a:bodyPr>
          <a:lstStyle/>
          <a:p>
            <a:pPr algn="ctr"/>
            <a:r>
              <a:rPr lang="en-US" dirty="0"/>
              <a:t>0.0</a:t>
            </a:r>
          </a:p>
        </p:txBody>
      </p:sp>
      <p:sp>
        <p:nvSpPr>
          <p:cNvPr id="244" name="TextBox 243">
            <a:extLst>
              <a:ext uri="{FF2B5EF4-FFF2-40B4-BE49-F238E27FC236}">
                <a16:creationId xmlns:a16="http://schemas.microsoft.com/office/drawing/2014/main" id="{8E8583CD-7F42-43BA-9F67-FB10E2E7464E}"/>
              </a:ext>
            </a:extLst>
          </p:cNvPr>
          <p:cNvSpPr txBox="1"/>
          <p:nvPr/>
        </p:nvSpPr>
        <p:spPr>
          <a:xfrm>
            <a:off x="2739815" y="4948601"/>
            <a:ext cx="503853" cy="369332"/>
          </a:xfrm>
          <a:prstGeom prst="rect">
            <a:avLst/>
          </a:prstGeom>
          <a:noFill/>
        </p:spPr>
        <p:txBody>
          <a:bodyPr wrap="square" rtlCol="0">
            <a:spAutoFit/>
          </a:bodyPr>
          <a:lstStyle/>
          <a:p>
            <a:pPr algn="ctr"/>
            <a:r>
              <a:rPr lang="en-US" dirty="0"/>
              <a:t>0.1</a:t>
            </a:r>
          </a:p>
        </p:txBody>
      </p:sp>
      <p:sp>
        <p:nvSpPr>
          <p:cNvPr id="246" name="TextBox 245">
            <a:extLst>
              <a:ext uri="{FF2B5EF4-FFF2-40B4-BE49-F238E27FC236}">
                <a16:creationId xmlns:a16="http://schemas.microsoft.com/office/drawing/2014/main" id="{8445FD1B-BDA3-4B45-BB22-999105D3635B}"/>
              </a:ext>
            </a:extLst>
          </p:cNvPr>
          <p:cNvSpPr txBox="1"/>
          <p:nvPr/>
        </p:nvSpPr>
        <p:spPr>
          <a:xfrm>
            <a:off x="348327" y="5313644"/>
            <a:ext cx="503853" cy="369332"/>
          </a:xfrm>
          <a:prstGeom prst="rect">
            <a:avLst/>
          </a:prstGeom>
          <a:noFill/>
        </p:spPr>
        <p:txBody>
          <a:bodyPr wrap="square" rtlCol="0">
            <a:spAutoFit/>
          </a:bodyPr>
          <a:lstStyle/>
          <a:p>
            <a:pPr algn="ctr"/>
            <a:r>
              <a:rPr lang="en-US" dirty="0"/>
              <a:t>0.0</a:t>
            </a:r>
          </a:p>
        </p:txBody>
      </p:sp>
      <p:sp>
        <p:nvSpPr>
          <p:cNvPr id="247" name="TextBox 246">
            <a:extLst>
              <a:ext uri="{FF2B5EF4-FFF2-40B4-BE49-F238E27FC236}">
                <a16:creationId xmlns:a16="http://schemas.microsoft.com/office/drawing/2014/main" id="{5493DD36-2015-4BC8-8F22-FEA7C4759891}"/>
              </a:ext>
            </a:extLst>
          </p:cNvPr>
          <p:cNvSpPr txBox="1"/>
          <p:nvPr/>
        </p:nvSpPr>
        <p:spPr>
          <a:xfrm>
            <a:off x="760042" y="5313644"/>
            <a:ext cx="503853" cy="369332"/>
          </a:xfrm>
          <a:prstGeom prst="rect">
            <a:avLst/>
          </a:prstGeom>
          <a:noFill/>
        </p:spPr>
        <p:txBody>
          <a:bodyPr wrap="square" rtlCol="0">
            <a:spAutoFit/>
          </a:bodyPr>
          <a:lstStyle/>
          <a:p>
            <a:pPr algn="ctr"/>
            <a:r>
              <a:rPr lang="en-US" dirty="0"/>
              <a:t>0.5</a:t>
            </a:r>
          </a:p>
        </p:txBody>
      </p:sp>
      <p:sp>
        <p:nvSpPr>
          <p:cNvPr id="249" name="TextBox 248">
            <a:extLst>
              <a:ext uri="{FF2B5EF4-FFF2-40B4-BE49-F238E27FC236}">
                <a16:creationId xmlns:a16="http://schemas.microsoft.com/office/drawing/2014/main" id="{D0114521-7528-4471-95AF-FDB8B84B6CDF}"/>
              </a:ext>
            </a:extLst>
          </p:cNvPr>
          <p:cNvSpPr txBox="1"/>
          <p:nvPr/>
        </p:nvSpPr>
        <p:spPr>
          <a:xfrm>
            <a:off x="1541351" y="5313644"/>
            <a:ext cx="503853" cy="369332"/>
          </a:xfrm>
          <a:prstGeom prst="rect">
            <a:avLst/>
          </a:prstGeom>
          <a:noFill/>
        </p:spPr>
        <p:txBody>
          <a:bodyPr wrap="square" rtlCol="0">
            <a:spAutoFit/>
          </a:bodyPr>
          <a:lstStyle/>
          <a:p>
            <a:pPr algn="ctr"/>
            <a:r>
              <a:rPr lang="en-US" dirty="0"/>
              <a:t>0.5</a:t>
            </a:r>
          </a:p>
        </p:txBody>
      </p:sp>
      <p:sp>
        <p:nvSpPr>
          <p:cNvPr id="250" name="TextBox 249">
            <a:extLst>
              <a:ext uri="{FF2B5EF4-FFF2-40B4-BE49-F238E27FC236}">
                <a16:creationId xmlns:a16="http://schemas.microsoft.com/office/drawing/2014/main" id="{EED9300A-3041-428F-BA79-E585C4C8F976}"/>
              </a:ext>
            </a:extLst>
          </p:cNvPr>
          <p:cNvSpPr txBox="1"/>
          <p:nvPr/>
        </p:nvSpPr>
        <p:spPr>
          <a:xfrm>
            <a:off x="1953712" y="5313644"/>
            <a:ext cx="503853" cy="369332"/>
          </a:xfrm>
          <a:prstGeom prst="rect">
            <a:avLst/>
          </a:prstGeom>
          <a:noFill/>
        </p:spPr>
        <p:txBody>
          <a:bodyPr wrap="square" rtlCol="0">
            <a:spAutoFit/>
          </a:bodyPr>
          <a:lstStyle/>
          <a:p>
            <a:pPr algn="ctr"/>
            <a:r>
              <a:rPr lang="en-US" dirty="0"/>
              <a:t>0.2</a:t>
            </a:r>
          </a:p>
        </p:txBody>
      </p:sp>
      <p:sp>
        <p:nvSpPr>
          <p:cNvPr id="251" name="TextBox 250">
            <a:extLst>
              <a:ext uri="{FF2B5EF4-FFF2-40B4-BE49-F238E27FC236}">
                <a16:creationId xmlns:a16="http://schemas.microsoft.com/office/drawing/2014/main" id="{9C1508E5-F140-4F3C-B7CB-835C76336015}"/>
              </a:ext>
            </a:extLst>
          </p:cNvPr>
          <p:cNvSpPr txBox="1"/>
          <p:nvPr/>
        </p:nvSpPr>
        <p:spPr>
          <a:xfrm>
            <a:off x="2345599" y="5313644"/>
            <a:ext cx="503853" cy="369332"/>
          </a:xfrm>
          <a:prstGeom prst="rect">
            <a:avLst/>
          </a:prstGeom>
          <a:noFill/>
        </p:spPr>
        <p:txBody>
          <a:bodyPr wrap="square" rtlCol="0">
            <a:spAutoFit/>
          </a:bodyPr>
          <a:lstStyle/>
          <a:p>
            <a:pPr algn="ctr"/>
            <a:r>
              <a:rPr lang="en-US" dirty="0"/>
              <a:t>0.1</a:t>
            </a:r>
          </a:p>
        </p:txBody>
      </p:sp>
      <p:sp>
        <p:nvSpPr>
          <p:cNvPr id="258" name="TextBox 257">
            <a:extLst>
              <a:ext uri="{FF2B5EF4-FFF2-40B4-BE49-F238E27FC236}">
                <a16:creationId xmlns:a16="http://schemas.microsoft.com/office/drawing/2014/main" id="{323C7F87-2D27-4CF9-88BE-C0E708176DD1}"/>
              </a:ext>
            </a:extLst>
          </p:cNvPr>
          <p:cNvSpPr txBox="1"/>
          <p:nvPr/>
        </p:nvSpPr>
        <p:spPr>
          <a:xfrm>
            <a:off x="5584873" y="4944312"/>
            <a:ext cx="503853" cy="369332"/>
          </a:xfrm>
          <a:prstGeom prst="rect">
            <a:avLst/>
          </a:prstGeom>
          <a:noFill/>
        </p:spPr>
        <p:txBody>
          <a:bodyPr wrap="square" rtlCol="0">
            <a:spAutoFit/>
          </a:bodyPr>
          <a:lstStyle/>
          <a:p>
            <a:pPr algn="ctr"/>
            <a:r>
              <a:rPr lang="en-US" dirty="0"/>
              <a:t>9.2</a:t>
            </a:r>
          </a:p>
        </p:txBody>
      </p:sp>
      <p:sp>
        <p:nvSpPr>
          <p:cNvPr id="260" name="TextBox 259">
            <a:extLst>
              <a:ext uri="{FF2B5EF4-FFF2-40B4-BE49-F238E27FC236}">
                <a16:creationId xmlns:a16="http://schemas.microsoft.com/office/drawing/2014/main" id="{8210553B-0BB6-4F45-9828-F0474D148BD5}"/>
              </a:ext>
            </a:extLst>
          </p:cNvPr>
          <p:cNvSpPr txBox="1"/>
          <p:nvPr/>
        </p:nvSpPr>
        <p:spPr>
          <a:xfrm>
            <a:off x="5202708" y="4585851"/>
            <a:ext cx="503853" cy="369332"/>
          </a:xfrm>
          <a:prstGeom prst="rect">
            <a:avLst/>
          </a:prstGeom>
          <a:noFill/>
        </p:spPr>
        <p:txBody>
          <a:bodyPr wrap="square" rtlCol="0">
            <a:spAutoFit/>
          </a:bodyPr>
          <a:lstStyle/>
          <a:p>
            <a:pPr algn="ctr"/>
            <a:r>
              <a:rPr lang="en-US" dirty="0"/>
              <a:t>7.5</a:t>
            </a:r>
          </a:p>
        </p:txBody>
      </p:sp>
      <p:sp>
        <p:nvSpPr>
          <p:cNvPr id="261" name="TextBox 260">
            <a:extLst>
              <a:ext uri="{FF2B5EF4-FFF2-40B4-BE49-F238E27FC236}">
                <a16:creationId xmlns:a16="http://schemas.microsoft.com/office/drawing/2014/main" id="{9323A52B-39D6-416C-9919-9CAF90585C9E}"/>
              </a:ext>
            </a:extLst>
          </p:cNvPr>
          <p:cNvSpPr txBox="1"/>
          <p:nvPr/>
        </p:nvSpPr>
        <p:spPr>
          <a:xfrm>
            <a:off x="6390675" y="4216519"/>
            <a:ext cx="503853" cy="369332"/>
          </a:xfrm>
          <a:prstGeom prst="rect">
            <a:avLst/>
          </a:prstGeom>
          <a:noFill/>
        </p:spPr>
        <p:txBody>
          <a:bodyPr wrap="square" rtlCol="0">
            <a:spAutoFit/>
          </a:bodyPr>
          <a:lstStyle/>
          <a:p>
            <a:pPr algn="ctr"/>
            <a:r>
              <a:rPr lang="en-US" dirty="0"/>
              <a:t>7.5</a:t>
            </a:r>
          </a:p>
        </p:txBody>
      </p:sp>
      <p:sp>
        <p:nvSpPr>
          <p:cNvPr id="262" name="TextBox 261">
            <a:extLst>
              <a:ext uri="{FF2B5EF4-FFF2-40B4-BE49-F238E27FC236}">
                <a16:creationId xmlns:a16="http://schemas.microsoft.com/office/drawing/2014/main" id="{31AB1BA1-2B4A-431E-8D17-C60879D131EB}"/>
              </a:ext>
            </a:extLst>
          </p:cNvPr>
          <p:cNvSpPr txBox="1"/>
          <p:nvPr/>
        </p:nvSpPr>
        <p:spPr>
          <a:xfrm>
            <a:off x="5983756" y="4216519"/>
            <a:ext cx="503853" cy="369332"/>
          </a:xfrm>
          <a:prstGeom prst="rect">
            <a:avLst/>
          </a:prstGeom>
          <a:noFill/>
        </p:spPr>
        <p:txBody>
          <a:bodyPr wrap="square" rtlCol="0">
            <a:spAutoFit/>
          </a:bodyPr>
          <a:lstStyle/>
          <a:p>
            <a:pPr algn="ctr"/>
            <a:r>
              <a:rPr lang="en-US" dirty="0"/>
              <a:t>5.4</a:t>
            </a:r>
          </a:p>
        </p:txBody>
      </p:sp>
      <p:sp>
        <p:nvSpPr>
          <p:cNvPr id="263" name="TextBox 262">
            <a:extLst>
              <a:ext uri="{FF2B5EF4-FFF2-40B4-BE49-F238E27FC236}">
                <a16:creationId xmlns:a16="http://schemas.microsoft.com/office/drawing/2014/main" id="{6F18B3B6-E373-4135-A0DA-B32FBF139AE2}"/>
              </a:ext>
            </a:extLst>
          </p:cNvPr>
          <p:cNvSpPr txBox="1"/>
          <p:nvPr/>
        </p:nvSpPr>
        <p:spPr>
          <a:xfrm>
            <a:off x="4803953" y="4216519"/>
            <a:ext cx="503853" cy="369332"/>
          </a:xfrm>
          <a:prstGeom prst="rect">
            <a:avLst/>
          </a:prstGeom>
          <a:noFill/>
        </p:spPr>
        <p:txBody>
          <a:bodyPr wrap="square" rtlCol="0">
            <a:spAutoFit/>
          </a:bodyPr>
          <a:lstStyle/>
          <a:p>
            <a:pPr algn="ctr"/>
            <a:r>
              <a:rPr lang="en-US" dirty="0"/>
              <a:t>7.5</a:t>
            </a:r>
          </a:p>
        </p:txBody>
      </p:sp>
      <p:sp>
        <p:nvSpPr>
          <p:cNvPr id="264" name="TextBox 263">
            <a:extLst>
              <a:ext uri="{FF2B5EF4-FFF2-40B4-BE49-F238E27FC236}">
                <a16:creationId xmlns:a16="http://schemas.microsoft.com/office/drawing/2014/main" id="{8E48EEAD-BA1F-444B-9CD5-2B95EFDAE777}"/>
              </a:ext>
            </a:extLst>
          </p:cNvPr>
          <p:cNvSpPr txBox="1"/>
          <p:nvPr/>
        </p:nvSpPr>
        <p:spPr>
          <a:xfrm>
            <a:off x="7188181" y="3866108"/>
            <a:ext cx="503853" cy="369332"/>
          </a:xfrm>
          <a:prstGeom prst="rect">
            <a:avLst/>
          </a:prstGeom>
          <a:noFill/>
        </p:spPr>
        <p:txBody>
          <a:bodyPr wrap="square" rtlCol="0">
            <a:spAutoFit/>
          </a:bodyPr>
          <a:lstStyle/>
          <a:p>
            <a:pPr algn="ctr"/>
            <a:r>
              <a:rPr lang="en-US" dirty="0"/>
              <a:t>9.5</a:t>
            </a:r>
          </a:p>
        </p:txBody>
      </p:sp>
      <p:sp>
        <p:nvSpPr>
          <p:cNvPr id="268" name="TextBox 267">
            <a:extLst>
              <a:ext uri="{FF2B5EF4-FFF2-40B4-BE49-F238E27FC236}">
                <a16:creationId xmlns:a16="http://schemas.microsoft.com/office/drawing/2014/main" id="{B976C137-F337-4350-89C5-FD975F91A6A8}"/>
              </a:ext>
            </a:extLst>
          </p:cNvPr>
          <p:cNvSpPr txBox="1"/>
          <p:nvPr/>
        </p:nvSpPr>
        <p:spPr>
          <a:xfrm>
            <a:off x="5584873" y="3500193"/>
            <a:ext cx="503853" cy="369332"/>
          </a:xfrm>
          <a:prstGeom prst="rect">
            <a:avLst/>
          </a:prstGeom>
          <a:noFill/>
        </p:spPr>
        <p:txBody>
          <a:bodyPr wrap="square" rtlCol="0">
            <a:spAutoFit/>
          </a:bodyPr>
          <a:lstStyle/>
          <a:p>
            <a:pPr algn="ctr"/>
            <a:r>
              <a:rPr lang="en-US" dirty="0"/>
              <a:t>8.5</a:t>
            </a:r>
          </a:p>
        </p:txBody>
      </p:sp>
      <p:sp>
        <p:nvSpPr>
          <p:cNvPr id="269" name="TextBox 268">
            <a:extLst>
              <a:ext uri="{FF2B5EF4-FFF2-40B4-BE49-F238E27FC236}">
                <a16:creationId xmlns:a16="http://schemas.microsoft.com/office/drawing/2014/main" id="{20568D74-7C50-4CF9-B015-4F81CEDBA942}"/>
              </a:ext>
            </a:extLst>
          </p:cNvPr>
          <p:cNvSpPr txBox="1"/>
          <p:nvPr/>
        </p:nvSpPr>
        <p:spPr>
          <a:xfrm>
            <a:off x="7191033" y="3138315"/>
            <a:ext cx="503853" cy="369332"/>
          </a:xfrm>
          <a:prstGeom prst="rect">
            <a:avLst/>
          </a:prstGeom>
          <a:noFill/>
        </p:spPr>
        <p:txBody>
          <a:bodyPr wrap="square" rtlCol="0">
            <a:spAutoFit/>
          </a:bodyPr>
          <a:lstStyle/>
          <a:p>
            <a:pPr algn="ctr"/>
            <a:r>
              <a:rPr lang="en-US" dirty="0"/>
              <a:t>4.5</a:t>
            </a:r>
          </a:p>
        </p:txBody>
      </p:sp>
      <p:sp>
        <p:nvSpPr>
          <p:cNvPr id="270" name="TextBox 269">
            <a:extLst>
              <a:ext uri="{FF2B5EF4-FFF2-40B4-BE49-F238E27FC236}">
                <a16:creationId xmlns:a16="http://schemas.microsoft.com/office/drawing/2014/main" id="{E7960ED4-C386-445F-AA53-7FAD20009C22}"/>
              </a:ext>
            </a:extLst>
          </p:cNvPr>
          <p:cNvSpPr txBox="1"/>
          <p:nvPr/>
        </p:nvSpPr>
        <p:spPr>
          <a:xfrm>
            <a:off x="5202708" y="3141732"/>
            <a:ext cx="503853" cy="369332"/>
          </a:xfrm>
          <a:prstGeom prst="rect">
            <a:avLst/>
          </a:prstGeom>
          <a:noFill/>
        </p:spPr>
        <p:txBody>
          <a:bodyPr wrap="square" rtlCol="0">
            <a:spAutoFit/>
          </a:bodyPr>
          <a:lstStyle/>
          <a:p>
            <a:pPr algn="ctr"/>
            <a:r>
              <a:rPr lang="en-US" dirty="0"/>
              <a:t>4.3</a:t>
            </a:r>
          </a:p>
        </p:txBody>
      </p:sp>
      <p:sp>
        <p:nvSpPr>
          <p:cNvPr id="273" name="TextBox 272">
            <a:extLst>
              <a:ext uri="{FF2B5EF4-FFF2-40B4-BE49-F238E27FC236}">
                <a16:creationId xmlns:a16="http://schemas.microsoft.com/office/drawing/2014/main" id="{631A7BA5-AC45-4B30-9506-1AA0C230E10F}"/>
              </a:ext>
            </a:extLst>
          </p:cNvPr>
          <p:cNvSpPr txBox="1"/>
          <p:nvPr/>
        </p:nvSpPr>
        <p:spPr>
          <a:xfrm>
            <a:off x="4803953" y="2772400"/>
            <a:ext cx="503853" cy="369332"/>
          </a:xfrm>
          <a:prstGeom prst="rect">
            <a:avLst/>
          </a:prstGeom>
          <a:noFill/>
        </p:spPr>
        <p:txBody>
          <a:bodyPr wrap="square" rtlCol="0">
            <a:spAutoFit/>
          </a:bodyPr>
          <a:lstStyle/>
          <a:p>
            <a:pPr algn="ctr"/>
            <a:r>
              <a:rPr lang="en-US" dirty="0"/>
              <a:t>7.3</a:t>
            </a:r>
          </a:p>
        </p:txBody>
      </p:sp>
      <p:sp>
        <p:nvSpPr>
          <p:cNvPr id="274" name="TextBox 273">
            <a:extLst>
              <a:ext uri="{FF2B5EF4-FFF2-40B4-BE49-F238E27FC236}">
                <a16:creationId xmlns:a16="http://schemas.microsoft.com/office/drawing/2014/main" id="{59DC598A-612E-4E35-A23A-8F089C85EE25}"/>
              </a:ext>
            </a:extLst>
          </p:cNvPr>
          <p:cNvSpPr txBox="1"/>
          <p:nvPr/>
        </p:nvSpPr>
        <p:spPr>
          <a:xfrm>
            <a:off x="4394962" y="2772400"/>
            <a:ext cx="503853" cy="369332"/>
          </a:xfrm>
          <a:prstGeom prst="rect">
            <a:avLst/>
          </a:prstGeom>
          <a:noFill/>
        </p:spPr>
        <p:txBody>
          <a:bodyPr wrap="square" rtlCol="0">
            <a:spAutoFit/>
          </a:bodyPr>
          <a:lstStyle/>
          <a:p>
            <a:pPr algn="ctr"/>
            <a:r>
              <a:rPr lang="en-US" dirty="0"/>
              <a:t>2.5</a:t>
            </a:r>
          </a:p>
        </p:txBody>
      </p:sp>
      <p:sp>
        <p:nvSpPr>
          <p:cNvPr id="275" name="TextBox 274">
            <a:extLst>
              <a:ext uri="{FF2B5EF4-FFF2-40B4-BE49-F238E27FC236}">
                <a16:creationId xmlns:a16="http://schemas.microsoft.com/office/drawing/2014/main" id="{141A7102-2E3C-4A58-941F-3E5AC4991A64}"/>
              </a:ext>
            </a:extLst>
          </p:cNvPr>
          <p:cNvSpPr txBox="1"/>
          <p:nvPr/>
        </p:nvSpPr>
        <p:spPr>
          <a:xfrm>
            <a:off x="5184951" y="2772400"/>
            <a:ext cx="503853" cy="369332"/>
          </a:xfrm>
          <a:prstGeom prst="rect">
            <a:avLst/>
          </a:prstGeom>
          <a:noFill/>
        </p:spPr>
        <p:txBody>
          <a:bodyPr wrap="square" rtlCol="0">
            <a:spAutoFit/>
          </a:bodyPr>
          <a:lstStyle/>
          <a:p>
            <a:pPr algn="ctr"/>
            <a:r>
              <a:rPr lang="en-US" dirty="0"/>
              <a:t>0.1</a:t>
            </a:r>
          </a:p>
        </p:txBody>
      </p:sp>
      <p:sp>
        <p:nvSpPr>
          <p:cNvPr id="276" name="TextBox 275">
            <a:extLst>
              <a:ext uri="{FF2B5EF4-FFF2-40B4-BE49-F238E27FC236}">
                <a16:creationId xmlns:a16="http://schemas.microsoft.com/office/drawing/2014/main" id="{7E72FECA-D607-46BE-A53A-E2F259DCBC89}"/>
              </a:ext>
            </a:extLst>
          </p:cNvPr>
          <p:cNvSpPr txBox="1"/>
          <p:nvPr/>
        </p:nvSpPr>
        <p:spPr>
          <a:xfrm>
            <a:off x="5983756" y="2772400"/>
            <a:ext cx="503853" cy="369332"/>
          </a:xfrm>
          <a:prstGeom prst="rect">
            <a:avLst/>
          </a:prstGeom>
          <a:noFill/>
        </p:spPr>
        <p:txBody>
          <a:bodyPr wrap="square" rtlCol="0">
            <a:spAutoFit/>
          </a:bodyPr>
          <a:lstStyle/>
          <a:p>
            <a:pPr algn="ctr"/>
            <a:r>
              <a:rPr lang="en-US" dirty="0"/>
              <a:t>0.0</a:t>
            </a:r>
          </a:p>
        </p:txBody>
      </p:sp>
      <p:sp>
        <p:nvSpPr>
          <p:cNvPr id="277" name="TextBox 276">
            <a:extLst>
              <a:ext uri="{FF2B5EF4-FFF2-40B4-BE49-F238E27FC236}">
                <a16:creationId xmlns:a16="http://schemas.microsoft.com/office/drawing/2014/main" id="{08F082E2-6952-4E98-9671-1DEA30B1B690}"/>
              </a:ext>
            </a:extLst>
          </p:cNvPr>
          <p:cNvSpPr txBox="1"/>
          <p:nvPr/>
        </p:nvSpPr>
        <p:spPr>
          <a:xfrm>
            <a:off x="6390675" y="2772400"/>
            <a:ext cx="503853" cy="369332"/>
          </a:xfrm>
          <a:prstGeom prst="rect">
            <a:avLst/>
          </a:prstGeom>
          <a:noFill/>
        </p:spPr>
        <p:txBody>
          <a:bodyPr wrap="square" rtlCol="0">
            <a:spAutoFit/>
          </a:bodyPr>
          <a:lstStyle/>
          <a:p>
            <a:pPr algn="ctr"/>
            <a:r>
              <a:rPr lang="en-US" dirty="0"/>
              <a:t>0.1</a:t>
            </a:r>
          </a:p>
        </p:txBody>
      </p:sp>
      <p:sp>
        <p:nvSpPr>
          <p:cNvPr id="278" name="TextBox 277">
            <a:extLst>
              <a:ext uri="{FF2B5EF4-FFF2-40B4-BE49-F238E27FC236}">
                <a16:creationId xmlns:a16="http://schemas.microsoft.com/office/drawing/2014/main" id="{C698818A-7CC9-4F24-B73B-AABE51A7748F}"/>
              </a:ext>
            </a:extLst>
          </p:cNvPr>
          <p:cNvSpPr txBox="1"/>
          <p:nvPr/>
        </p:nvSpPr>
        <p:spPr>
          <a:xfrm>
            <a:off x="7191034" y="2772400"/>
            <a:ext cx="503853" cy="369332"/>
          </a:xfrm>
          <a:prstGeom prst="rect">
            <a:avLst/>
          </a:prstGeom>
          <a:noFill/>
        </p:spPr>
        <p:txBody>
          <a:bodyPr wrap="square" rtlCol="0">
            <a:spAutoFit/>
          </a:bodyPr>
          <a:lstStyle/>
          <a:p>
            <a:pPr algn="ctr"/>
            <a:r>
              <a:rPr lang="en-US" dirty="0"/>
              <a:t>0.3</a:t>
            </a:r>
          </a:p>
        </p:txBody>
      </p:sp>
      <p:sp>
        <p:nvSpPr>
          <p:cNvPr id="279" name="TextBox 278">
            <a:extLst>
              <a:ext uri="{FF2B5EF4-FFF2-40B4-BE49-F238E27FC236}">
                <a16:creationId xmlns:a16="http://schemas.microsoft.com/office/drawing/2014/main" id="{15525009-B4C4-4BF4-AC8E-8D2B74DBDFC1}"/>
              </a:ext>
            </a:extLst>
          </p:cNvPr>
          <p:cNvSpPr txBox="1"/>
          <p:nvPr/>
        </p:nvSpPr>
        <p:spPr>
          <a:xfrm>
            <a:off x="4391590" y="3141732"/>
            <a:ext cx="503853" cy="369332"/>
          </a:xfrm>
          <a:prstGeom prst="rect">
            <a:avLst/>
          </a:prstGeom>
          <a:noFill/>
        </p:spPr>
        <p:txBody>
          <a:bodyPr wrap="square" rtlCol="0">
            <a:spAutoFit/>
          </a:bodyPr>
          <a:lstStyle/>
          <a:p>
            <a:pPr algn="ctr"/>
            <a:r>
              <a:rPr lang="en-US" dirty="0"/>
              <a:t>0.5</a:t>
            </a:r>
          </a:p>
        </p:txBody>
      </p:sp>
      <p:sp>
        <p:nvSpPr>
          <p:cNvPr id="280" name="TextBox 279">
            <a:extLst>
              <a:ext uri="{FF2B5EF4-FFF2-40B4-BE49-F238E27FC236}">
                <a16:creationId xmlns:a16="http://schemas.microsoft.com/office/drawing/2014/main" id="{9F9B447C-7058-4D55-B81F-C270A606A588}"/>
              </a:ext>
            </a:extLst>
          </p:cNvPr>
          <p:cNvSpPr txBox="1"/>
          <p:nvPr/>
        </p:nvSpPr>
        <p:spPr>
          <a:xfrm>
            <a:off x="4803305" y="3141732"/>
            <a:ext cx="503853" cy="369332"/>
          </a:xfrm>
          <a:prstGeom prst="rect">
            <a:avLst/>
          </a:prstGeom>
          <a:noFill/>
        </p:spPr>
        <p:txBody>
          <a:bodyPr wrap="square" rtlCol="0">
            <a:spAutoFit/>
          </a:bodyPr>
          <a:lstStyle/>
          <a:p>
            <a:pPr algn="ctr"/>
            <a:r>
              <a:rPr lang="en-US" dirty="0"/>
              <a:t>0.7</a:t>
            </a:r>
          </a:p>
        </p:txBody>
      </p:sp>
      <p:sp>
        <p:nvSpPr>
          <p:cNvPr id="282" name="TextBox 281">
            <a:extLst>
              <a:ext uri="{FF2B5EF4-FFF2-40B4-BE49-F238E27FC236}">
                <a16:creationId xmlns:a16="http://schemas.microsoft.com/office/drawing/2014/main" id="{0E8BEEB0-B659-4780-B366-569DE7ED4633}"/>
              </a:ext>
            </a:extLst>
          </p:cNvPr>
          <p:cNvSpPr txBox="1"/>
          <p:nvPr/>
        </p:nvSpPr>
        <p:spPr>
          <a:xfrm>
            <a:off x="5996975" y="3141732"/>
            <a:ext cx="503853" cy="369332"/>
          </a:xfrm>
          <a:prstGeom prst="rect">
            <a:avLst/>
          </a:prstGeom>
          <a:noFill/>
        </p:spPr>
        <p:txBody>
          <a:bodyPr wrap="square" rtlCol="0">
            <a:spAutoFit/>
          </a:bodyPr>
          <a:lstStyle/>
          <a:p>
            <a:pPr algn="ctr"/>
            <a:r>
              <a:rPr lang="en-US" dirty="0"/>
              <a:t>0.5</a:t>
            </a:r>
          </a:p>
        </p:txBody>
      </p:sp>
      <p:sp>
        <p:nvSpPr>
          <p:cNvPr id="283" name="TextBox 282">
            <a:extLst>
              <a:ext uri="{FF2B5EF4-FFF2-40B4-BE49-F238E27FC236}">
                <a16:creationId xmlns:a16="http://schemas.microsoft.com/office/drawing/2014/main" id="{D8C8B7F1-4382-4F7B-8720-024D273BA919}"/>
              </a:ext>
            </a:extLst>
          </p:cNvPr>
          <p:cNvSpPr txBox="1"/>
          <p:nvPr/>
        </p:nvSpPr>
        <p:spPr>
          <a:xfrm>
            <a:off x="6388862" y="3141732"/>
            <a:ext cx="503853" cy="369332"/>
          </a:xfrm>
          <a:prstGeom prst="rect">
            <a:avLst/>
          </a:prstGeom>
          <a:noFill/>
        </p:spPr>
        <p:txBody>
          <a:bodyPr wrap="square" rtlCol="0">
            <a:spAutoFit/>
          </a:bodyPr>
          <a:lstStyle/>
          <a:p>
            <a:pPr algn="ctr"/>
            <a:r>
              <a:rPr lang="en-US" dirty="0"/>
              <a:t>0.0</a:t>
            </a:r>
          </a:p>
        </p:txBody>
      </p:sp>
      <p:sp>
        <p:nvSpPr>
          <p:cNvPr id="285" name="TextBox 284">
            <a:extLst>
              <a:ext uri="{FF2B5EF4-FFF2-40B4-BE49-F238E27FC236}">
                <a16:creationId xmlns:a16="http://schemas.microsoft.com/office/drawing/2014/main" id="{7B645D96-CA4E-438F-89CC-F661D5FC2160}"/>
              </a:ext>
            </a:extLst>
          </p:cNvPr>
          <p:cNvSpPr txBox="1"/>
          <p:nvPr/>
        </p:nvSpPr>
        <p:spPr>
          <a:xfrm>
            <a:off x="4392110" y="3500193"/>
            <a:ext cx="503853" cy="369332"/>
          </a:xfrm>
          <a:prstGeom prst="rect">
            <a:avLst/>
          </a:prstGeom>
          <a:noFill/>
        </p:spPr>
        <p:txBody>
          <a:bodyPr wrap="square" rtlCol="0">
            <a:spAutoFit/>
          </a:bodyPr>
          <a:lstStyle/>
          <a:p>
            <a:pPr algn="ctr"/>
            <a:r>
              <a:rPr lang="en-US" dirty="0"/>
              <a:t>0.0</a:t>
            </a:r>
          </a:p>
        </p:txBody>
      </p:sp>
      <p:sp>
        <p:nvSpPr>
          <p:cNvPr id="286" name="TextBox 285">
            <a:extLst>
              <a:ext uri="{FF2B5EF4-FFF2-40B4-BE49-F238E27FC236}">
                <a16:creationId xmlns:a16="http://schemas.microsoft.com/office/drawing/2014/main" id="{00104933-36EC-482E-BFBE-CA0845E588DA}"/>
              </a:ext>
            </a:extLst>
          </p:cNvPr>
          <p:cNvSpPr txBox="1"/>
          <p:nvPr/>
        </p:nvSpPr>
        <p:spPr>
          <a:xfrm>
            <a:off x="4801101" y="3500193"/>
            <a:ext cx="503853" cy="369332"/>
          </a:xfrm>
          <a:prstGeom prst="rect">
            <a:avLst/>
          </a:prstGeom>
          <a:noFill/>
        </p:spPr>
        <p:txBody>
          <a:bodyPr wrap="square" rtlCol="0">
            <a:spAutoFit/>
          </a:bodyPr>
          <a:lstStyle/>
          <a:p>
            <a:pPr algn="ctr"/>
            <a:r>
              <a:rPr lang="en-US" dirty="0"/>
              <a:t>0.0</a:t>
            </a:r>
          </a:p>
        </p:txBody>
      </p:sp>
      <p:sp>
        <p:nvSpPr>
          <p:cNvPr id="288" name="TextBox 287">
            <a:extLst>
              <a:ext uri="{FF2B5EF4-FFF2-40B4-BE49-F238E27FC236}">
                <a16:creationId xmlns:a16="http://schemas.microsoft.com/office/drawing/2014/main" id="{3781663F-82E6-4AF9-9B4D-8AF978F35983}"/>
              </a:ext>
            </a:extLst>
          </p:cNvPr>
          <p:cNvSpPr txBox="1"/>
          <p:nvPr/>
        </p:nvSpPr>
        <p:spPr>
          <a:xfrm>
            <a:off x="5980904" y="3500193"/>
            <a:ext cx="503853" cy="369332"/>
          </a:xfrm>
          <a:prstGeom prst="rect">
            <a:avLst/>
          </a:prstGeom>
          <a:noFill/>
        </p:spPr>
        <p:txBody>
          <a:bodyPr wrap="square" rtlCol="0">
            <a:spAutoFit/>
          </a:bodyPr>
          <a:lstStyle/>
          <a:p>
            <a:pPr algn="ctr"/>
            <a:r>
              <a:rPr lang="en-US" dirty="0"/>
              <a:t>0.1</a:t>
            </a:r>
          </a:p>
        </p:txBody>
      </p:sp>
      <p:sp>
        <p:nvSpPr>
          <p:cNvPr id="289" name="TextBox 288">
            <a:extLst>
              <a:ext uri="{FF2B5EF4-FFF2-40B4-BE49-F238E27FC236}">
                <a16:creationId xmlns:a16="http://schemas.microsoft.com/office/drawing/2014/main" id="{CB8E7955-094B-469D-BA38-DEE1B6DFE54F}"/>
              </a:ext>
            </a:extLst>
          </p:cNvPr>
          <p:cNvSpPr txBox="1"/>
          <p:nvPr/>
        </p:nvSpPr>
        <p:spPr>
          <a:xfrm>
            <a:off x="6387823" y="3500193"/>
            <a:ext cx="503853" cy="369332"/>
          </a:xfrm>
          <a:prstGeom prst="rect">
            <a:avLst/>
          </a:prstGeom>
          <a:noFill/>
        </p:spPr>
        <p:txBody>
          <a:bodyPr wrap="square" rtlCol="0">
            <a:spAutoFit/>
          </a:bodyPr>
          <a:lstStyle/>
          <a:p>
            <a:pPr algn="ctr"/>
            <a:r>
              <a:rPr lang="en-US" dirty="0"/>
              <a:t>0.0</a:t>
            </a:r>
          </a:p>
        </p:txBody>
      </p:sp>
      <p:sp>
        <p:nvSpPr>
          <p:cNvPr id="290" name="TextBox 289">
            <a:extLst>
              <a:ext uri="{FF2B5EF4-FFF2-40B4-BE49-F238E27FC236}">
                <a16:creationId xmlns:a16="http://schemas.microsoft.com/office/drawing/2014/main" id="{EDEA5BE1-11A1-421D-9058-0FEAF24466C6}"/>
              </a:ext>
            </a:extLst>
          </p:cNvPr>
          <p:cNvSpPr txBox="1"/>
          <p:nvPr/>
        </p:nvSpPr>
        <p:spPr>
          <a:xfrm>
            <a:off x="7188182" y="3500193"/>
            <a:ext cx="503853" cy="369332"/>
          </a:xfrm>
          <a:prstGeom prst="rect">
            <a:avLst/>
          </a:prstGeom>
          <a:noFill/>
        </p:spPr>
        <p:txBody>
          <a:bodyPr wrap="square" rtlCol="0">
            <a:spAutoFit/>
          </a:bodyPr>
          <a:lstStyle/>
          <a:p>
            <a:pPr algn="ctr"/>
            <a:r>
              <a:rPr lang="en-US" dirty="0"/>
              <a:t>0.5</a:t>
            </a:r>
          </a:p>
        </p:txBody>
      </p:sp>
      <p:sp>
        <p:nvSpPr>
          <p:cNvPr id="291" name="TextBox 290">
            <a:extLst>
              <a:ext uri="{FF2B5EF4-FFF2-40B4-BE49-F238E27FC236}">
                <a16:creationId xmlns:a16="http://schemas.microsoft.com/office/drawing/2014/main" id="{B174170B-77AA-4C49-A9FF-BE076972A8F7}"/>
              </a:ext>
            </a:extLst>
          </p:cNvPr>
          <p:cNvSpPr txBox="1"/>
          <p:nvPr/>
        </p:nvSpPr>
        <p:spPr>
          <a:xfrm>
            <a:off x="4800453" y="3869525"/>
            <a:ext cx="503853" cy="369332"/>
          </a:xfrm>
          <a:prstGeom prst="rect">
            <a:avLst/>
          </a:prstGeom>
          <a:noFill/>
        </p:spPr>
        <p:txBody>
          <a:bodyPr wrap="square" rtlCol="0">
            <a:spAutoFit/>
          </a:bodyPr>
          <a:lstStyle/>
          <a:p>
            <a:pPr algn="ctr"/>
            <a:r>
              <a:rPr lang="en-US" dirty="0"/>
              <a:t>0.2</a:t>
            </a:r>
          </a:p>
        </p:txBody>
      </p:sp>
      <p:sp>
        <p:nvSpPr>
          <p:cNvPr id="292" name="TextBox 291">
            <a:extLst>
              <a:ext uri="{FF2B5EF4-FFF2-40B4-BE49-F238E27FC236}">
                <a16:creationId xmlns:a16="http://schemas.microsoft.com/office/drawing/2014/main" id="{87CB1F6E-05E2-498D-9509-F5A29C54233C}"/>
              </a:ext>
            </a:extLst>
          </p:cNvPr>
          <p:cNvSpPr txBox="1"/>
          <p:nvPr/>
        </p:nvSpPr>
        <p:spPr>
          <a:xfrm>
            <a:off x="5581762" y="3869525"/>
            <a:ext cx="503853" cy="369332"/>
          </a:xfrm>
          <a:prstGeom prst="rect">
            <a:avLst/>
          </a:prstGeom>
          <a:noFill/>
        </p:spPr>
        <p:txBody>
          <a:bodyPr wrap="square" rtlCol="0">
            <a:spAutoFit/>
          </a:bodyPr>
          <a:lstStyle/>
          <a:p>
            <a:pPr algn="ctr"/>
            <a:r>
              <a:rPr lang="en-US" dirty="0"/>
              <a:t>0.5</a:t>
            </a:r>
          </a:p>
        </p:txBody>
      </p:sp>
      <p:sp>
        <p:nvSpPr>
          <p:cNvPr id="293" name="TextBox 292">
            <a:extLst>
              <a:ext uri="{FF2B5EF4-FFF2-40B4-BE49-F238E27FC236}">
                <a16:creationId xmlns:a16="http://schemas.microsoft.com/office/drawing/2014/main" id="{2FB674A3-EAE8-459B-8ABC-3C1458A942BA}"/>
              </a:ext>
            </a:extLst>
          </p:cNvPr>
          <p:cNvSpPr txBox="1"/>
          <p:nvPr/>
        </p:nvSpPr>
        <p:spPr>
          <a:xfrm>
            <a:off x="5994123" y="3869525"/>
            <a:ext cx="503853" cy="369332"/>
          </a:xfrm>
          <a:prstGeom prst="rect">
            <a:avLst/>
          </a:prstGeom>
          <a:noFill/>
        </p:spPr>
        <p:txBody>
          <a:bodyPr wrap="square" rtlCol="0">
            <a:spAutoFit/>
          </a:bodyPr>
          <a:lstStyle/>
          <a:p>
            <a:pPr algn="ctr"/>
            <a:r>
              <a:rPr lang="en-US" dirty="0"/>
              <a:t>0.5</a:t>
            </a:r>
          </a:p>
        </p:txBody>
      </p:sp>
      <p:sp>
        <p:nvSpPr>
          <p:cNvPr id="294" name="TextBox 293">
            <a:extLst>
              <a:ext uri="{FF2B5EF4-FFF2-40B4-BE49-F238E27FC236}">
                <a16:creationId xmlns:a16="http://schemas.microsoft.com/office/drawing/2014/main" id="{26739C5E-24AE-4CEA-844D-0CBD5D900F38}"/>
              </a:ext>
            </a:extLst>
          </p:cNvPr>
          <p:cNvSpPr txBox="1"/>
          <p:nvPr/>
        </p:nvSpPr>
        <p:spPr>
          <a:xfrm>
            <a:off x="6386010" y="3869525"/>
            <a:ext cx="503853" cy="369332"/>
          </a:xfrm>
          <a:prstGeom prst="rect">
            <a:avLst/>
          </a:prstGeom>
          <a:noFill/>
        </p:spPr>
        <p:txBody>
          <a:bodyPr wrap="square" rtlCol="0">
            <a:spAutoFit/>
          </a:bodyPr>
          <a:lstStyle/>
          <a:p>
            <a:pPr algn="ctr"/>
            <a:r>
              <a:rPr lang="en-US" dirty="0"/>
              <a:t>0.2</a:t>
            </a:r>
          </a:p>
        </p:txBody>
      </p:sp>
      <p:sp>
        <p:nvSpPr>
          <p:cNvPr id="297" name="TextBox 296">
            <a:extLst>
              <a:ext uri="{FF2B5EF4-FFF2-40B4-BE49-F238E27FC236}">
                <a16:creationId xmlns:a16="http://schemas.microsoft.com/office/drawing/2014/main" id="{F71A7856-65BF-491D-9CA2-F02FFEFE8825}"/>
              </a:ext>
            </a:extLst>
          </p:cNvPr>
          <p:cNvSpPr txBox="1"/>
          <p:nvPr/>
        </p:nvSpPr>
        <p:spPr>
          <a:xfrm>
            <a:off x="5184951" y="4216519"/>
            <a:ext cx="503853" cy="369332"/>
          </a:xfrm>
          <a:prstGeom prst="rect">
            <a:avLst/>
          </a:prstGeom>
          <a:noFill/>
        </p:spPr>
        <p:txBody>
          <a:bodyPr wrap="square" rtlCol="0">
            <a:spAutoFit/>
          </a:bodyPr>
          <a:lstStyle/>
          <a:p>
            <a:pPr algn="ctr"/>
            <a:r>
              <a:rPr lang="en-US" dirty="0"/>
              <a:t>0.2</a:t>
            </a:r>
          </a:p>
        </p:txBody>
      </p:sp>
      <p:sp>
        <p:nvSpPr>
          <p:cNvPr id="298" name="TextBox 297">
            <a:extLst>
              <a:ext uri="{FF2B5EF4-FFF2-40B4-BE49-F238E27FC236}">
                <a16:creationId xmlns:a16="http://schemas.microsoft.com/office/drawing/2014/main" id="{6A43D6D2-4184-4278-9665-F737ED3784A8}"/>
              </a:ext>
            </a:extLst>
          </p:cNvPr>
          <p:cNvSpPr txBox="1"/>
          <p:nvPr/>
        </p:nvSpPr>
        <p:spPr>
          <a:xfrm>
            <a:off x="5587725" y="4216519"/>
            <a:ext cx="503853" cy="369332"/>
          </a:xfrm>
          <a:prstGeom prst="rect">
            <a:avLst/>
          </a:prstGeom>
          <a:noFill/>
        </p:spPr>
        <p:txBody>
          <a:bodyPr wrap="square" rtlCol="0">
            <a:spAutoFit/>
          </a:bodyPr>
          <a:lstStyle/>
          <a:p>
            <a:pPr algn="ctr"/>
            <a:r>
              <a:rPr lang="en-US" dirty="0"/>
              <a:t>0.5</a:t>
            </a:r>
          </a:p>
        </p:txBody>
      </p:sp>
      <p:sp>
        <p:nvSpPr>
          <p:cNvPr id="299" name="TextBox 298">
            <a:extLst>
              <a:ext uri="{FF2B5EF4-FFF2-40B4-BE49-F238E27FC236}">
                <a16:creationId xmlns:a16="http://schemas.microsoft.com/office/drawing/2014/main" id="{90A04B4D-6D1E-4D6F-8658-8902C163F2DC}"/>
              </a:ext>
            </a:extLst>
          </p:cNvPr>
          <p:cNvSpPr txBox="1"/>
          <p:nvPr/>
        </p:nvSpPr>
        <p:spPr>
          <a:xfrm>
            <a:off x="6783078" y="4220808"/>
            <a:ext cx="503853" cy="369332"/>
          </a:xfrm>
          <a:prstGeom prst="rect">
            <a:avLst/>
          </a:prstGeom>
          <a:noFill/>
        </p:spPr>
        <p:txBody>
          <a:bodyPr wrap="square" rtlCol="0">
            <a:spAutoFit/>
          </a:bodyPr>
          <a:lstStyle/>
          <a:p>
            <a:pPr algn="ctr"/>
            <a:r>
              <a:rPr lang="en-US" dirty="0"/>
              <a:t>0.0</a:t>
            </a:r>
          </a:p>
        </p:txBody>
      </p:sp>
      <p:sp>
        <p:nvSpPr>
          <p:cNvPr id="300" name="TextBox 299">
            <a:extLst>
              <a:ext uri="{FF2B5EF4-FFF2-40B4-BE49-F238E27FC236}">
                <a16:creationId xmlns:a16="http://schemas.microsoft.com/office/drawing/2014/main" id="{78DF8ABA-53F0-487F-BBB9-6457B5582238}"/>
              </a:ext>
            </a:extLst>
          </p:cNvPr>
          <p:cNvSpPr txBox="1"/>
          <p:nvPr/>
        </p:nvSpPr>
        <p:spPr>
          <a:xfrm>
            <a:off x="7191034" y="4216519"/>
            <a:ext cx="503853" cy="369332"/>
          </a:xfrm>
          <a:prstGeom prst="rect">
            <a:avLst/>
          </a:prstGeom>
          <a:noFill/>
        </p:spPr>
        <p:txBody>
          <a:bodyPr wrap="square" rtlCol="0">
            <a:spAutoFit/>
          </a:bodyPr>
          <a:lstStyle/>
          <a:p>
            <a:pPr algn="ctr"/>
            <a:r>
              <a:rPr lang="en-US" dirty="0"/>
              <a:t>0.0</a:t>
            </a:r>
          </a:p>
        </p:txBody>
      </p:sp>
      <p:sp>
        <p:nvSpPr>
          <p:cNvPr id="301" name="TextBox 300">
            <a:extLst>
              <a:ext uri="{FF2B5EF4-FFF2-40B4-BE49-F238E27FC236}">
                <a16:creationId xmlns:a16="http://schemas.microsoft.com/office/drawing/2014/main" id="{409DB4D2-094B-4ACA-9BA7-527F221D0F21}"/>
              </a:ext>
            </a:extLst>
          </p:cNvPr>
          <p:cNvSpPr txBox="1"/>
          <p:nvPr/>
        </p:nvSpPr>
        <p:spPr>
          <a:xfrm>
            <a:off x="4391590" y="4585851"/>
            <a:ext cx="503853" cy="369332"/>
          </a:xfrm>
          <a:prstGeom prst="rect">
            <a:avLst/>
          </a:prstGeom>
          <a:noFill/>
        </p:spPr>
        <p:txBody>
          <a:bodyPr wrap="square" rtlCol="0">
            <a:spAutoFit/>
          </a:bodyPr>
          <a:lstStyle/>
          <a:p>
            <a:pPr algn="ctr"/>
            <a:r>
              <a:rPr lang="en-US" dirty="0"/>
              <a:t>0.0</a:t>
            </a:r>
          </a:p>
        </p:txBody>
      </p:sp>
      <p:sp>
        <p:nvSpPr>
          <p:cNvPr id="302" name="TextBox 301">
            <a:extLst>
              <a:ext uri="{FF2B5EF4-FFF2-40B4-BE49-F238E27FC236}">
                <a16:creationId xmlns:a16="http://schemas.microsoft.com/office/drawing/2014/main" id="{07051F2E-3B39-4E42-B958-BF276E390BAA}"/>
              </a:ext>
            </a:extLst>
          </p:cNvPr>
          <p:cNvSpPr txBox="1"/>
          <p:nvPr/>
        </p:nvSpPr>
        <p:spPr>
          <a:xfrm>
            <a:off x="4803305" y="4585851"/>
            <a:ext cx="503853" cy="369332"/>
          </a:xfrm>
          <a:prstGeom prst="rect">
            <a:avLst/>
          </a:prstGeom>
          <a:noFill/>
        </p:spPr>
        <p:txBody>
          <a:bodyPr wrap="square" rtlCol="0">
            <a:spAutoFit/>
          </a:bodyPr>
          <a:lstStyle/>
          <a:p>
            <a:pPr algn="ctr"/>
            <a:r>
              <a:rPr lang="en-US" dirty="0"/>
              <a:t>0.2</a:t>
            </a:r>
          </a:p>
        </p:txBody>
      </p:sp>
      <p:sp>
        <p:nvSpPr>
          <p:cNvPr id="304" name="TextBox 303">
            <a:extLst>
              <a:ext uri="{FF2B5EF4-FFF2-40B4-BE49-F238E27FC236}">
                <a16:creationId xmlns:a16="http://schemas.microsoft.com/office/drawing/2014/main" id="{36F13C3F-F9B9-430D-B1E4-5CAA0BC3BF57}"/>
              </a:ext>
            </a:extLst>
          </p:cNvPr>
          <p:cNvSpPr txBox="1"/>
          <p:nvPr/>
        </p:nvSpPr>
        <p:spPr>
          <a:xfrm>
            <a:off x="5996975" y="4585851"/>
            <a:ext cx="503853" cy="369332"/>
          </a:xfrm>
          <a:prstGeom prst="rect">
            <a:avLst/>
          </a:prstGeom>
          <a:noFill/>
        </p:spPr>
        <p:txBody>
          <a:bodyPr wrap="square" rtlCol="0">
            <a:spAutoFit/>
          </a:bodyPr>
          <a:lstStyle/>
          <a:p>
            <a:pPr algn="ctr"/>
            <a:r>
              <a:rPr lang="en-US" dirty="0"/>
              <a:t>0.3</a:t>
            </a:r>
          </a:p>
        </p:txBody>
      </p:sp>
      <p:sp>
        <p:nvSpPr>
          <p:cNvPr id="305" name="TextBox 304">
            <a:extLst>
              <a:ext uri="{FF2B5EF4-FFF2-40B4-BE49-F238E27FC236}">
                <a16:creationId xmlns:a16="http://schemas.microsoft.com/office/drawing/2014/main" id="{CD865B30-EF7B-46E8-84C5-11C6F9706F59}"/>
              </a:ext>
            </a:extLst>
          </p:cNvPr>
          <p:cNvSpPr txBox="1"/>
          <p:nvPr/>
        </p:nvSpPr>
        <p:spPr>
          <a:xfrm>
            <a:off x="6790335" y="4581562"/>
            <a:ext cx="503853" cy="369332"/>
          </a:xfrm>
          <a:prstGeom prst="rect">
            <a:avLst/>
          </a:prstGeom>
          <a:noFill/>
        </p:spPr>
        <p:txBody>
          <a:bodyPr wrap="square" rtlCol="0">
            <a:spAutoFit/>
          </a:bodyPr>
          <a:lstStyle/>
          <a:p>
            <a:pPr algn="ctr"/>
            <a:r>
              <a:rPr lang="en-US" dirty="0"/>
              <a:t>0.2</a:t>
            </a:r>
          </a:p>
        </p:txBody>
      </p:sp>
      <p:sp>
        <p:nvSpPr>
          <p:cNvPr id="306" name="TextBox 305">
            <a:extLst>
              <a:ext uri="{FF2B5EF4-FFF2-40B4-BE49-F238E27FC236}">
                <a16:creationId xmlns:a16="http://schemas.microsoft.com/office/drawing/2014/main" id="{B2193487-6397-471C-A566-0F8073B71039}"/>
              </a:ext>
            </a:extLst>
          </p:cNvPr>
          <p:cNvSpPr txBox="1"/>
          <p:nvPr/>
        </p:nvSpPr>
        <p:spPr>
          <a:xfrm>
            <a:off x="7191033" y="4582434"/>
            <a:ext cx="503853" cy="369332"/>
          </a:xfrm>
          <a:prstGeom prst="rect">
            <a:avLst/>
          </a:prstGeom>
          <a:noFill/>
        </p:spPr>
        <p:txBody>
          <a:bodyPr wrap="square" rtlCol="0">
            <a:spAutoFit/>
          </a:bodyPr>
          <a:lstStyle/>
          <a:p>
            <a:pPr algn="ctr"/>
            <a:r>
              <a:rPr lang="en-US" dirty="0"/>
              <a:t>0.1</a:t>
            </a:r>
          </a:p>
        </p:txBody>
      </p:sp>
      <p:sp>
        <p:nvSpPr>
          <p:cNvPr id="307" name="TextBox 306">
            <a:extLst>
              <a:ext uri="{FF2B5EF4-FFF2-40B4-BE49-F238E27FC236}">
                <a16:creationId xmlns:a16="http://schemas.microsoft.com/office/drawing/2014/main" id="{4C0916A7-3DB2-49BD-B11A-E24ADE3E38A3}"/>
              </a:ext>
            </a:extLst>
          </p:cNvPr>
          <p:cNvSpPr txBox="1"/>
          <p:nvPr/>
        </p:nvSpPr>
        <p:spPr>
          <a:xfrm>
            <a:off x="4392110" y="4944312"/>
            <a:ext cx="503853" cy="369332"/>
          </a:xfrm>
          <a:prstGeom prst="rect">
            <a:avLst/>
          </a:prstGeom>
          <a:noFill/>
        </p:spPr>
        <p:txBody>
          <a:bodyPr wrap="square" rtlCol="0">
            <a:spAutoFit/>
          </a:bodyPr>
          <a:lstStyle/>
          <a:p>
            <a:pPr algn="ctr"/>
            <a:r>
              <a:rPr lang="en-US" dirty="0"/>
              <a:t>0.1</a:t>
            </a:r>
          </a:p>
        </p:txBody>
      </p:sp>
      <p:sp>
        <p:nvSpPr>
          <p:cNvPr id="308" name="TextBox 307">
            <a:extLst>
              <a:ext uri="{FF2B5EF4-FFF2-40B4-BE49-F238E27FC236}">
                <a16:creationId xmlns:a16="http://schemas.microsoft.com/office/drawing/2014/main" id="{5945BE13-D479-4937-8525-9AC89C9E7BDF}"/>
              </a:ext>
            </a:extLst>
          </p:cNvPr>
          <p:cNvSpPr txBox="1"/>
          <p:nvPr/>
        </p:nvSpPr>
        <p:spPr>
          <a:xfrm>
            <a:off x="4801101" y="4944312"/>
            <a:ext cx="503853" cy="369332"/>
          </a:xfrm>
          <a:prstGeom prst="rect">
            <a:avLst/>
          </a:prstGeom>
          <a:noFill/>
        </p:spPr>
        <p:txBody>
          <a:bodyPr wrap="square" rtlCol="0">
            <a:spAutoFit/>
          </a:bodyPr>
          <a:lstStyle/>
          <a:p>
            <a:pPr algn="ctr"/>
            <a:r>
              <a:rPr lang="en-US" dirty="0"/>
              <a:t>0.1</a:t>
            </a:r>
          </a:p>
        </p:txBody>
      </p:sp>
      <p:sp>
        <p:nvSpPr>
          <p:cNvPr id="310" name="TextBox 309">
            <a:extLst>
              <a:ext uri="{FF2B5EF4-FFF2-40B4-BE49-F238E27FC236}">
                <a16:creationId xmlns:a16="http://schemas.microsoft.com/office/drawing/2014/main" id="{05295EC4-92AD-4DBE-AB16-DB6CFF10C9D3}"/>
              </a:ext>
            </a:extLst>
          </p:cNvPr>
          <p:cNvSpPr txBox="1"/>
          <p:nvPr/>
        </p:nvSpPr>
        <p:spPr>
          <a:xfrm>
            <a:off x="5980904" y="4944312"/>
            <a:ext cx="503853" cy="369332"/>
          </a:xfrm>
          <a:prstGeom prst="rect">
            <a:avLst/>
          </a:prstGeom>
          <a:noFill/>
        </p:spPr>
        <p:txBody>
          <a:bodyPr wrap="square" rtlCol="0">
            <a:spAutoFit/>
          </a:bodyPr>
          <a:lstStyle/>
          <a:p>
            <a:pPr algn="ctr"/>
            <a:r>
              <a:rPr lang="en-US" dirty="0"/>
              <a:t>0.5</a:t>
            </a:r>
          </a:p>
        </p:txBody>
      </p:sp>
      <p:sp>
        <p:nvSpPr>
          <p:cNvPr id="311" name="TextBox 310">
            <a:extLst>
              <a:ext uri="{FF2B5EF4-FFF2-40B4-BE49-F238E27FC236}">
                <a16:creationId xmlns:a16="http://schemas.microsoft.com/office/drawing/2014/main" id="{2DF04B5A-B0DA-4E60-AB5B-595F358AB60E}"/>
              </a:ext>
            </a:extLst>
          </p:cNvPr>
          <p:cNvSpPr txBox="1"/>
          <p:nvPr/>
        </p:nvSpPr>
        <p:spPr>
          <a:xfrm>
            <a:off x="6387823" y="4944312"/>
            <a:ext cx="503853" cy="369332"/>
          </a:xfrm>
          <a:prstGeom prst="rect">
            <a:avLst/>
          </a:prstGeom>
          <a:noFill/>
        </p:spPr>
        <p:txBody>
          <a:bodyPr wrap="square" rtlCol="0">
            <a:spAutoFit/>
          </a:bodyPr>
          <a:lstStyle/>
          <a:p>
            <a:pPr algn="ctr"/>
            <a:r>
              <a:rPr lang="en-US" dirty="0"/>
              <a:t>0.0</a:t>
            </a:r>
          </a:p>
        </p:txBody>
      </p:sp>
      <p:sp>
        <p:nvSpPr>
          <p:cNvPr id="312" name="TextBox 311">
            <a:extLst>
              <a:ext uri="{FF2B5EF4-FFF2-40B4-BE49-F238E27FC236}">
                <a16:creationId xmlns:a16="http://schemas.microsoft.com/office/drawing/2014/main" id="{9DDFA26A-CF06-4B9B-A9AC-FD22A3C07DED}"/>
              </a:ext>
            </a:extLst>
          </p:cNvPr>
          <p:cNvSpPr txBox="1"/>
          <p:nvPr/>
        </p:nvSpPr>
        <p:spPr>
          <a:xfrm>
            <a:off x="6780226" y="4948601"/>
            <a:ext cx="503853" cy="369332"/>
          </a:xfrm>
          <a:prstGeom prst="rect">
            <a:avLst/>
          </a:prstGeom>
          <a:noFill/>
        </p:spPr>
        <p:txBody>
          <a:bodyPr wrap="square" rtlCol="0">
            <a:spAutoFit/>
          </a:bodyPr>
          <a:lstStyle/>
          <a:p>
            <a:pPr algn="ctr"/>
            <a:r>
              <a:rPr lang="en-US" dirty="0"/>
              <a:t>0.1</a:t>
            </a:r>
          </a:p>
        </p:txBody>
      </p:sp>
      <p:sp>
        <p:nvSpPr>
          <p:cNvPr id="313" name="TextBox 312">
            <a:extLst>
              <a:ext uri="{FF2B5EF4-FFF2-40B4-BE49-F238E27FC236}">
                <a16:creationId xmlns:a16="http://schemas.microsoft.com/office/drawing/2014/main" id="{7DEA6B4D-0E99-4C7D-BDA6-30A16F82E48A}"/>
              </a:ext>
            </a:extLst>
          </p:cNvPr>
          <p:cNvSpPr txBox="1"/>
          <p:nvPr/>
        </p:nvSpPr>
        <p:spPr>
          <a:xfrm>
            <a:off x="4388738" y="5313644"/>
            <a:ext cx="503853" cy="369332"/>
          </a:xfrm>
          <a:prstGeom prst="rect">
            <a:avLst/>
          </a:prstGeom>
          <a:noFill/>
        </p:spPr>
        <p:txBody>
          <a:bodyPr wrap="square" rtlCol="0">
            <a:spAutoFit/>
          </a:bodyPr>
          <a:lstStyle/>
          <a:p>
            <a:pPr algn="ctr"/>
            <a:r>
              <a:rPr lang="en-US" dirty="0"/>
              <a:t>0.0</a:t>
            </a:r>
          </a:p>
        </p:txBody>
      </p:sp>
      <p:sp>
        <p:nvSpPr>
          <p:cNvPr id="314" name="TextBox 313">
            <a:extLst>
              <a:ext uri="{FF2B5EF4-FFF2-40B4-BE49-F238E27FC236}">
                <a16:creationId xmlns:a16="http://schemas.microsoft.com/office/drawing/2014/main" id="{F723F9EC-98D6-4F32-BA0D-113A2D1985F7}"/>
              </a:ext>
            </a:extLst>
          </p:cNvPr>
          <p:cNvSpPr txBox="1"/>
          <p:nvPr/>
        </p:nvSpPr>
        <p:spPr>
          <a:xfrm>
            <a:off x="4800453" y="5313644"/>
            <a:ext cx="503853" cy="369332"/>
          </a:xfrm>
          <a:prstGeom prst="rect">
            <a:avLst/>
          </a:prstGeom>
          <a:noFill/>
        </p:spPr>
        <p:txBody>
          <a:bodyPr wrap="square" rtlCol="0">
            <a:spAutoFit/>
          </a:bodyPr>
          <a:lstStyle/>
          <a:p>
            <a:pPr algn="ctr"/>
            <a:r>
              <a:rPr lang="en-US" dirty="0"/>
              <a:t>0.5</a:t>
            </a:r>
          </a:p>
        </p:txBody>
      </p:sp>
      <p:sp>
        <p:nvSpPr>
          <p:cNvPr id="315" name="TextBox 314">
            <a:extLst>
              <a:ext uri="{FF2B5EF4-FFF2-40B4-BE49-F238E27FC236}">
                <a16:creationId xmlns:a16="http://schemas.microsoft.com/office/drawing/2014/main" id="{CA76F573-776A-49BF-BDEA-AD4784BECDED}"/>
              </a:ext>
            </a:extLst>
          </p:cNvPr>
          <p:cNvSpPr txBox="1"/>
          <p:nvPr/>
        </p:nvSpPr>
        <p:spPr>
          <a:xfrm>
            <a:off x="5581762" y="5313644"/>
            <a:ext cx="503853" cy="369332"/>
          </a:xfrm>
          <a:prstGeom prst="rect">
            <a:avLst/>
          </a:prstGeom>
          <a:noFill/>
        </p:spPr>
        <p:txBody>
          <a:bodyPr wrap="square" rtlCol="0">
            <a:spAutoFit/>
          </a:bodyPr>
          <a:lstStyle/>
          <a:p>
            <a:pPr algn="ctr"/>
            <a:r>
              <a:rPr lang="en-US" dirty="0"/>
              <a:t>0.5</a:t>
            </a:r>
          </a:p>
        </p:txBody>
      </p:sp>
      <p:sp>
        <p:nvSpPr>
          <p:cNvPr id="316" name="TextBox 315">
            <a:extLst>
              <a:ext uri="{FF2B5EF4-FFF2-40B4-BE49-F238E27FC236}">
                <a16:creationId xmlns:a16="http://schemas.microsoft.com/office/drawing/2014/main" id="{7D4B6EEE-C702-434C-A90F-76047C41D63C}"/>
              </a:ext>
            </a:extLst>
          </p:cNvPr>
          <p:cNvSpPr txBox="1"/>
          <p:nvPr/>
        </p:nvSpPr>
        <p:spPr>
          <a:xfrm>
            <a:off x="5994123" y="5313644"/>
            <a:ext cx="503853" cy="369332"/>
          </a:xfrm>
          <a:prstGeom prst="rect">
            <a:avLst/>
          </a:prstGeom>
          <a:noFill/>
        </p:spPr>
        <p:txBody>
          <a:bodyPr wrap="square" rtlCol="0">
            <a:spAutoFit/>
          </a:bodyPr>
          <a:lstStyle/>
          <a:p>
            <a:pPr algn="ctr"/>
            <a:r>
              <a:rPr lang="en-US" dirty="0"/>
              <a:t>0.2</a:t>
            </a:r>
          </a:p>
        </p:txBody>
      </p:sp>
      <p:sp>
        <p:nvSpPr>
          <p:cNvPr id="317" name="TextBox 316">
            <a:extLst>
              <a:ext uri="{FF2B5EF4-FFF2-40B4-BE49-F238E27FC236}">
                <a16:creationId xmlns:a16="http://schemas.microsoft.com/office/drawing/2014/main" id="{92DCFF88-62CE-4FCB-BCC7-7CFC42C430A1}"/>
              </a:ext>
            </a:extLst>
          </p:cNvPr>
          <p:cNvSpPr txBox="1"/>
          <p:nvPr/>
        </p:nvSpPr>
        <p:spPr>
          <a:xfrm>
            <a:off x="6386010" y="5313644"/>
            <a:ext cx="503853" cy="369332"/>
          </a:xfrm>
          <a:prstGeom prst="rect">
            <a:avLst/>
          </a:prstGeom>
          <a:noFill/>
        </p:spPr>
        <p:txBody>
          <a:bodyPr wrap="square" rtlCol="0">
            <a:spAutoFit/>
          </a:bodyPr>
          <a:lstStyle/>
          <a:p>
            <a:pPr algn="ctr"/>
            <a:r>
              <a:rPr lang="en-US" dirty="0"/>
              <a:t>0.1</a:t>
            </a:r>
          </a:p>
        </p:txBody>
      </p:sp>
      <p:sp>
        <p:nvSpPr>
          <p:cNvPr id="385" name="TextBox 384">
            <a:extLst>
              <a:ext uri="{FF2B5EF4-FFF2-40B4-BE49-F238E27FC236}">
                <a16:creationId xmlns:a16="http://schemas.microsoft.com/office/drawing/2014/main" id="{ACD5C254-7A99-4A4B-BCA1-679A3E99A614}"/>
              </a:ext>
            </a:extLst>
          </p:cNvPr>
          <p:cNvSpPr txBox="1"/>
          <p:nvPr/>
        </p:nvSpPr>
        <p:spPr>
          <a:xfrm>
            <a:off x="11276837" y="4944312"/>
            <a:ext cx="503853" cy="369332"/>
          </a:xfrm>
          <a:prstGeom prst="rect">
            <a:avLst/>
          </a:prstGeom>
          <a:noFill/>
        </p:spPr>
        <p:txBody>
          <a:bodyPr wrap="square" rtlCol="0">
            <a:spAutoFit/>
          </a:bodyPr>
          <a:lstStyle/>
          <a:p>
            <a:pPr algn="ctr"/>
            <a:r>
              <a:rPr lang="en-US" dirty="0"/>
              <a:t>3.5</a:t>
            </a:r>
          </a:p>
        </p:txBody>
      </p:sp>
      <p:sp>
        <p:nvSpPr>
          <p:cNvPr id="388" name="TextBox 387">
            <a:extLst>
              <a:ext uri="{FF2B5EF4-FFF2-40B4-BE49-F238E27FC236}">
                <a16:creationId xmlns:a16="http://schemas.microsoft.com/office/drawing/2014/main" id="{AE9B40B4-83D2-43AB-92FD-53426D8D0448}"/>
              </a:ext>
            </a:extLst>
          </p:cNvPr>
          <p:cNvSpPr txBox="1"/>
          <p:nvPr/>
        </p:nvSpPr>
        <p:spPr>
          <a:xfrm>
            <a:off x="9270754" y="4944312"/>
            <a:ext cx="503853" cy="369332"/>
          </a:xfrm>
          <a:prstGeom prst="rect">
            <a:avLst/>
          </a:prstGeom>
          <a:noFill/>
        </p:spPr>
        <p:txBody>
          <a:bodyPr wrap="square" rtlCol="0">
            <a:spAutoFit/>
          </a:bodyPr>
          <a:lstStyle/>
          <a:p>
            <a:pPr algn="ctr"/>
            <a:r>
              <a:rPr lang="en-US" dirty="0"/>
              <a:t>0.9</a:t>
            </a:r>
          </a:p>
        </p:txBody>
      </p:sp>
      <p:sp>
        <p:nvSpPr>
          <p:cNvPr id="394" name="TextBox 393">
            <a:extLst>
              <a:ext uri="{FF2B5EF4-FFF2-40B4-BE49-F238E27FC236}">
                <a16:creationId xmlns:a16="http://schemas.microsoft.com/office/drawing/2014/main" id="{C96939C2-CF1F-490F-A0F7-EA123FAC8E8E}"/>
              </a:ext>
            </a:extLst>
          </p:cNvPr>
          <p:cNvSpPr txBox="1"/>
          <p:nvPr/>
        </p:nvSpPr>
        <p:spPr>
          <a:xfrm>
            <a:off x="10876138" y="3865236"/>
            <a:ext cx="503853" cy="369332"/>
          </a:xfrm>
          <a:prstGeom prst="rect">
            <a:avLst/>
          </a:prstGeom>
          <a:noFill/>
        </p:spPr>
        <p:txBody>
          <a:bodyPr wrap="square" rtlCol="0">
            <a:spAutoFit/>
          </a:bodyPr>
          <a:lstStyle/>
          <a:p>
            <a:pPr algn="ctr"/>
            <a:r>
              <a:rPr lang="en-US" dirty="0"/>
              <a:t>0.7</a:t>
            </a:r>
          </a:p>
        </p:txBody>
      </p:sp>
      <p:sp>
        <p:nvSpPr>
          <p:cNvPr id="396" name="TextBox 395">
            <a:extLst>
              <a:ext uri="{FF2B5EF4-FFF2-40B4-BE49-F238E27FC236}">
                <a16:creationId xmlns:a16="http://schemas.microsoft.com/office/drawing/2014/main" id="{212FED69-00FE-4746-8137-D447AEE5562B}"/>
              </a:ext>
            </a:extLst>
          </p:cNvPr>
          <p:cNvSpPr txBox="1"/>
          <p:nvPr/>
        </p:nvSpPr>
        <p:spPr>
          <a:xfrm>
            <a:off x="9270754" y="3500193"/>
            <a:ext cx="503853" cy="369332"/>
          </a:xfrm>
          <a:prstGeom prst="rect">
            <a:avLst/>
          </a:prstGeom>
          <a:noFill/>
        </p:spPr>
        <p:txBody>
          <a:bodyPr wrap="square" rtlCol="0">
            <a:spAutoFit/>
          </a:bodyPr>
          <a:lstStyle/>
          <a:p>
            <a:pPr algn="ctr"/>
            <a:r>
              <a:rPr lang="en-US" dirty="0"/>
              <a:t>0.5</a:t>
            </a:r>
          </a:p>
        </p:txBody>
      </p:sp>
      <p:sp>
        <p:nvSpPr>
          <p:cNvPr id="397" name="TextBox 396">
            <a:extLst>
              <a:ext uri="{FF2B5EF4-FFF2-40B4-BE49-F238E27FC236}">
                <a16:creationId xmlns:a16="http://schemas.microsoft.com/office/drawing/2014/main" id="{216003B2-6EB9-406F-9E78-E4633D4602E4}"/>
              </a:ext>
            </a:extLst>
          </p:cNvPr>
          <p:cNvSpPr txBox="1"/>
          <p:nvPr/>
        </p:nvSpPr>
        <p:spPr>
          <a:xfrm>
            <a:off x="8477393" y="3869525"/>
            <a:ext cx="503853" cy="369332"/>
          </a:xfrm>
          <a:prstGeom prst="rect">
            <a:avLst/>
          </a:prstGeom>
          <a:noFill/>
        </p:spPr>
        <p:txBody>
          <a:bodyPr wrap="square" rtlCol="0">
            <a:spAutoFit/>
          </a:bodyPr>
          <a:lstStyle/>
          <a:p>
            <a:pPr algn="ctr"/>
            <a:r>
              <a:rPr lang="en-US" dirty="0"/>
              <a:t>1.4</a:t>
            </a:r>
          </a:p>
        </p:txBody>
      </p:sp>
      <p:sp>
        <p:nvSpPr>
          <p:cNvPr id="399" name="TextBox 398">
            <a:extLst>
              <a:ext uri="{FF2B5EF4-FFF2-40B4-BE49-F238E27FC236}">
                <a16:creationId xmlns:a16="http://schemas.microsoft.com/office/drawing/2014/main" id="{19553B95-86F3-4A07-B639-EE6CE6734FEC}"/>
              </a:ext>
            </a:extLst>
          </p:cNvPr>
          <p:cNvSpPr txBox="1"/>
          <p:nvPr/>
        </p:nvSpPr>
        <p:spPr>
          <a:xfrm>
            <a:off x="10871733" y="2776689"/>
            <a:ext cx="503853" cy="369332"/>
          </a:xfrm>
          <a:prstGeom prst="rect">
            <a:avLst/>
          </a:prstGeom>
          <a:noFill/>
        </p:spPr>
        <p:txBody>
          <a:bodyPr wrap="square" rtlCol="0">
            <a:spAutoFit/>
          </a:bodyPr>
          <a:lstStyle/>
          <a:p>
            <a:pPr algn="ctr"/>
            <a:r>
              <a:rPr lang="en-US" dirty="0"/>
              <a:t>1.5</a:t>
            </a:r>
          </a:p>
        </p:txBody>
      </p:sp>
      <p:sp>
        <p:nvSpPr>
          <p:cNvPr id="401" name="TextBox 400">
            <a:extLst>
              <a:ext uri="{FF2B5EF4-FFF2-40B4-BE49-F238E27FC236}">
                <a16:creationId xmlns:a16="http://schemas.microsoft.com/office/drawing/2014/main" id="{47BBA963-A910-4F13-9E33-4FD031EACAB3}"/>
              </a:ext>
            </a:extLst>
          </p:cNvPr>
          <p:cNvSpPr txBox="1"/>
          <p:nvPr/>
        </p:nvSpPr>
        <p:spPr>
          <a:xfrm>
            <a:off x="9676380" y="2772400"/>
            <a:ext cx="503853" cy="369332"/>
          </a:xfrm>
          <a:prstGeom prst="rect">
            <a:avLst/>
          </a:prstGeom>
          <a:noFill/>
        </p:spPr>
        <p:txBody>
          <a:bodyPr wrap="square" rtlCol="0">
            <a:spAutoFit/>
          </a:bodyPr>
          <a:lstStyle/>
          <a:p>
            <a:pPr algn="ctr"/>
            <a:r>
              <a:rPr lang="en-US" dirty="0"/>
              <a:t>1.5</a:t>
            </a:r>
          </a:p>
        </p:txBody>
      </p:sp>
      <p:sp>
        <p:nvSpPr>
          <p:cNvPr id="402" name="TextBox 401">
            <a:extLst>
              <a:ext uri="{FF2B5EF4-FFF2-40B4-BE49-F238E27FC236}">
                <a16:creationId xmlns:a16="http://schemas.microsoft.com/office/drawing/2014/main" id="{3963ECC2-B434-4F78-8F44-37D354DEF7CC}"/>
              </a:ext>
            </a:extLst>
          </p:cNvPr>
          <p:cNvSpPr txBox="1"/>
          <p:nvPr/>
        </p:nvSpPr>
        <p:spPr>
          <a:xfrm>
            <a:off x="9673528" y="4944312"/>
            <a:ext cx="503853" cy="369332"/>
          </a:xfrm>
          <a:prstGeom prst="rect">
            <a:avLst/>
          </a:prstGeom>
          <a:noFill/>
        </p:spPr>
        <p:txBody>
          <a:bodyPr wrap="square" rtlCol="0">
            <a:spAutoFit/>
          </a:bodyPr>
          <a:lstStyle/>
          <a:p>
            <a:pPr algn="ctr"/>
            <a:r>
              <a:rPr lang="en-US" dirty="0"/>
              <a:t>9.2</a:t>
            </a:r>
          </a:p>
        </p:txBody>
      </p:sp>
      <p:sp>
        <p:nvSpPr>
          <p:cNvPr id="404" name="TextBox 403">
            <a:extLst>
              <a:ext uri="{FF2B5EF4-FFF2-40B4-BE49-F238E27FC236}">
                <a16:creationId xmlns:a16="http://schemas.microsoft.com/office/drawing/2014/main" id="{CCB3917E-A9AE-40CC-93FC-EB41873BB799}"/>
              </a:ext>
            </a:extLst>
          </p:cNvPr>
          <p:cNvSpPr txBox="1"/>
          <p:nvPr/>
        </p:nvSpPr>
        <p:spPr>
          <a:xfrm>
            <a:off x="10479330" y="4216519"/>
            <a:ext cx="503853" cy="369332"/>
          </a:xfrm>
          <a:prstGeom prst="rect">
            <a:avLst/>
          </a:prstGeom>
          <a:noFill/>
        </p:spPr>
        <p:txBody>
          <a:bodyPr wrap="square" rtlCol="0">
            <a:spAutoFit/>
          </a:bodyPr>
          <a:lstStyle/>
          <a:p>
            <a:pPr algn="ctr"/>
            <a:r>
              <a:rPr lang="en-US" dirty="0"/>
              <a:t>7.5</a:t>
            </a:r>
          </a:p>
        </p:txBody>
      </p:sp>
      <p:sp>
        <p:nvSpPr>
          <p:cNvPr id="405" name="TextBox 404">
            <a:extLst>
              <a:ext uri="{FF2B5EF4-FFF2-40B4-BE49-F238E27FC236}">
                <a16:creationId xmlns:a16="http://schemas.microsoft.com/office/drawing/2014/main" id="{45117A6D-CEDA-4F2C-8B4B-DEC612970464}"/>
              </a:ext>
            </a:extLst>
          </p:cNvPr>
          <p:cNvSpPr txBox="1"/>
          <p:nvPr/>
        </p:nvSpPr>
        <p:spPr>
          <a:xfrm>
            <a:off x="10072411" y="4216519"/>
            <a:ext cx="503853" cy="369332"/>
          </a:xfrm>
          <a:prstGeom prst="rect">
            <a:avLst/>
          </a:prstGeom>
          <a:noFill/>
        </p:spPr>
        <p:txBody>
          <a:bodyPr wrap="square" rtlCol="0">
            <a:spAutoFit/>
          </a:bodyPr>
          <a:lstStyle/>
          <a:p>
            <a:pPr algn="ctr"/>
            <a:r>
              <a:rPr lang="en-US" dirty="0"/>
              <a:t>5.4</a:t>
            </a:r>
          </a:p>
        </p:txBody>
      </p:sp>
      <p:sp>
        <p:nvSpPr>
          <p:cNvPr id="407" name="TextBox 406">
            <a:extLst>
              <a:ext uri="{FF2B5EF4-FFF2-40B4-BE49-F238E27FC236}">
                <a16:creationId xmlns:a16="http://schemas.microsoft.com/office/drawing/2014/main" id="{45D5DA71-5D86-4E27-9CCB-41E3DA0D96AF}"/>
              </a:ext>
            </a:extLst>
          </p:cNvPr>
          <p:cNvSpPr txBox="1"/>
          <p:nvPr/>
        </p:nvSpPr>
        <p:spPr>
          <a:xfrm>
            <a:off x="11276836" y="3866108"/>
            <a:ext cx="503853" cy="369332"/>
          </a:xfrm>
          <a:prstGeom prst="rect">
            <a:avLst/>
          </a:prstGeom>
          <a:noFill/>
        </p:spPr>
        <p:txBody>
          <a:bodyPr wrap="square" rtlCol="0">
            <a:spAutoFit/>
          </a:bodyPr>
          <a:lstStyle/>
          <a:p>
            <a:pPr algn="ctr"/>
            <a:r>
              <a:rPr lang="en-US" dirty="0"/>
              <a:t>9.5</a:t>
            </a:r>
          </a:p>
        </p:txBody>
      </p:sp>
      <p:sp>
        <p:nvSpPr>
          <p:cNvPr id="408" name="TextBox 407">
            <a:extLst>
              <a:ext uri="{FF2B5EF4-FFF2-40B4-BE49-F238E27FC236}">
                <a16:creationId xmlns:a16="http://schemas.microsoft.com/office/drawing/2014/main" id="{BDCF093D-E7FB-4218-AE5E-0AC94C5CF142}"/>
              </a:ext>
            </a:extLst>
          </p:cNvPr>
          <p:cNvSpPr txBox="1"/>
          <p:nvPr/>
        </p:nvSpPr>
        <p:spPr>
          <a:xfrm>
            <a:off x="9673528" y="3500193"/>
            <a:ext cx="503853" cy="369332"/>
          </a:xfrm>
          <a:prstGeom prst="rect">
            <a:avLst/>
          </a:prstGeom>
          <a:noFill/>
        </p:spPr>
        <p:txBody>
          <a:bodyPr wrap="square" rtlCol="0">
            <a:spAutoFit/>
          </a:bodyPr>
          <a:lstStyle/>
          <a:p>
            <a:pPr algn="ctr"/>
            <a:r>
              <a:rPr lang="en-US" dirty="0"/>
              <a:t>8.5</a:t>
            </a:r>
          </a:p>
        </p:txBody>
      </p:sp>
      <p:sp>
        <p:nvSpPr>
          <p:cNvPr id="411" name="TextBox 410">
            <a:extLst>
              <a:ext uri="{FF2B5EF4-FFF2-40B4-BE49-F238E27FC236}">
                <a16:creationId xmlns:a16="http://schemas.microsoft.com/office/drawing/2014/main" id="{6B202648-5263-4C7E-8C9A-51F95327C090}"/>
              </a:ext>
            </a:extLst>
          </p:cNvPr>
          <p:cNvSpPr txBox="1"/>
          <p:nvPr/>
        </p:nvSpPr>
        <p:spPr>
          <a:xfrm>
            <a:off x="8892608" y="2772400"/>
            <a:ext cx="503853" cy="369332"/>
          </a:xfrm>
          <a:prstGeom prst="rect">
            <a:avLst/>
          </a:prstGeom>
          <a:noFill/>
        </p:spPr>
        <p:txBody>
          <a:bodyPr wrap="square" rtlCol="0">
            <a:spAutoFit/>
          </a:bodyPr>
          <a:lstStyle/>
          <a:p>
            <a:pPr algn="ctr"/>
            <a:r>
              <a:rPr lang="en-US" dirty="0"/>
              <a:t>7.3</a:t>
            </a:r>
          </a:p>
        </p:txBody>
      </p:sp>
      <p:sp>
        <p:nvSpPr>
          <p:cNvPr id="412" name="TextBox 411">
            <a:extLst>
              <a:ext uri="{FF2B5EF4-FFF2-40B4-BE49-F238E27FC236}">
                <a16:creationId xmlns:a16="http://schemas.microsoft.com/office/drawing/2014/main" id="{E90DAB21-1334-48B9-BBE3-D4ED8DA2CCA4}"/>
              </a:ext>
            </a:extLst>
          </p:cNvPr>
          <p:cNvSpPr txBox="1"/>
          <p:nvPr/>
        </p:nvSpPr>
        <p:spPr>
          <a:xfrm>
            <a:off x="8483617" y="2772400"/>
            <a:ext cx="503853" cy="369332"/>
          </a:xfrm>
          <a:prstGeom prst="rect">
            <a:avLst/>
          </a:prstGeom>
          <a:noFill/>
        </p:spPr>
        <p:txBody>
          <a:bodyPr wrap="square" rtlCol="0">
            <a:spAutoFit/>
          </a:bodyPr>
          <a:lstStyle/>
          <a:p>
            <a:pPr algn="ctr"/>
            <a:r>
              <a:rPr lang="en-US" dirty="0"/>
              <a:t>2.5</a:t>
            </a:r>
          </a:p>
        </p:txBody>
      </p:sp>
      <p:sp>
        <p:nvSpPr>
          <p:cNvPr id="413" name="TextBox 412">
            <a:extLst>
              <a:ext uri="{FF2B5EF4-FFF2-40B4-BE49-F238E27FC236}">
                <a16:creationId xmlns:a16="http://schemas.microsoft.com/office/drawing/2014/main" id="{0ECB0C64-75E6-4680-9BC1-2A66ABE394B6}"/>
              </a:ext>
            </a:extLst>
          </p:cNvPr>
          <p:cNvSpPr txBox="1"/>
          <p:nvPr/>
        </p:nvSpPr>
        <p:spPr>
          <a:xfrm>
            <a:off x="9273606" y="2772400"/>
            <a:ext cx="503853" cy="369332"/>
          </a:xfrm>
          <a:prstGeom prst="rect">
            <a:avLst/>
          </a:prstGeom>
          <a:noFill/>
        </p:spPr>
        <p:txBody>
          <a:bodyPr wrap="square" rtlCol="0">
            <a:spAutoFit/>
          </a:bodyPr>
          <a:lstStyle/>
          <a:p>
            <a:pPr algn="ctr"/>
            <a:r>
              <a:rPr lang="en-US" dirty="0"/>
              <a:t>0.1</a:t>
            </a:r>
          </a:p>
        </p:txBody>
      </p:sp>
      <p:sp>
        <p:nvSpPr>
          <p:cNvPr id="414" name="TextBox 413">
            <a:extLst>
              <a:ext uri="{FF2B5EF4-FFF2-40B4-BE49-F238E27FC236}">
                <a16:creationId xmlns:a16="http://schemas.microsoft.com/office/drawing/2014/main" id="{8FE7BB92-AE51-4BF1-8C22-9D54D6E55320}"/>
              </a:ext>
            </a:extLst>
          </p:cNvPr>
          <p:cNvSpPr txBox="1"/>
          <p:nvPr/>
        </p:nvSpPr>
        <p:spPr>
          <a:xfrm>
            <a:off x="10072411" y="2772400"/>
            <a:ext cx="503853" cy="369332"/>
          </a:xfrm>
          <a:prstGeom prst="rect">
            <a:avLst/>
          </a:prstGeom>
          <a:noFill/>
        </p:spPr>
        <p:txBody>
          <a:bodyPr wrap="square" rtlCol="0">
            <a:spAutoFit/>
          </a:bodyPr>
          <a:lstStyle/>
          <a:p>
            <a:pPr algn="ctr"/>
            <a:r>
              <a:rPr lang="en-US" dirty="0"/>
              <a:t>0.0</a:t>
            </a:r>
          </a:p>
        </p:txBody>
      </p:sp>
      <p:sp>
        <p:nvSpPr>
          <p:cNvPr id="415" name="TextBox 414">
            <a:extLst>
              <a:ext uri="{FF2B5EF4-FFF2-40B4-BE49-F238E27FC236}">
                <a16:creationId xmlns:a16="http://schemas.microsoft.com/office/drawing/2014/main" id="{F1C82B80-20FB-4A19-B006-ED0D972BCE20}"/>
              </a:ext>
            </a:extLst>
          </p:cNvPr>
          <p:cNvSpPr txBox="1"/>
          <p:nvPr/>
        </p:nvSpPr>
        <p:spPr>
          <a:xfrm>
            <a:off x="10479330" y="2772400"/>
            <a:ext cx="503853" cy="369332"/>
          </a:xfrm>
          <a:prstGeom prst="rect">
            <a:avLst/>
          </a:prstGeom>
          <a:noFill/>
        </p:spPr>
        <p:txBody>
          <a:bodyPr wrap="square" rtlCol="0">
            <a:spAutoFit/>
          </a:bodyPr>
          <a:lstStyle/>
          <a:p>
            <a:pPr algn="ctr"/>
            <a:r>
              <a:rPr lang="en-US" dirty="0"/>
              <a:t>0.1</a:t>
            </a:r>
          </a:p>
        </p:txBody>
      </p:sp>
      <p:sp>
        <p:nvSpPr>
          <p:cNvPr id="416" name="TextBox 415">
            <a:extLst>
              <a:ext uri="{FF2B5EF4-FFF2-40B4-BE49-F238E27FC236}">
                <a16:creationId xmlns:a16="http://schemas.microsoft.com/office/drawing/2014/main" id="{05EDFE8B-DB8F-4909-BFF5-EDAC86B9333C}"/>
              </a:ext>
            </a:extLst>
          </p:cNvPr>
          <p:cNvSpPr txBox="1"/>
          <p:nvPr/>
        </p:nvSpPr>
        <p:spPr>
          <a:xfrm>
            <a:off x="11279689" y="2772400"/>
            <a:ext cx="503853" cy="369332"/>
          </a:xfrm>
          <a:prstGeom prst="rect">
            <a:avLst/>
          </a:prstGeom>
          <a:noFill/>
        </p:spPr>
        <p:txBody>
          <a:bodyPr wrap="square" rtlCol="0">
            <a:spAutoFit/>
          </a:bodyPr>
          <a:lstStyle/>
          <a:p>
            <a:pPr algn="ctr"/>
            <a:r>
              <a:rPr lang="en-US" dirty="0"/>
              <a:t>0.3</a:t>
            </a:r>
          </a:p>
        </p:txBody>
      </p:sp>
      <p:sp>
        <p:nvSpPr>
          <p:cNvPr id="419" name="TextBox 418">
            <a:extLst>
              <a:ext uri="{FF2B5EF4-FFF2-40B4-BE49-F238E27FC236}">
                <a16:creationId xmlns:a16="http://schemas.microsoft.com/office/drawing/2014/main" id="{A8701DA4-3776-4680-9413-58B06806CBA5}"/>
              </a:ext>
            </a:extLst>
          </p:cNvPr>
          <p:cNvSpPr txBox="1"/>
          <p:nvPr/>
        </p:nvSpPr>
        <p:spPr>
          <a:xfrm>
            <a:off x="10085630" y="3141732"/>
            <a:ext cx="503853" cy="369332"/>
          </a:xfrm>
          <a:prstGeom prst="rect">
            <a:avLst/>
          </a:prstGeom>
          <a:noFill/>
        </p:spPr>
        <p:txBody>
          <a:bodyPr wrap="square" rtlCol="0">
            <a:spAutoFit/>
          </a:bodyPr>
          <a:lstStyle/>
          <a:p>
            <a:pPr algn="ctr"/>
            <a:r>
              <a:rPr lang="en-US" dirty="0"/>
              <a:t>0.5</a:t>
            </a:r>
          </a:p>
        </p:txBody>
      </p:sp>
      <p:sp>
        <p:nvSpPr>
          <p:cNvPr id="420" name="TextBox 419">
            <a:extLst>
              <a:ext uri="{FF2B5EF4-FFF2-40B4-BE49-F238E27FC236}">
                <a16:creationId xmlns:a16="http://schemas.microsoft.com/office/drawing/2014/main" id="{7C648466-32FF-401A-B1A1-8BB9B64B377D}"/>
              </a:ext>
            </a:extLst>
          </p:cNvPr>
          <p:cNvSpPr txBox="1"/>
          <p:nvPr/>
        </p:nvSpPr>
        <p:spPr>
          <a:xfrm>
            <a:off x="10477517" y="3141732"/>
            <a:ext cx="503853" cy="369332"/>
          </a:xfrm>
          <a:prstGeom prst="rect">
            <a:avLst/>
          </a:prstGeom>
          <a:noFill/>
        </p:spPr>
        <p:txBody>
          <a:bodyPr wrap="square" rtlCol="0">
            <a:spAutoFit/>
          </a:bodyPr>
          <a:lstStyle/>
          <a:p>
            <a:pPr algn="ctr"/>
            <a:r>
              <a:rPr lang="en-US" dirty="0"/>
              <a:t>0.0</a:t>
            </a:r>
          </a:p>
        </p:txBody>
      </p:sp>
      <p:sp>
        <p:nvSpPr>
          <p:cNvPr id="421" name="TextBox 420">
            <a:extLst>
              <a:ext uri="{FF2B5EF4-FFF2-40B4-BE49-F238E27FC236}">
                <a16:creationId xmlns:a16="http://schemas.microsoft.com/office/drawing/2014/main" id="{59A3A3DB-DFA7-48E8-B046-98E279473E08}"/>
              </a:ext>
            </a:extLst>
          </p:cNvPr>
          <p:cNvSpPr txBox="1"/>
          <p:nvPr/>
        </p:nvSpPr>
        <p:spPr>
          <a:xfrm>
            <a:off x="8480765" y="3500193"/>
            <a:ext cx="503853" cy="369332"/>
          </a:xfrm>
          <a:prstGeom prst="rect">
            <a:avLst/>
          </a:prstGeom>
          <a:noFill/>
        </p:spPr>
        <p:txBody>
          <a:bodyPr wrap="square" rtlCol="0">
            <a:spAutoFit/>
          </a:bodyPr>
          <a:lstStyle/>
          <a:p>
            <a:pPr algn="ctr"/>
            <a:r>
              <a:rPr lang="en-US" dirty="0"/>
              <a:t>0.0</a:t>
            </a:r>
          </a:p>
        </p:txBody>
      </p:sp>
      <p:sp>
        <p:nvSpPr>
          <p:cNvPr id="422" name="TextBox 421">
            <a:extLst>
              <a:ext uri="{FF2B5EF4-FFF2-40B4-BE49-F238E27FC236}">
                <a16:creationId xmlns:a16="http://schemas.microsoft.com/office/drawing/2014/main" id="{A76C8E5F-4C2B-4496-8ED8-AC2D4ACCDE2C}"/>
              </a:ext>
            </a:extLst>
          </p:cNvPr>
          <p:cNvSpPr txBox="1"/>
          <p:nvPr/>
        </p:nvSpPr>
        <p:spPr>
          <a:xfrm>
            <a:off x="8889756" y="3500193"/>
            <a:ext cx="503853" cy="369332"/>
          </a:xfrm>
          <a:prstGeom prst="rect">
            <a:avLst/>
          </a:prstGeom>
          <a:noFill/>
        </p:spPr>
        <p:txBody>
          <a:bodyPr wrap="square" rtlCol="0">
            <a:spAutoFit/>
          </a:bodyPr>
          <a:lstStyle/>
          <a:p>
            <a:pPr algn="ctr"/>
            <a:r>
              <a:rPr lang="en-US" dirty="0"/>
              <a:t>0.0</a:t>
            </a:r>
          </a:p>
        </p:txBody>
      </p:sp>
      <p:sp>
        <p:nvSpPr>
          <p:cNvPr id="423" name="TextBox 422">
            <a:extLst>
              <a:ext uri="{FF2B5EF4-FFF2-40B4-BE49-F238E27FC236}">
                <a16:creationId xmlns:a16="http://schemas.microsoft.com/office/drawing/2014/main" id="{5FBA4CF9-3741-48B8-AA6D-852DE4A2B083}"/>
              </a:ext>
            </a:extLst>
          </p:cNvPr>
          <p:cNvSpPr txBox="1"/>
          <p:nvPr/>
        </p:nvSpPr>
        <p:spPr>
          <a:xfrm>
            <a:off x="10069559" y="3500193"/>
            <a:ext cx="503853" cy="369332"/>
          </a:xfrm>
          <a:prstGeom prst="rect">
            <a:avLst/>
          </a:prstGeom>
          <a:noFill/>
        </p:spPr>
        <p:txBody>
          <a:bodyPr wrap="square" rtlCol="0">
            <a:spAutoFit/>
          </a:bodyPr>
          <a:lstStyle/>
          <a:p>
            <a:pPr algn="ctr"/>
            <a:r>
              <a:rPr lang="en-US" dirty="0"/>
              <a:t>0.1</a:t>
            </a:r>
          </a:p>
        </p:txBody>
      </p:sp>
      <p:sp>
        <p:nvSpPr>
          <p:cNvPr id="424" name="TextBox 423">
            <a:extLst>
              <a:ext uri="{FF2B5EF4-FFF2-40B4-BE49-F238E27FC236}">
                <a16:creationId xmlns:a16="http://schemas.microsoft.com/office/drawing/2014/main" id="{20EFF56B-49C4-493E-B87E-0771EC79C3F2}"/>
              </a:ext>
            </a:extLst>
          </p:cNvPr>
          <p:cNvSpPr txBox="1"/>
          <p:nvPr/>
        </p:nvSpPr>
        <p:spPr>
          <a:xfrm>
            <a:off x="10476478" y="3500193"/>
            <a:ext cx="503853" cy="369332"/>
          </a:xfrm>
          <a:prstGeom prst="rect">
            <a:avLst/>
          </a:prstGeom>
          <a:noFill/>
        </p:spPr>
        <p:txBody>
          <a:bodyPr wrap="square" rtlCol="0">
            <a:spAutoFit/>
          </a:bodyPr>
          <a:lstStyle/>
          <a:p>
            <a:pPr algn="ctr"/>
            <a:r>
              <a:rPr lang="en-US" dirty="0"/>
              <a:t>0.0</a:t>
            </a:r>
          </a:p>
        </p:txBody>
      </p:sp>
      <p:sp>
        <p:nvSpPr>
          <p:cNvPr id="426" name="TextBox 425">
            <a:extLst>
              <a:ext uri="{FF2B5EF4-FFF2-40B4-BE49-F238E27FC236}">
                <a16:creationId xmlns:a16="http://schemas.microsoft.com/office/drawing/2014/main" id="{EFC00BA4-5817-4E3F-8335-D4B2F536251C}"/>
              </a:ext>
            </a:extLst>
          </p:cNvPr>
          <p:cNvSpPr txBox="1"/>
          <p:nvPr/>
        </p:nvSpPr>
        <p:spPr>
          <a:xfrm>
            <a:off x="8889108" y="3869525"/>
            <a:ext cx="503853" cy="369332"/>
          </a:xfrm>
          <a:prstGeom prst="rect">
            <a:avLst/>
          </a:prstGeom>
          <a:noFill/>
        </p:spPr>
        <p:txBody>
          <a:bodyPr wrap="square" rtlCol="0">
            <a:spAutoFit/>
          </a:bodyPr>
          <a:lstStyle/>
          <a:p>
            <a:pPr algn="ctr"/>
            <a:r>
              <a:rPr lang="en-US" dirty="0"/>
              <a:t>0.2</a:t>
            </a:r>
          </a:p>
        </p:txBody>
      </p:sp>
      <p:sp>
        <p:nvSpPr>
          <p:cNvPr id="428" name="TextBox 427">
            <a:extLst>
              <a:ext uri="{FF2B5EF4-FFF2-40B4-BE49-F238E27FC236}">
                <a16:creationId xmlns:a16="http://schemas.microsoft.com/office/drawing/2014/main" id="{F141A8C8-0AA8-4161-99F0-7013264E6A4B}"/>
              </a:ext>
            </a:extLst>
          </p:cNvPr>
          <p:cNvSpPr txBox="1"/>
          <p:nvPr/>
        </p:nvSpPr>
        <p:spPr>
          <a:xfrm>
            <a:off x="10082778" y="3869525"/>
            <a:ext cx="503853" cy="369332"/>
          </a:xfrm>
          <a:prstGeom prst="rect">
            <a:avLst/>
          </a:prstGeom>
          <a:noFill/>
        </p:spPr>
        <p:txBody>
          <a:bodyPr wrap="square" rtlCol="0">
            <a:spAutoFit/>
          </a:bodyPr>
          <a:lstStyle/>
          <a:p>
            <a:pPr algn="ctr"/>
            <a:r>
              <a:rPr lang="en-US" dirty="0"/>
              <a:t>0.5</a:t>
            </a:r>
          </a:p>
        </p:txBody>
      </p:sp>
      <p:sp>
        <p:nvSpPr>
          <p:cNvPr id="429" name="TextBox 428">
            <a:extLst>
              <a:ext uri="{FF2B5EF4-FFF2-40B4-BE49-F238E27FC236}">
                <a16:creationId xmlns:a16="http://schemas.microsoft.com/office/drawing/2014/main" id="{BD8FE45C-9260-4417-9DDF-D46526531CBB}"/>
              </a:ext>
            </a:extLst>
          </p:cNvPr>
          <p:cNvSpPr txBox="1"/>
          <p:nvPr/>
        </p:nvSpPr>
        <p:spPr>
          <a:xfrm>
            <a:off x="10474665" y="3869525"/>
            <a:ext cx="503853" cy="369332"/>
          </a:xfrm>
          <a:prstGeom prst="rect">
            <a:avLst/>
          </a:prstGeom>
          <a:noFill/>
        </p:spPr>
        <p:txBody>
          <a:bodyPr wrap="square" rtlCol="0">
            <a:spAutoFit/>
          </a:bodyPr>
          <a:lstStyle/>
          <a:p>
            <a:pPr algn="ctr"/>
            <a:r>
              <a:rPr lang="en-US" dirty="0"/>
              <a:t>0.2</a:t>
            </a:r>
          </a:p>
        </p:txBody>
      </p:sp>
      <p:sp>
        <p:nvSpPr>
          <p:cNvPr id="430" name="TextBox 429">
            <a:extLst>
              <a:ext uri="{FF2B5EF4-FFF2-40B4-BE49-F238E27FC236}">
                <a16:creationId xmlns:a16="http://schemas.microsoft.com/office/drawing/2014/main" id="{D45D2E5E-4978-442A-87D7-94F859D2A7A4}"/>
              </a:ext>
            </a:extLst>
          </p:cNvPr>
          <p:cNvSpPr txBox="1"/>
          <p:nvPr/>
        </p:nvSpPr>
        <p:spPr>
          <a:xfrm>
            <a:off x="9273606" y="4216519"/>
            <a:ext cx="503853" cy="369332"/>
          </a:xfrm>
          <a:prstGeom prst="rect">
            <a:avLst/>
          </a:prstGeom>
          <a:noFill/>
        </p:spPr>
        <p:txBody>
          <a:bodyPr wrap="square" rtlCol="0">
            <a:spAutoFit/>
          </a:bodyPr>
          <a:lstStyle/>
          <a:p>
            <a:pPr algn="ctr"/>
            <a:r>
              <a:rPr lang="en-US" dirty="0"/>
              <a:t>0.2</a:t>
            </a:r>
          </a:p>
        </p:txBody>
      </p:sp>
      <p:sp>
        <p:nvSpPr>
          <p:cNvPr id="431" name="TextBox 430">
            <a:extLst>
              <a:ext uri="{FF2B5EF4-FFF2-40B4-BE49-F238E27FC236}">
                <a16:creationId xmlns:a16="http://schemas.microsoft.com/office/drawing/2014/main" id="{68508DC9-7CC0-454D-87EF-D93E8E7330B1}"/>
              </a:ext>
            </a:extLst>
          </p:cNvPr>
          <p:cNvSpPr txBox="1"/>
          <p:nvPr/>
        </p:nvSpPr>
        <p:spPr>
          <a:xfrm>
            <a:off x="9676380" y="4216519"/>
            <a:ext cx="503853" cy="369332"/>
          </a:xfrm>
          <a:prstGeom prst="rect">
            <a:avLst/>
          </a:prstGeom>
          <a:noFill/>
        </p:spPr>
        <p:txBody>
          <a:bodyPr wrap="square" rtlCol="0">
            <a:spAutoFit/>
          </a:bodyPr>
          <a:lstStyle/>
          <a:p>
            <a:pPr algn="ctr"/>
            <a:r>
              <a:rPr lang="en-US" dirty="0"/>
              <a:t>0.5</a:t>
            </a:r>
          </a:p>
        </p:txBody>
      </p:sp>
      <p:sp>
        <p:nvSpPr>
          <p:cNvPr id="432" name="TextBox 431">
            <a:extLst>
              <a:ext uri="{FF2B5EF4-FFF2-40B4-BE49-F238E27FC236}">
                <a16:creationId xmlns:a16="http://schemas.microsoft.com/office/drawing/2014/main" id="{58EB828B-3D6B-4988-9CE5-38B0959787AF}"/>
              </a:ext>
            </a:extLst>
          </p:cNvPr>
          <p:cNvSpPr txBox="1"/>
          <p:nvPr/>
        </p:nvSpPr>
        <p:spPr>
          <a:xfrm>
            <a:off x="10871733" y="4220808"/>
            <a:ext cx="503853" cy="369332"/>
          </a:xfrm>
          <a:prstGeom prst="rect">
            <a:avLst/>
          </a:prstGeom>
          <a:noFill/>
        </p:spPr>
        <p:txBody>
          <a:bodyPr wrap="square" rtlCol="0">
            <a:spAutoFit/>
          </a:bodyPr>
          <a:lstStyle/>
          <a:p>
            <a:pPr algn="ctr"/>
            <a:r>
              <a:rPr lang="en-US" dirty="0"/>
              <a:t>0.0</a:t>
            </a:r>
          </a:p>
        </p:txBody>
      </p:sp>
      <p:sp>
        <p:nvSpPr>
          <p:cNvPr id="433" name="TextBox 432">
            <a:extLst>
              <a:ext uri="{FF2B5EF4-FFF2-40B4-BE49-F238E27FC236}">
                <a16:creationId xmlns:a16="http://schemas.microsoft.com/office/drawing/2014/main" id="{3D61E0EA-A239-4B62-AEB4-E778CA1E3135}"/>
              </a:ext>
            </a:extLst>
          </p:cNvPr>
          <p:cNvSpPr txBox="1"/>
          <p:nvPr/>
        </p:nvSpPr>
        <p:spPr>
          <a:xfrm>
            <a:off x="11279689" y="4216519"/>
            <a:ext cx="503853" cy="369332"/>
          </a:xfrm>
          <a:prstGeom prst="rect">
            <a:avLst/>
          </a:prstGeom>
          <a:noFill/>
        </p:spPr>
        <p:txBody>
          <a:bodyPr wrap="square" rtlCol="0">
            <a:spAutoFit/>
          </a:bodyPr>
          <a:lstStyle/>
          <a:p>
            <a:pPr algn="ctr"/>
            <a:r>
              <a:rPr lang="en-US" dirty="0"/>
              <a:t>0.0</a:t>
            </a:r>
          </a:p>
        </p:txBody>
      </p:sp>
      <p:sp>
        <p:nvSpPr>
          <p:cNvPr id="434" name="TextBox 433">
            <a:extLst>
              <a:ext uri="{FF2B5EF4-FFF2-40B4-BE49-F238E27FC236}">
                <a16:creationId xmlns:a16="http://schemas.microsoft.com/office/drawing/2014/main" id="{B75BC9A5-BECB-4BE1-B69C-348C1BD0869A}"/>
              </a:ext>
            </a:extLst>
          </p:cNvPr>
          <p:cNvSpPr txBox="1"/>
          <p:nvPr/>
        </p:nvSpPr>
        <p:spPr>
          <a:xfrm>
            <a:off x="8480245" y="4585851"/>
            <a:ext cx="503853" cy="369332"/>
          </a:xfrm>
          <a:prstGeom prst="rect">
            <a:avLst/>
          </a:prstGeom>
          <a:noFill/>
        </p:spPr>
        <p:txBody>
          <a:bodyPr wrap="square" rtlCol="0">
            <a:spAutoFit/>
          </a:bodyPr>
          <a:lstStyle/>
          <a:p>
            <a:pPr algn="ctr"/>
            <a:r>
              <a:rPr lang="en-US" dirty="0"/>
              <a:t>0.0</a:t>
            </a:r>
          </a:p>
        </p:txBody>
      </p:sp>
      <p:sp>
        <p:nvSpPr>
          <p:cNvPr id="435" name="TextBox 434">
            <a:extLst>
              <a:ext uri="{FF2B5EF4-FFF2-40B4-BE49-F238E27FC236}">
                <a16:creationId xmlns:a16="http://schemas.microsoft.com/office/drawing/2014/main" id="{5932F358-3A83-4103-A419-CDBD12A9D446}"/>
              </a:ext>
            </a:extLst>
          </p:cNvPr>
          <p:cNvSpPr txBox="1"/>
          <p:nvPr/>
        </p:nvSpPr>
        <p:spPr>
          <a:xfrm>
            <a:off x="8891960" y="4585851"/>
            <a:ext cx="503853" cy="369332"/>
          </a:xfrm>
          <a:prstGeom prst="rect">
            <a:avLst/>
          </a:prstGeom>
          <a:noFill/>
        </p:spPr>
        <p:txBody>
          <a:bodyPr wrap="square" rtlCol="0">
            <a:spAutoFit/>
          </a:bodyPr>
          <a:lstStyle/>
          <a:p>
            <a:pPr algn="ctr"/>
            <a:r>
              <a:rPr lang="en-US" dirty="0"/>
              <a:t>0.2</a:t>
            </a:r>
          </a:p>
        </p:txBody>
      </p:sp>
      <p:sp>
        <p:nvSpPr>
          <p:cNvPr id="437" name="TextBox 436">
            <a:extLst>
              <a:ext uri="{FF2B5EF4-FFF2-40B4-BE49-F238E27FC236}">
                <a16:creationId xmlns:a16="http://schemas.microsoft.com/office/drawing/2014/main" id="{D747C5EC-4291-4154-83EB-9D4643F78ED2}"/>
              </a:ext>
            </a:extLst>
          </p:cNvPr>
          <p:cNvSpPr txBox="1"/>
          <p:nvPr/>
        </p:nvSpPr>
        <p:spPr>
          <a:xfrm>
            <a:off x="10878990" y="4581562"/>
            <a:ext cx="503853" cy="369332"/>
          </a:xfrm>
          <a:prstGeom prst="rect">
            <a:avLst/>
          </a:prstGeom>
          <a:noFill/>
        </p:spPr>
        <p:txBody>
          <a:bodyPr wrap="square" rtlCol="0">
            <a:spAutoFit/>
          </a:bodyPr>
          <a:lstStyle/>
          <a:p>
            <a:pPr algn="ctr"/>
            <a:r>
              <a:rPr lang="en-US" dirty="0"/>
              <a:t>0.2</a:t>
            </a:r>
          </a:p>
        </p:txBody>
      </p:sp>
      <p:sp>
        <p:nvSpPr>
          <p:cNvPr id="438" name="TextBox 437">
            <a:extLst>
              <a:ext uri="{FF2B5EF4-FFF2-40B4-BE49-F238E27FC236}">
                <a16:creationId xmlns:a16="http://schemas.microsoft.com/office/drawing/2014/main" id="{B301597B-B6E6-49D7-B2A8-F2DD9B72038B}"/>
              </a:ext>
            </a:extLst>
          </p:cNvPr>
          <p:cNvSpPr txBox="1"/>
          <p:nvPr/>
        </p:nvSpPr>
        <p:spPr>
          <a:xfrm>
            <a:off x="11279688" y="4582434"/>
            <a:ext cx="503853" cy="369332"/>
          </a:xfrm>
          <a:prstGeom prst="rect">
            <a:avLst/>
          </a:prstGeom>
          <a:noFill/>
        </p:spPr>
        <p:txBody>
          <a:bodyPr wrap="square" rtlCol="0">
            <a:spAutoFit/>
          </a:bodyPr>
          <a:lstStyle/>
          <a:p>
            <a:pPr algn="ctr"/>
            <a:r>
              <a:rPr lang="en-US" dirty="0"/>
              <a:t>0.1</a:t>
            </a:r>
          </a:p>
        </p:txBody>
      </p:sp>
      <p:sp>
        <p:nvSpPr>
          <p:cNvPr id="439" name="TextBox 438">
            <a:extLst>
              <a:ext uri="{FF2B5EF4-FFF2-40B4-BE49-F238E27FC236}">
                <a16:creationId xmlns:a16="http://schemas.microsoft.com/office/drawing/2014/main" id="{B3677966-9C9E-4780-BF4F-0169857C6AF0}"/>
              </a:ext>
            </a:extLst>
          </p:cNvPr>
          <p:cNvSpPr txBox="1"/>
          <p:nvPr/>
        </p:nvSpPr>
        <p:spPr>
          <a:xfrm>
            <a:off x="8480765" y="4944312"/>
            <a:ext cx="503853" cy="369332"/>
          </a:xfrm>
          <a:prstGeom prst="rect">
            <a:avLst/>
          </a:prstGeom>
          <a:noFill/>
        </p:spPr>
        <p:txBody>
          <a:bodyPr wrap="square" rtlCol="0">
            <a:spAutoFit/>
          </a:bodyPr>
          <a:lstStyle/>
          <a:p>
            <a:pPr algn="ctr"/>
            <a:r>
              <a:rPr lang="en-US" dirty="0"/>
              <a:t>0.1</a:t>
            </a:r>
          </a:p>
        </p:txBody>
      </p:sp>
      <p:sp>
        <p:nvSpPr>
          <p:cNvPr id="440" name="TextBox 439">
            <a:extLst>
              <a:ext uri="{FF2B5EF4-FFF2-40B4-BE49-F238E27FC236}">
                <a16:creationId xmlns:a16="http://schemas.microsoft.com/office/drawing/2014/main" id="{361E010F-FE5B-4BF5-B35B-1B1539990038}"/>
              </a:ext>
            </a:extLst>
          </p:cNvPr>
          <p:cNvSpPr txBox="1"/>
          <p:nvPr/>
        </p:nvSpPr>
        <p:spPr>
          <a:xfrm>
            <a:off x="8889756" y="4944312"/>
            <a:ext cx="503853" cy="369332"/>
          </a:xfrm>
          <a:prstGeom prst="rect">
            <a:avLst/>
          </a:prstGeom>
          <a:noFill/>
        </p:spPr>
        <p:txBody>
          <a:bodyPr wrap="square" rtlCol="0">
            <a:spAutoFit/>
          </a:bodyPr>
          <a:lstStyle/>
          <a:p>
            <a:pPr algn="ctr"/>
            <a:r>
              <a:rPr lang="en-US" dirty="0"/>
              <a:t>0.1</a:t>
            </a:r>
          </a:p>
        </p:txBody>
      </p:sp>
      <p:sp>
        <p:nvSpPr>
          <p:cNvPr id="441" name="TextBox 440">
            <a:extLst>
              <a:ext uri="{FF2B5EF4-FFF2-40B4-BE49-F238E27FC236}">
                <a16:creationId xmlns:a16="http://schemas.microsoft.com/office/drawing/2014/main" id="{F15E1E7A-A339-4D5E-A9B4-976E2B4A3A50}"/>
              </a:ext>
            </a:extLst>
          </p:cNvPr>
          <p:cNvSpPr txBox="1"/>
          <p:nvPr/>
        </p:nvSpPr>
        <p:spPr>
          <a:xfrm>
            <a:off x="10069559" y="4944312"/>
            <a:ext cx="503853" cy="369332"/>
          </a:xfrm>
          <a:prstGeom prst="rect">
            <a:avLst/>
          </a:prstGeom>
          <a:noFill/>
        </p:spPr>
        <p:txBody>
          <a:bodyPr wrap="square" rtlCol="0">
            <a:spAutoFit/>
          </a:bodyPr>
          <a:lstStyle/>
          <a:p>
            <a:pPr algn="ctr"/>
            <a:r>
              <a:rPr lang="en-US" dirty="0"/>
              <a:t>0.5</a:t>
            </a:r>
          </a:p>
        </p:txBody>
      </p:sp>
      <p:sp>
        <p:nvSpPr>
          <p:cNvPr id="442" name="TextBox 441">
            <a:extLst>
              <a:ext uri="{FF2B5EF4-FFF2-40B4-BE49-F238E27FC236}">
                <a16:creationId xmlns:a16="http://schemas.microsoft.com/office/drawing/2014/main" id="{29EC8F35-F6C7-4BCB-A55A-8CD2F1AB00CF}"/>
              </a:ext>
            </a:extLst>
          </p:cNvPr>
          <p:cNvSpPr txBox="1"/>
          <p:nvPr/>
        </p:nvSpPr>
        <p:spPr>
          <a:xfrm>
            <a:off x="10476478" y="4944312"/>
            <a:ext cx="503853" cy="369332"/>
          </a:xfrm>
          <a:prstGeom prst="rect">
            <a:avLst/>
          </a:prstGeom>
          <a:noFill/>
        </p:spPr>
        <p:txBody>
          <a:bodyPr wrap="square" rtlCol="0">
            <a:spAutoFit/>
          </a:bodyPr>
          <a:lstStyle/>
          <a:p>
            <a:pPr algn="ctr"/>
            <a:r>
              <a:rPr lang="en-US" dirty="0"/>
              <a:t>0.0</a:t>
            </a:r>
          </a:p>
        </p:txBody>
      </p:sp>
      <p:sp>
        <p:nvSpPr>
          <p:cNvPr id="443" name="TextBox 442">
            <a:extLst>
              <a:ext uri="{FF2B5EF4-FFF2-40B4-BE49-F238E27FC236}">
                <a16:creationId xmlns:a16="http://schemas.microsoft.com/office/drawing/2014/main" id="{85D4BBF4-572F-4E57-B0A8-1CCE49675F32}"/>
              </a:ext>
            </a:extLst>
          </p:cNvPr>
          <p:cNvSpPr txBox="1"/>
          <p:nvPr/>
        </p:nvSpPr>
        <p:spPr>
          <a:xfrm>
            <a:off x="10868881" y="4948601"/>
            <a:ext cx="503853" cy="369332"/>
          </a:xfrm>
          <a:prstGeom prst="rect">
            <a:avLst/>
          </a:prstGeom>
          <a:noFill/>
        </p:spPr>
        <p:txBody>
          <a:bodyPr wrap="square" rtlCol="0">
            <a:spAutoFit/>
          </a:bodyPr>
          <a:lstStyle/>
          <a:p>
            <a:pPr algn="ctr"/>
            <a:r>
              <a:rPr lang="en-US" dirty="0"/>
              <a:t>0.1</a:t>
            </a:r>
          </a:p>
        </p:txBody>
      </p:sp>
      <p:sp>
        <p:nvSpPr>
          <p:cNvPr id="444" name="TextBox 443">
            <a:extLst>
              <a:ext uri="{FF2B5EF4-FFF2-40B4-BE49-F238E27FC236}">
                <a16:creationId xmlns:a16="http://schemas.microsoft.com/office/drawing/2014/main" id="{3DA76B6F-0CE6-4F68-B7F7-935C756BA7C1}"/>
              </a:ext>
            </a:extLst>
          </p:cNvPr>
          <p:cNvSpPr txBox="1"/>
          <p:nvPr/>
        </p:nvSpPr>
        <p:spPr>
          <a:xfrm>
            <a:off x="8477393" y="5313644"/>
            <a:ext cx="503853" cy="369332"/>
          </a:xfrm>
          <a:prstGeom prst="rect">
            <a:avLst/>
          </a:prstGeom>
          <a:noFill/>
        </p:spPr>
        <p:txBody>
          <a:bodyPr wrap="square" rtlCol="0">
            <a:spAutoFit/>
          </a:bodyPr>
          <a:lstStyle/>
          <a:p>
            <a:pPr algn="ctr"/>
            <a:r>
              <a:rPr lang="en-US" dirty="0"/>
              <a:t>0.0</a:t>
            </a:r>
          </a:p>
        </p:txBody>
      </p:sp>
      <p:sp>
        <p:nvSpPr>
          <p:cNvPr id="445" name="TextBox 444">
            <a:extLst>
              <a:ext uri="{FF2B5EF4-FFF2-40B4-BE49-F238E27FC236}">
                <a16:creationId xmlns:a16="http://schemas.microsoft.com/office/drawing/2014/main" id="{A2795105-DF56-4CD5-AC2B-B8E8C5609AFC}"/>
              </a:ext>
            </a:extLst>
          </p:cNvPr>
          <p:cNvSpPr txBox="1"/>
          <p:nvPr/>
        </p:nvSpPr>
        <p:spPr>
          <a:xfrm>
            <a:off x="8889108" y="5313644"/>
            <a:ext cx="503853" cy="369332"/>
          </a:xfrm>
          <a:prstGeom prst="rect">
            <a:avLst/>
          </a:prstGeom>
          <a:noFill/>
        </p:spPr>
        <p:txBody>
          <a:bodyPr wrap="square" rtlCol="0">
            <a:spAutoFit/>
          </a:bodyPr>
          <a:lstStyle/>
          <a:p>
            <a:pPr algn="ctr"/>
            <a:r>
              <a:rPr lang="en-US" dirty="0"/>
              <a:t>0.5</a:t>
            </a:r>
          </a:p>
        </p:txBody>
      </p:sp>
      <p:sp>
        <p:nvSpPr>
          <p:cNvPr id="447" name="TextBox 446">
            <a:extLst>
              <a:ext uri="{FF2B5EF4-FFF2-40B4-BE49-F238E27FC236}">
                <a16:creationId xmlns:a16="http://schemas.microsoft.com/office/drawing/2014/main" id="{A6DE6F49-B4F0-4CEC-B88C-90C5ED9C893C}"/>
              </a:ext>
            </a:extLst>
          </p:cNvPr>
          <p:cNvSpPr txBox="1"/>
          <p:nvPr/>
        </p:nvSpPr>
        <p:spPr>
          <a:xfrm>
            <a:off x="10082778" y="5313644"/>
            <a:ext cx="503853" cy="369332"/>
          </a:xfrm>
          <a:prstGeom prst="rect">
            <a:avLst/>
          </a:prstGeom>
          <a:noFill/>
        </p:spPr>
        <p:txBody>
          <a:bodyPr wrap="square" rtlCol="0">
            <a:spAutoFit/>
          </a:bodyPr>
          <a:lstStyle/>
          <a:p>
            <a:pPr algn="ctr"/>
            <a:r>
              <a:rPr lang="en-US" dirty="0"/>
              <a:t>0.2</a:t>
            </a:r>
          </a:p>
        </p:txBody>
      </p:sp>
      <p:sp>
        <p:nvSpPr>
          <p:cNvPr id="448" name="TextBox 447">
            <a:extLst>
              <a:ext uri="{FF2B5EF4-FFF2-40B4-BE49-F238E27FC236}">
                <a16:creationId xmlns:a16="http://schemas.microsoft.com/office/drawing/2014/main" id="{D9B7A035-3358-467F-8DD9-CB00FC40048D}"/>
              </a:ext>
            </a:extLst>
          </p:cNvPr>
          <p:cNvSpPr txBox="1"/>
          <p:nvPr/>
        </p:nvSpPr>
        <p:spPr>
          <a:xfrm>
            <a:off x="10474665" y="5313644"/>
            <a:ext cx="503853" cy="369332"/>
          </a:xfrm>
          <a:prstGeom prst="rect">
            <a:avLst/>
          </a:prstGeom>
          <a:noFill/>
        </p:spPr>
        <p:txBody>
          <a:bodyPr wrap="square" rtlCol="0">
            <a:spAutoFit/>
          </a:bodyPr>
          <a:lstStyle/>
          <a:p>
            <a:pPr algn="ctr"/>
            <a:r>
              <a:rPr lang="en-US" dirty="0"/>
              <a:t>0.1</a:t>
            </a:r>
          </a:p>
        </p:txBody>
      </p:sp>
      <p:sp>
        <p:nvSpPr>
          <p:cNvPr id="449" name="TextBox 448">
            <a:extLst>
              <a:ext uri="{FF2B5EF4-FFF2-40B4-BE49-F238E27FC236}">
                <a16:creationId xmlns:a16="http://schemas.microsoft.com/office/drawing/2014/main" id="{88B823E8-7E30-4F41-BF01-664E86D3EAEF}"/>
              </a:ext>
            </a:extLst>
          </p:cNvPr>
          <p:cNvSpPr txBox="1"/>
          <p:nvPr/>
        </p:nvSpPr>
        <p:spPr>
          <a:xfrm>
            <a:off x="786331" y="2223838"/>
            <a:ext cx="2361439" cy="369332"/>
          </a:xfrm>
          <a:prstGeom prst="rect">
            <a:avLst/>
          </a:prstGeom>
          <a:noFill/>
        </p:spPr>
        <p:txBody>
          <a:bodyPr wrap="square" rtlCol="0">
            <a:spAutoFit/>
          </a:bodyPr>
          <a:lstStyle/>
          <a:p>
            <a:pPr algn="ctr"/>
            <a:r>
              <a:rPr lang="en-US" dirty="0"/>
              <a:t>Sparsity: 69%</a:t>
            </a:r>
          </a:p>
        </p:txBody>
      </p:sp>
      <p:sp>
        <p:nvSpPr>
          <p:cNvPr id="450" name="TextBox 449">
            <a:extLst>
              <a:ext uri="{FF2B5EF4-FFF2-40B4-BE49-F238E27FC236}">
                <a16:creationId xmlns:a16="http://schemas.microsoft.com/office/drawing/2014/main" id="{948600B3-82C6-45CE-842E-8407A00F1CA9}"/>
              </a:ext>
            </a:extLst>
          </p:cNvPr>
          <p:cNvSpPr txBox="1"/>
          <p:nvPr/>
        </p:nvSpPr>
        <p:spPr>
          <a:xfrm>
            <a:off x="4826742" y="2218402"/>
            <a:ext cx="2361439" cy="369332"/>
          </a:xfrm>
          <a:prstGeom prst="rect">
            <a:avLst/>
          </a:prstGeom>
          <a:noFill/>
        </p:spPr>
        <p:txBody>
          <a:bodyPr wrap="square" rtlCol="0">
            <a:spAutoFit/>
          </a:bodyPr>
          <a:lstStyle/>
          <a:p>
            <a:pPr algn="ctr"/>
            <a:r>
              <a:rPr lang="en-US" dirty="0"/>
              <a:t>Sparsity: 69%</a:t>
            </a:r>
          </a:p>
        </p:txBody>
      </p:sp>
      <p:sp>
        <p:nvSpPr>
          <p:cNvPr id="451" name="TextBox 450">
            <a:extLst>
              <a:ext uri="{FF2B5EF4-FFF2-40B4-BE49-F238E27FC236}">
                <a16:creationId xmlns:a16="http://schemas.microsoft.com/office/drawing/2014/main" id="{DA025809-37A8-47C9-BD3E-78D31E0B456D}"/>
              </a:ext>
            </a:extLst>
          </p:cNvPr>
          <p:cNvSpPr txBox="1"/>
          <p:nvPr/>
        </p:nvSpPr>
        <p:spPr>
          <a:xfrm>
            <a:off x="8909792" y="2226108"/>
            <a:ext cx="2361439" cy="369332"/>
          </a:xfrm>
          <a:prstGeom prst="rect">
            <a:avLst/>
          </a:prstGeom>
          <a:noFill/>
        </p:spPr>
        <p:txBody>
          <a:bodyPr wrap="square" rtlCol="0">
            <a:spAutoFit/>
          </a:bodyPr>
          <a:lstStyle/>
          <a:p>
            <a:pPr algn="ctr"/>
            <a:r>
              <a:rPr lang="en-US" dirty="0"/>
              <a:t>Sparsity: 69%</a:t>
            </a:r>
          </a:p>
        </p:txBody>
      </p:sp>
      <p:sp>
        <p:nvSpPr>
          <p:cNvPr id="452" name="Arrow: Right 451">
            <a:extLst>
              <a:ext uri="{FF2B5EF4-FFF2-40B4-BE49-F238E27FC236}">
                <a16:creationId xmlns:a16="http://schemas.microsoft.com/office/drawing/2014/main" id="{4493BF31-7B77-4CFB-A7B7-E062129429B9}"/>
              </a:ext>
            </a:extLst>
          </p:cNvPr>
          <p:cNvSpPr/>
          <p:nvPr/>
        </p:nvSpPr>
        <p:spPr>
          <a:xfrm>
            <a:off x="3795615" y="3851746"/>
            <a:ext cx="494522" cy="727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Arrow: Right 452">
            <a:extLst>
              <a:ext uri="{FF2B5EF4-FFF2-40B4-BE49-F238E27FC236}">
                <a16:creationId xmlns:a16="http://schemas.microsoft.com/office/drawing/2014/main" id="{995CBE4A-FFE3-418D-8E98-1B8545B34E7C}"/>
              </a:ext>
            </a:extLst>
          </p:cNvPr>
          <p:cNvSpPr/>
          <p:nvPr/>
        </p:nvSpPr>
        <p:spPr>
          <a:xfrm>
            <a:off x="7857232" y="3865236"/>
            <a:ext cx="494522" cy="727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Rounded Corners 453">
            <a:extLst>
              <a:ext uri="{FF2B5EF4-FFF2-40B4-BE49-F238E27FC236}">
                <a16:creationId xmlns:a16="http://schemas.microsoft.com/office/drawing/2014/main" id="{D6614F8E-AB6F-4BEA-B85E-A8DD2A3A1F9E}"/>
              </a:ext>
            </a:extLst>
          </p:cNvPr>
          <p:cNvSpPr/>
          <p:nvPr/>
        </p:nvSpPr>
        <p:spPr>
          <a:xfrm>
            <a:off x="1107156" y="5243661"/>
            <a:ext cx="574544" cy="531987"/>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Rounded Corners 454">
            <a:extLst>
              <a:ext uri="{FF2B5EF4-FFF2-40B4-BE49-F238E27FC236}">
                <a16:creationId xmlns:a16="http://schemas.microsoft.com/office/drawing/2014/main" id="{4BEBC511-AE28-48EB-A68C-9B31D968D3BE}"/>
              </a:ext>
            </a:extLst>
          </p:cNvPr>
          <p:cNvSpPr/>
          <p:nvPr/>
        </p:nvSpPr>
        <p:spPr>
          <a:xfrm>
            <a:off x="5165211" y="4877849"/>
            <a:ext cx="939763" cy="531987"/>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Rounded Corners 455">
            <a:extLst>
              <a:ext uri="{FF2B5EF4-FFF2-40B4-BE49-F238E27FC236}">
                <a16:creationId xmlns:a16="http://schemas.microsoft.com/office/drawing/2014/main" id="{E1A65281-B6E3-4412-B04D-52225B0E56CC}"/>
              </a:ext>
            </a:extLst>
          </p:cNvPr>
          <p:cNvSpPr/>
          <p:nvPr/>
        </p:nvSpPr>
        <p:spPr>
          <a:xfrm>
            <a:off x="9247956" y="4873855"/>
            <a:ext cx="964461" cy="901793"/>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extBox 456">
            <a:extLst>
              <a:ext uri="{FF2B5EF4-FFF2-40B4-BE49-F238E27FC236}">
                <a16:creationId xmlns:a16="http://schemas.microsoft.com/office/drawing/2014/main" id="{6DA6D1A1-E9C7-43CA-A33E-47DC1FDC49E4}"/>
              </a:ext>
            </a:extLst>
          </p:cNvPr>
          <p:cNvSpPr txBox="1"/>
          <p:nvPr/>
        </p:nvSpPr>
        <p:spPr>
          <a:xfrm>
            <a:off x="4448871" y="5840147"/>
            <a:ext cx="3193144" cy="646331"/>
          </a:xfrm>
          <a:prstGeom prst="rect">
            <a:avLst/>
          </a:prstGeom>
          <a:noFill/>
        </p:spPr>
        <p:txBody>
          <a:bodyPr wrap="square" rtlCol="0">
            <a:spAutoFit/>
          </a:bodyPr>
          <a:lstStyle/>
          <a:p>
            <a:pPr algn="ctr"/>
            <a:r>
              <a:rPr lang="en-US" dirty="0"/>
              <a:t>Vector-wise grouping</a:t>
            </a:r>
          </a:p>
          <a:p>
            <a:pPr algn="ctr"/>
            <a:r>
              <a:rPr lang="en-US" dirty="0"/>
              <a:t>Benefit SSE/AVX for CPU</a:t>
            </a:r>
          </a:p>
        </p:txBody>
      </p:sp>
      <p:sp>
        <p:nvSpPr>
          <p:cNvPr id="458" name="TextBox 457">
            <a:extLst>
              <a:ext uri="{FF2B5EF4-FFF2-40B4-BE49-F238E27FC236}">
                <a16:creationId xmlns:a16="http://schemas.microsoft.com/office/drawing/2014/main" id="{4BE6E3D1-4A20-4550-808B-DFB4539A441B}"/>
              </a:ext>
            </a:extLst>
          </p:cNvPr>
          <p:cNvSpPr txBox="1"/>
          <p:nvPr/>
        </p:nvSpPr>
        <p:spPr>
          <a:xfrm>
            <a:off x="8537526" y="5845283"/>
            <a:ext cx="3174456" cy="646331"/>
          </a:xfrm>
          <a:prstGeom prst="rect">
            <a:avLst/>
          </a:prstGeom>
          <a:noFill/>
        </p:spPr>
        <p:txBody>
          <a:bodyPr wrap="square" rtlCol="0">
            <a:spAutoFit/>
          </a:bodyPr>
          <a:lstStyle/>
          <a:p>
            <a:pPr algn="ctr"/>
            <a:r>
              <a:rPr lang="en-US" dirty="0"/>
              <a:t>Block-wise grouping</a:t>
            </a:r>
          </a:p>
          <a:p>
            <a:pPr algn="ctr"/>
            <a:r>
              <a:rPr lang="en-US" dirty="0"/>
              <a:t>Benefit block tiling for GPU</a:t>
            </a:r>
          </a:p>
        </p:txBody>
      </p:sp>
      <p:sp>
        <p:nvSpPr>
          <p:cNvPr id="459" name="TextBox 458">
            <a:extLst>
              <a:ext uri="{FF2B5EF4-FFF2-40B4-BE49-F238E27FC236}">
                <a16:creationId xmlns:a16="http://schemas.microsoft.com/office/drawing/2014/main" id="{14A24F6A-C286-40E1-B58E-83B641D6BD82}"/>
              </a:ext>
            </a:extLst>
          </p:cNvPr>
          <p:cNvSpPr txBox="1"/>
          <p:nvPr/>
        </p:nvSpPr>
        <p:spPr>
          <a:xfrm>
            <a:off x="408460" y="5850501"/>
            <a:ext cx="3193144" cy="646331"/>
          </a:xfrm>
          <a:prstGeom prst="rect">
            <a:avLst/>
          </a:prstGeom>
          <a:noFill/>
        </p:spPr>
        <p:txBody>
          <a:bodyPr wrap="square" rtlCol="0">
            <a:spAutoFit/>
          </a:bodyPr>
          <a:lstStyle/>
          <a:p>
            <a:pPr algn="ctr"/>
            <a:r>
              <a:rPr lang="en-US" dirty="0"/>
              <a:t>Point-wise pruning</a:t>
            </a:r>
          </a:p>
          <a:p>
            <a:pPr algn="ctr"/>
            <a:r>
              <a:rPr lang="en-US" dirty="0"/>
              <a:t>Random access</a:t>
            </a:r>
          </a:p>
        </p:txBody>
      </p:sp>
    </p:spTree>
    <p:extLst>
      <p:ext uri="{BB962C8B-B14F-4D97-AF65-F5344CB8AC3E}">
        <p14:creationId xmlns:p14="http://schemas.microsoft.com/office/powerpoint/2010/main" val="76785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500"/>
                                        <p:tgtEl>
                                          <p:spTgt spid="4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gtEl>
                                        <p:attrNameLst>
                                          <p:attrName>style.visibility</p:attrName>
                                        </p:attrNameLst>
                                      </p:cBhvr>
                                      <p:to>
                                        <p:strVal val="visible"/>
                                      </p:to>
                                    </p:set>
                                    <p:animEffect transition="in" filter="fade">
                                      <p:cBhvr>
                                        <p:cTn id="12" dur="500"/>
                                        <p:tgtEl>
                                          <p:spTgt spid="25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6"/>
                                        </p:tgtEl>
                                        <p:attrNameLst>
                                          <p:attrName>style.visibility</p:attrName>
                                        </p:attrNameLst>
                                      </p:cBhvr>
                                      <p:to>
                                        <p:strVal val="visible"/>
                                      </p:to>
                                    </p:set>
                                    <p:animEffect transition="in" filter="fade">
                                      <p:cBhvr>
                                        <p:cTn id="15" dur="500"/>
                                        <p:tgtEl>
                                          <p:spTgt spid="2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5"/>
                                        </p:tgtEl>
                                        <p:attrNameLst>
                                          <p:attrName>style.visibility</p:attrName>
                                        </p:attrNameLst>
                                      </p:cBhvr>
                                      <p:to>
                                        <p:strVal val="visible"/>
                                      </p:to>
                                    </p:set>
                                    <p:animEffect transition="in" filter="fade">
                                      <p:cBhvr>
                                        <p:cTn id="18" dur="500"/>
                                        <p:tgtEl>
                                          <p:spTgt spid="25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8"/>
                                        </p:tgtEl>
                                        <p:attrNameLst>
                                          <p:attrName>style.visibility</p:attrName>
                                        </p:attrNameLst>
                                      </p:cBhvr>
                                      <p:to>
                                        <p:strVal val="visible"/>
                                      </p:to>
                                    </p:set>
                                    <p:animEffect transition="in" filter="fade">
                                      <p:cBhvr>
                                        <p:cTn id="21" dur="500"/>
                                        <p:tgtEl>
                                          <p:spTgt spid="3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9"/>
                                        </p:tgtEl>
                                        <p:attrNameLst>
                                          <p:attrName>style.visibility</p:attrName>
                                        </p:attrNameLst>
                                      </p:cBhvr>
                                      <p:to>
                                        <p:strVal val="visible"/>
                                      </p:to>
                                    </p:set>
                                    <p:animEffect transition="in" filter="fade">
                                      <p:cBhvr>
                                        <p:cTn id="24" dur="500"/>
                                        <p:tgtEl>
                                          <p:spTgt spid="30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7"/>
                                        </p:tgtEl>
                                        <p:attrNameLst>
                                          <p:attrName>style.visibility</p:attrName>
                                        </p:attrNameLst>
                                      </p:cBhvr>
                                      <p:to>
                                        <p:strVal val="visible"/>
                                      </p:to>
                                    </p:set>
                                    <p:animEffect transition="in" filter="fade">
                                      <p:cBhvr>
                                        <p:cTn id="27" dur="500"/>
                                        <p:tgtEl>
                                          <p:spTgt spid="25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9"/>
                                        </p:tgtEl>
                                        <p:attrNameLst>
                                          <p:attrName>style.visibility</p:attrName>
                                        </p:attrNameLst>
                                      </p:cBhvr>
                                      <p:to>
                                        <p:strVal val="visible"/>
                                      </p:to>
                                    </p:set>
                                    <p:animEffect transition="in" filter="fade">
                                      <p:cBhvr>
                                        <p:cTn id="30" dur="500"/>
                                        <p:tgtEl>
                                          <p:spTgt spid="25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3"/>
                                        </p:tgtEl>
                                        <p:attrNameLst>
                                          <p:attrName>style.visibility</p:attrName>
                                        </p:attrNameLst>
                                      </p:cBhvr>
                                      <p:to>
                                        <p:strVal val="visible"/>
                                      </p:to>
                                    </p:set>
                                    <p:animEffect transition="in" filter="fade">
                                      <p:cBhvr>
                                        <p:cTn id="33" dur="500"/>
                                        <p:tgtEl>
                                          <p:spTgt spid="30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6"/>
                                        </p:tgtEl>
                                        <p:attrNameLst>
                                          <p:attrName>style.visibility</p:attrName>
                                        </p:attrNameLst>
                                      </p:cBhvr>
                                      <p:to>
                                        <p:strVal val="visible"/>
                                      </p:to>
                                    </p:set>
                                    <p:animEffect transition="in" filter="fade">
                                      <p:cBhvr>
                                        <p:cTn id="36" dur="500"/>
                                        <p:tgtEl>
                                          <p:spTgt spid="29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5"/>
                                        </p:tgtEl>
                                        <p:attrNameLst>
                                          <p:attrName>style.visibility</p:attrName>
                                        </p:attrNameLst>
                                      </p:cBhvr>
                                      <p:to>
                                        <p:strVal val="visible"/>
                                      </p:to>
                                    </p:set>
                                    <p:animEffect transition="in" filter="fade">
                                      <p:cBhvr>
                                        <p:cTn id="39" dur="500"/>
                                        <p:tgtEl>
                                          <p:spTgt spid="2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5"/>
                                        </p:tgtEl>
                                        <p:attrNameLst>
                                          <p:attrName>style.visibility</p:attrName>
                                        </p:attrNameLst>
                                      </p:cBhvr>
                                      <p:to>
                                        <p:strVal val="visible"/>
                                      </p:to>
                                    </p:set>
                                    <p:animEffect transition="in" filter="fade">
                                      <p:cBhvr>
                                        <p:cTn id="42" dur="500"/>
                                        <p:tgtEl>
                                          <p:spTgt spid="29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7"/>
                                        </p:tgtEl>
                                        <p:attrNameLst>
                                          <p:attrName>style.visibility</p:attrName>
                                        </p:attrNameLst>
                                      </p:cBhvr>
                                      <p:to>
                                        <p:strVal val="visible"/>
                                      </p:to>
                                    </p:set>
                                    <p:animEffect transition="in" filter="fade">
                                      <p:cBhvr>
                                        <p:cTn id="45" dur="500"/>
                                        <p:tgtEl>
                                          <p:spTgt spid="26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7"/>
                                        </p:tgtEl>
                                        <p:attrNameLst>
                                          <p:attrName>style.visibility</p:attrName>
                                        </p:attrNameLst>
                                      </p:cBhvr>
                                      <p:to>
                                        <p:strVal val="visible"/>
                                      </p:to>
                                    </p:set>
                                    <p:animEffect transition="in" filter="fade">
                                      <p:cBhvr>
                                        <p:cTn id="48" dur="500"/>
                                        <p:tgtEl>
                                          <p:spTgt spid="28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6"/>
                                        </p:tgtEl>
                                        <p:attrNameLst>
                                          <p:attrName>style.visibility</p:attrName>
                                        </p:attrNameLst>
                                      </p:cBhvr>
                                      <p:to>
                                        <p:strVal val="visible"/>
                                      </p:to>
                                    </p:set>
                                    <p:animEffect transition="in" filter="fade">
                                      <p:cBhvr>
                                        <p:cTn id="51" dur="500"/>
                                        <p:tgtEl>
                                          <p:spTgt spid="26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4"/>
                                        </p:tgtEl>
                                        <p:attrNameLst>
                                          <p:attrName>style.visibility</p:attrName>
                                        </p:attrNameLst>
                                      </p:cBhvr>
                                      <p:to>
                                        <p:strVal val="visible"/>
                                      </p:to>
                                    </p:set>
                                    <p:animEffect transition="in" filter="fade">
                                      <p:cBhvr>
                                        <p:cTn id="54" dur="500"/>
                                        <p:tgtEl>
                                          <p:spTgt spid="28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1"/>
                                        </p:tgtEl>
                                        <p:attrNameLst>
                                          <p:attrName>style.visibility</p:attrName>
                                        </p:attrNameLst>
                                      </p:cBhvr>
                                      <p:to>
                                        <p:strVal val="visible"/>
                                      </p:to>
                                    </p:set>
                                    <p:animEffect transition="in" filter="fade">
                                      <p:cBhvr>
                                        <p:cTn id="57" dur="500"/>
                                        <p:tgtEl>
                                          <p:spTgt spid="27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1"/>
                                        </p:tgtEl>
                                        <p:attrNameLst>
                                          <p:attrName>style.visibility</p:attrName>
                                        </p:attrNameLst>
                                      </p:cBhvr>
                                      <p:to>
                                        <p:strVal val="visible"/>
                                      </p:to>
                                    </p:set>
                                    <p:animEffect transition="in" filter="fade">
                                      <p:cBhvr>
                                        <p:cTn id="60" dur="500"/>
                                        <p:tgtEl>
                                          <p:spTgt spid="28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2"/>
                                        </p:tgtEl>
                                        <p:attrNameLst>
                                          <p:attrName>style.visibility</p:attrName>
                                        </p:attrNameLst>
                                      </p:cBhvr>
                                      <p:to>
                                        <p:strVal val="visible"/>
                                      </p:to>
                                    </p:set>
                                    <p:animEffect transition="in" filter="fade">
                                      <p:cBhvr>
                                        <p:cTn id="63" dur="500"/>
                                        <p:tgtEl>
                                          <p:spTgt spid="27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8"/>
                                        </p:tgtEl>
                                        <p:attrNameLst>
                                          <p:attrName>style.visibility</p:attrName>
                                        </p:attrNameLst>
                                      </p:cBhvr>
                                      <p:to>
                                        <p:strVal val="visible"/>
                                      </p:to>
                                    </p:set>
                                    <p:animEffect transition="in" filter="fade">
                                      <p:cBhvr>
                                        <p:cTn id="66" dur="500"/>
                                        <p:tgtEl>
                                          <p:spTgt spid="25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0"/>
                                        </p:tgtEl>
                                        <p:attrNameLst>
                                          <p:attrName>style.visibility</p:attrName>
                                        </p:attrNameLst>
                                      </p:cBhvr>
                                      <p:to>
                                        <p:strVal val="visible"/>
                                      </p:to>
                                    </p:set>
                                    <p:animEffect transition="in" filter="fade">
                                      <p:cBhvr>
                                        <p:cTn id="69" dur="500"/>
                                        <p:tgtEl>
                                          <p:spTgt spid="26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1"/>
                                        </p:tgtEl>
                                        <p:attrNameLst>
                                          <p:attrName>style.visibility</p:attrName>
                                        </p:attrNameLst>
                                      </p:cBhvr>
                                      <p:to>
                                        <p:strVal val="visible"/>
                                      </p:to>
                                    </p:set>
                                    <p:animEffect transition="in" filter="fade">
                                      <p:cBhvr>
                                        <p:cTn id="72" dur="500"/>
                                        <p:tgtEl>
                                          <p:spTgt spid="26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2"/>
                                        </p:tgtEl>
                                        <p:attrNameLst>
                                          <p:attrName>style.visibility</p:attrName>
                                        </p:attrNameLst>
                                      </p:cBhvr>
                                      <p:to>
                                        <p:strVal val="visible"/>
                                      </p:to>
                                    </p:set>
                                    <p:animEffect transition="in" filter="fade">
                                      <p:cBhvr>
                                        <p:cTn id="75" dur="500"/>
                                        <p:tgtEl>
                                          <p:spTgt spid="2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3"/>
                                        </p:tgtEl>
                                        <p:attrNameLst>
                                          <p:attrName>style.visibility</p:attrName>
                                        </p:attrNameLst>
                                      </p:cBhvr>
                                      <p:to>
                                        <p:strVal val="visible"/>
                                      </p:to>
                                    </p:set>
                                    <p:animEffect transition="in" filter="fade">
                                      <p:cBhvr>
                                        <p:cTn id="78" dur="500"/>
                                        <p:tgtEl>
                                          <p:spTgt spid="26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4"/>
                                        </p:tgtEl>
                                        <p:attrNameLst>
                                          <p:attrName>style.visibility</p:attrName>
                                        </p:attrNameLst>
                                      </p:cBhvr>
                                      <p:to>
                                        <p:strVal val="visible"/>
                                      </p:to>
                                    </p:set>
                                    <p:animEffect transition="in" filter="fade">
                                      <p:cBhvr>
                                        <p:cTn id="81" dur="500"/>
                                        <p:tgtEl>
                                          <p:spTgt spid="26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68"/>
                                        </p:tgtEl>
                                        <p:attrNameLst>
                                          <p:attrName>style.visibility</p:attrName>
                                        </p:attrNameLst>
                                      </p:cBhvr>
                                      <p:to>
                                        <p:strVal val="visible"/>
                                      </p:to>
                                    </p:set>
                                    <p:animEffect transition="in" filter="fade">
                                      <p:cBhvr>
                                        <p:cTn id="84" dur="500"/>
                                        <p:tgtEl>
                                          <p:spTgt spid="26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69"/>
                                        </p:tgtEl>
                                        <p:attrNameLst>
                                          <p:attrName>style.visibility</p:attrName>
                                        </p:attrNameLst>
                                      </p:cBhvr>
                                      <p:to>
                                        <p:strVal val="visible"/>
                                      </p:to>
                                    </p:set>
                                    <p:animEffect transition="in" filter="fade">
                                      <p:cBhvr>
                                        <p:cTn id="87" dur="500"/>
                                        <p:tgtEl>
                                          <p:spTgt spid="26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70"/>
                                        </p:tgtEl>
                                        <p:attrNameLst>
                                          <p:attrName>style.visibility</p:attrName>
                                        </p:attrNameLst>
                                      </p:cBhvr>
                                      <p:to>
                                        <p:strVal val="visible"/>
                                      </p:to>
                                    </p:set>
                                    <p:animEffect transition="in" filter="fade">
                                      <p:cBhvr>
                                        <p:cTn id="90" dur="500"/>
                                        <p:tgtEl>
                                          <p:spTgt spid="27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73"/>
                                        </p:tgtEl>
                                        <p:attrNameLst>
                                          <p:attrName>style.visibility</p:attrName>
                                        </p:attrNameLst>
                                      </p:cBhvr>
                                      <p:to>
                                        <p:strVal val="visible"/>
                                      </p:to>
                                    </p:set>
                                    <p:animEffect transition="in" filter="fade">
                                      <p:cBhvr>
                                        <p:cTn id="93" dur="500"/>
                                        <p:tgtEl>
                                          <p:spTgt spid="27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74"/>
                                        </p:tgtEl>
                                        <p:attrNameLst>
                                          <p:attrName>style.visibility</p:attrName>
                                        </p:attrNameLst>
                                      </p:cBhvr>
                                      <p:to>
                                        <p:strVal val="visible"/>
                                      </p:to>
                                    </p:set>
                                    <p:animEffect transition="in" filter="fade">
                                      <p:cBhvr>
                                        <p:cTn id="96" dur="500"/>
                                        <p:tgtEl>
                                          <p:spTgt spid="27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75"/>
                                        </p:tgtEl>
                                        <p:attrNameLst>
                                          <p:attrName>style.visibility</p:attrName>
                                        </p:attrNameLst>
                                      </p:cBhvr>
                                      <p:to>
                                        <p:strVal val="visible"/>
                                      </p:to>
                                    </p:set>
                                    <p:animEffect transition="in" filter="fade">
                                      <p:cBhvr>
                                        <p:cTn id="99" dur="500"/>
                                        <p:tgtEl>
                                          <p:spTgt spid="27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76"/>
                                        </p:tgtEl>
                                        <p:attrNameLst>
                                          <p:attrName>style.visibility</p:attrName>
                                        </p:attrNameLst>
                                      </p:cBhvr>
                                      <p:to>
                                        <p:strVal val="visible"/>
                                      </p:to>
                                    </p:set>
                                    <p:animEffect transition="in" filter="fade">
                                      <p:cBhvr>
                                        <p:cTn id="102" dur="500"/>
                                        <p:tgtEl>
                                          <p:spTgt spid="27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77"/>
                                        </p:tgtEl>
                                        <p:attrNameLst>
                                          <p:attrName>style.visibility</p:attrName>
                                        </p:attrNameLst>
                                      </p:cBhvr>
                                      <p:to>
                                        <p:strVal val="visible"/>
                                      </p:to>
                                    </p:set>
                                    <p:animEffect transition="in" filter="fade">
                                      <p:cBhvr>
                                        <p:cTn id="105" dur="500"/>
                                        <p:tgtEl>
                                          <p:spTgt spid="27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78"/>
                                        </p:tgtEl>
                                        <p:attrNameLst>
                                          <p:attrName>style.visibility</p:attrName>
                                        </p:attrNameLst>
                                      </p:cBhvr>
                                      <p:to>
                                        <p:strVal val="visible"/>
                                      </p:to>
                                    </p:set>
                                    <p:animEffect transition="in" filter="fade">
                                      <p:cBhvr>
                                        <p:cTn id="108" dur="500"/>
                                        <p:tgtEl>
                                          <p:spTgt spid="27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79"/>
                                        </p:tgtEl>
                                        <p:attrNameLst>
                                          <p:attrName>style.visibility</p:attrName>
                                        </p:attrNameLst>
                                      </p:cBhvr>
                                      <p:to>
                                        <p:strVal val="visible"/>
                                      </p:to>
                                    </p:set>
                                    <p:animEffect transition="in" filter="fade">
                                      <p:cBhvr>
                                        <p:cTn id="111" dur="500"/>
                                        <p:tgtEl>
                                          <p:spTgt spid="27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80"/>
                                        </p:tgtEl>
                                        <p:attrNameLst>
                                          <p:attrName>style.visibility</p:attrName>
                                        </p:attrNameLst>
                                      </p:cBhvr>
                                      <p:to>
                                        <p:strVal val="visible"/>
                                      </p:to>
                                    </p:set>
                                    <p:animEffect transition="in" filter="fade">
                                      <p:cBhvr>
                                        <p:cTn id="114" dur="500"/>
                                        <p:tgtEl>
                                          <p:spTgt spid="28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82"/>
                                        </p:tgtEl>
                                        <p:attrNameLst>
                                          <p:attrName>style.visibility</p:attrName>
                                        </p:attrNameLst>
                                      </p:cBhvr>
                                      <p:to>
                                        <p:strVal val="visible"/>
                                      </p:to>
                                    </p:set>
                                    <p:animEffect transition="in" filter="fade">
                                      <p:cBhvr>
                                        <p:cTn id="117" dur="500"/>
                                        <p:tgtEl>
                                          <p:spTgt spid="28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83"/>
                                        </p:tgtEl>
                                        <p:attrNameLst>
                                          <p:attrName>style.visibility</p:attrName>
                                        </p:attrNameLst>
                                      </p:cBhvr>
                                      <p:to>
                                        <p:strVal val="visible"/>
                                      </p:to>
                                    </p:set>
                                    <p:animEffect transition="in" filter="fade">
                                      <p:cBhvr>
                                        <p:cTn id="120" dur="500"/>
                                        <p:tgtEl>
                                          <p:spTgt spid="28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85"/>
                                        </p:tgtEl>
                                        <p:attrNameLst>
                                          <p:attrName>style.visibility</p:attrName>
                                        </p:attrNameLst>
                                      </p:cBhvr>
                                      <p:to>
                                        <p:strVal val="visible"/>
                                      </p:to>
                                    </p:set>
                                    <p:animEffect transition="in" filter="fade">
                                      <p:cBhvr>
                                        <p:cTn id="123" dur="500"/>
                                        <p:tgtEl>
                                          <p:spTgt spid="28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86"/>
                                        </p:tgtEl>
                                        <p:attrNameLst>
                                          <p:attrName>style.visibility</p:attrName>
                                        </p:attrNameLst>
                                      </p:cBhvr>
                                      <p:to>
                                        <p:strVal val="visible"/>
                                      </p:to>
                                    </p:set>
                                    <p:animEffect transition="in" filter="fade">
                                      <p:cBhvr>
                                        <p:cTn id="126" dur="500"/>
                                        <p:tgtEl>
                                          <p:spTgt spid="28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88"/>
                                        </p:tgtEl>
                                        <p:attrNameLst>
                                          <p:attrName>style.visibility</p:attrName>
                                        </p:attrNameLst>
                                      </p:cBhvr>
                                      <p:to>
                                        <p:strVal val="visible"/>
                                      </p:to>
                                    </p:set>
                                    <p:animEffect transition="in" filter="fade">
                                      <p:cBhvr>
                                        <p:cTn id="129" dur="500"/>
                                        <p:tgtEl>
                                          <p:spTgt spid="28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89"/>
                                        </p:tgtEl>
                                        <p:attrNameLst>
                                          <p:attrName>style.visibility</p:attrName>
                                        </p:attrNameLst>
                                      </p:cBhvr>
                                      <p:to>
                                        <p:strVal val="visible"/>
                                      </p:to>
                                    </p:set>
                                    <p:animEffect transition="in" filter="fade">
                                      <p:cBhvr>
                                        <p:cTn id="132" dur="500"/>
                                        <p:tgtEl>
                                          <p:spTgt spid="28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90"/>
                                        </p:tgtEl>
                                        <p:attrNameLst>
                                          <p:attrName>style.visibility</p:attrName>
                                        </p:attrNameLst>
                                      </p:cBhvr>
                                      <p:to>
                                        <p:strVal val="visible"/>
                                      </p:to>
                                    </p:set>
                                    <p:animEffect transition="in" filter="fade">
                                      <p:cBhvr>
                                        <p:cTn id="135" dur="500"/>
                                        <p:tgtEl>
                                          <p:spTgt spid="29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91"/>
                                        </p:tgtEl>
                                        <p:attrNameLst>
                                          <p:attrName>style.visibility</p:attrName>
                                        </p:attrNameLst>
                                      </p:cBhvr>
                                      <p:to>
                                        <p:strVal val="visible"/>
                                      </p:to>
                                    </p:set>
                                    <p:animEffect transition="in" filter="fade">
                                      <p:cBhvr>
                                        <p:cTn id="138" dur="500"/>
                                        <p:tgtEl>
                                          <p:spTgt spid="29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92"/>
                                        </p:tgtEl>
                                        <p:attrNameLst>
                                          <p:attrName>style.visibility</p:attrName>
                                        </p:attrNameLst>
                                      </p:cBhvr>
                                      <p:to>
                                        <p:strVal val="visible"/>
                                      </p:to>
                                    </p:set>
                                    <p:animEffect transition="in" filter="fade">
                                      <p:cBhvr>
                                        <p:cTn id="141" dur="500"/>
                                        <p:tgtEl>
                                          <p:spTgt spid="29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93"/>
                                        </p:tgtEl>
                                        <p:attrNameLst>
                                          <p:attrName>style.visibility</p:attrName>
                                        </p:attrNameLst>
                                      </p:cBhvr>
                                      <p:to>
                                        <p:strVal val="visible"/>
                                      </p:to>
                                    </p:set>
                                    <p:animEffect transition="in" filter="fade">
                                      <p:cBhvr>
                                        <p:cTn id="144" dur="500"/>
                                        <p:tgtEl>
                                          <p:spTgt spid="293"/>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94"/>
                                        </p:tgtEl>
                                        <p:attrNameLst>
                                          <p:attrName>style.visibility</p:attrName>
                                        </p:attrNameLst>
                                      </p:cBhvr>
                                      <p:to>
                                        <p:strVal val="visible"/>
                                      </p:to>
                                    </p:set>
                                    <p:animEffect transition="in" filter="fade">
                                      <p:cBhvr>
                                        <p:cTn id="147" dur="500"/>
                                        <p:tgtEl>
                                          <p:spTgt spid="29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97"/>
                                        </p:tgtEl>
                                        <p:attrNameLst>
                                          <p:attrName>style.visibility</p:attrName>
                                        </p:attrNameLst>
                                      </p:cBhvr>
                                      <p:to>
                                        <p:strVal val="visible"/>
                                      </p:to>
                                    </p:set>
                                    <p:animEffect transition="in" filter="fade">
                                      <p:cBhvr>
                                        <p:cTn id="150" dur="500"/>
                                        <p:tgtEl>
                                          <p:spTgt spid="297"/>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98"/>
                                        </p:tgtEl>
                                        <p:attrNameLst>
                                          <p:attrName>style.visibility</p:attrName>
                                        </p:attrNameLst>
                                      </p:cBhvr>
                                      <p:to>
                                        <p:strVal val="visible"/>
                                      </p:to>
                                    </p:set>
                                    <p:animEffect transition="in" filter="fade">
                                      <p:cBhvr>
                                        <p:cTn id="153" dur="500"/>
                                        <p:tgtEl>
                                          <p:spTgt spid="298"/>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99"/>
                                        </p:tgtEl>
                                        <p:attrNameLst>
                                          <p:attrName>style.visibility</p:attrName>
                                        </p:attrNameLst>
                                      </p:cBhvr>
                                      <p:to>
                                        <p:strVal val="visible"/>
                                      </p:to>
                                    </p:set>
                                    <p:animEffect transition="in" filter="fade">
                                      <p:cBhvr>
                                        <p:cTn id="156" dur="500"/>
                                        <p:tgtEl>
                                          <p:spTgt spid="299"/>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00"/>
                                        </p:tgtEl>
                                        <p:attrNameLst>
                                          <p:attrName>style.visibility</p:attrName>
                                        </p:attrNameLst>
                                      </p:cBhvr>
                                      <p:to>
                                        <p:strVal val="visible"/>
                                      </p:to>
                                    </p:set>
                                    <p:animEffect transition="in" filter="fade">
                                      <p:cBhvr>
                                        <p:cTn id="159" dur="500"/>
                                        <p:tgtEl>
                                          <p:spTgt spid="300"/>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301"/>
                                        </p:tgtEl>
                                        <p:attrNameLst>
                                          <p:attrName>style.visibility</p:attrName>
                                        </p:attrNameLst>
                                      </p:cBhvr>
                                      <p:to>
                                        <p:strVal val="visible"/>
                                      </p:to>
                                    </p:set>
                                    <p:animEffect transition="in" filter="fade">
                                      <p:cBhvr>
                                        <p:cTn id="162" dur="500"/>
                                        <p:tgtEl>
                                          <p:spTgt spid="301"/>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02"/>
                                        </p:tgtEl>
                                        <p:attrNameLst>
                                          <p:attrName>style.visibility</p:attrName>
                                        </p:attrNameLst>
                                      </p:cBhvr>
                                      <p:to>
                                        <p:strVal val="visible"/>
                                      </p:to>
                                    </p:set>
                                    <p:animEffect transition="in" filter="fade">
                                      <p:cBhvr>
                                        <p:cTn id="165" dur="500"/>
                                        <p:tgtEl>
                                          <p:spTgt spid="30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304"/>
                                        </p:tgtEl>
                                        <p:attrNameLst>
                                          <p:attrName>style.visibility</p:attrName>
                                        </p:attrNameLst>
                                      </p:cBhvr>
                                      <p:to>
                                        <p:strVal val="visible"/>
                                      </p:to>
                                    </p:set>
                                    <p:animEffect transition="in" filter="fade">
                                      <p:cBhvr>
                                        <p:cTn id="168" dur="500"/>
                                        <p:tgtEl>
                                          <p:spTgt spid="304"/>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305"/>
                                        </p:tgtEl>
                                        <p:attrNameLst>
                                          <p:attrName>style.visibility</p:attrName>
                                        </p:attrNameLst>
                                      </p:cBhvr>
                                      <p:to>
                                        <p:strVal val="visible"/>
                                      </p:to>
                                    </p:set>
                                    <p:animEffect transition="in" filter="fade">
                                      <p:cBhvr>
                                        <p:cTn id="171" dur="500"/>
                                        <p:tgtEl>
                                          <p:spTgt spid="305"/>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306"/>
                                        </p:tgtEl>
                                        <p:attrNameLst>
                                          <p:attrName>style.visibility</p:attrName>
                                        </p:attrNameLst>
                                      </p:cBhvr>
                                      <p:to>
                                        <p:strVal val="visible"/>
                                      </p:to>
                                    </p:set>
                                    <p:animEffect transition="in" filter="fade">
                                      <p:cBhvr>
                                        <p:cTn id="174" dur="500"/>
                                        <p:tgtEl>
                                          <p:spTgt spid="30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307"/>
                                        </p:tgtEl>
                                        <p:attrNameLst>
                                          <p:attrName>style.visibility</p:attrName>
                                        </p:attrNameLst>
                                      </p:cBhvr>
                                      <p:to>
                                        <p:strVal val="visible"/>
                                      </p:to>
                                    </p:set>
                                    <p:animEffect transition="in" filter="fade">
                                      <p:cBhvr>
                                        <p:cTn id="177" dur="500"/>
                                        <p:tgtEl>
                                          <p:spTgt spid="307"/>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308"/>
                                        </p:tgtEl>
                                        <p:attrNameLst>
                                          <p:attrName>style.visibility</p:attrName>
                                        </p:attrNameLst>
                                      </p:cBhvr>
                                      <p:to>
                                        <p:strVal val="visible"/>
                                      </p:to>
                                    </p:set>
                                    <p:animEffect transition="in" filter="fade">
                                      <p:cBhvr>
                                        <p:cTn id="180" dur="500"/>
                                        <p:tgtEl>
                                          <p:spTgt spid="308"/>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Effect transition="in" filter="fade">
                                      <p:cBhvr>
                                        <p:cTn id="183" dur="500"/>
                                        <p:tgtEl>
                                          <p:spTgt spid="310"/>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311"/>
                                        </p:tgtEl>
                                        <p:attrNameLst>
                                          <p:attrName>style.visibility</p:attrName>
                                        </p:attrNameLst>
                                      </p:cBhvr>
                                      <p:to>
                                        <p:strVal val="visible"/>
                                      </p:to>
                                    </p:set>
                                    <p:animEffect transition="in" filter="fade">
                                      <p:cBhvr>
                                        <p:cTn id="186" dur="500"/>
                                        <p:tgtEl>
                                          <p:spTgt spid="311"/>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312"/>
                                        </p:tgtEl>
                                        <p:attrNameLst>
                                          <p:attrName>style.visibility</p:attrName>
                                        </p:attrNameLst>
                                      </p:cBhvr>
                                      <p:to>
                                        <p:strVal val="visible"/>
                                      </p:to>
                                    </p:set>
                                    <p:animEffect transition="in" filter="fade">
                                      <p:cBhvr>
                                        <p:cTn id="189" dur="500"/>
                                        <p:tgtEl>
                                          <p:spTgt spid="312"/>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313"/>
                                        </p:tgtEl>
                                        <p:attrNameLst>
                                          <p:attrName>style.visibility</p:attrName>
                                        </p:attrNameLst>
                                      </p:cBhvr>
                                      <p:to>
                                        <p:strVal val="visible"/>
                                      </p:to>
                                    </p:set>
                                    <p:animEffect transition="in" filter="fade">
                                      <p:cBhvr>
                                        <p:cTn id="192" dur="500"/>
                                        <p:tgtEl>
                                          <p:spTgt spid="313"/>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314"/>
                                        </p:tgtEl>
                                        <p:attrNameLst>
                                          <p:attrName>style.visibility</p:attrName>
                                        </p:attrNameLst>
                                      </p:cBhvr>
                                      <p:to>
                                        <p:strVal val="visible"/>
                                      </p:to>
                                    </p:set>
                                    <p:animEffect transition="in" filter="fade">
                                      <p:cBhvr>
                                        <p:cTn id="195" dur="500"/>
                                        <p:tgtEl>
                                          <p:spTgt spid="314"/>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315"/>
                                        </p:tgtEl>
                                        <p:attrNameLst>
                                          <p:attrName>style.visibility</p:attrName>
                                        </p:attrNameLst>
                                      </p:cBhvr>
                                      <p:to>
                                        <p:strVal val="visible"/>
                                      </p:to>
                                    </p:set>
                                    <p:animEffect transition="in" filter="fade">
                                      <p:cBhvr>
                                        <p:cTn id="198" dur="500"/>
                                        <p:tgtEl>
                                          <p:spTgt spid="315"/>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316"/>
                                        </p:tgtEl>
                                        <p:attrNameLst>
                                          <p:attrName>style.visibility</p:attrName>
                                        </p:attrNameLst>
                                      </p:cBhvr>
                                      <p:to>
                                        <p:strVal val="visible"/>
                                      </p:to>
                                    </p:set>
                                    <p:animEffect transition="in" filter="fade">
                                      <p:cBhvr>
                                        <p:cTn id="201" dur="500"/>
                                        <p:tgtEl>
                                          <p:spTgt spid="316"/>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317"/>
                                        </p:tgtEl>
                                        <p:attrNameLst>
                                          <p:attrName>style.visibility</p:attrName>
                                        </p:attrNameLst>
                                      </p:cBhvr>
                                      <p:to>
                                        <p:strVal val="visible"/>
                                      </p:to>
                                    </p:set>
                                    <p:animEffect transition="in" filter="fade">
                                      <p:cBhvr>
                                        <p:cTn id="204" dur="500"/>
                                        <p:tgtEl>
                                          <p:spTgt spid="317"/>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450"/>
                                        </p:tgtEl>
                                        <p:attrNameLst>
                                          <p:attrName>style.visibility</p:attrName>
                                        </p:attrNameLst>
                                      </p:cBhvr>
                                      <p:to>
                                        <p:strVal val="visible"/>
                                      </p:to>
                                    </p:set>
                                    <p:animEffect transition="in" filter="fade">
                                      <p:cBhvr>
                                        <p:cTn id="207" dur="500"/>
                                        <p:tgtEl>
                                          <p:spTgt spid="450"/>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452"/>
                                        </p:tgtEl>
                                        <p:attrNameLst>
                                          <p:attrName>style.visibility</p:attrName>
                                        </p:attrNameLst>
                                      </p:cBhvr>
                                      <p:to>
                                        <p:strVal val="visible"/>
                                      </p:to>
                                    </p:set>
                                    <p:animEffect transition="in" filter="fade">
                                      <p:cBhvr>
                                        <p:cTn id="210" dur="500"/>
                                        <p:tgtEl>
                                          <p:spTgt spid="452"/>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457"/>
                                        </p:tgtEl>
                                        <p:attrNameLst>
                                          <p:attrName>style.visibility</p:attrName>
                                        </p:attrNameLst>
                                      </p:cBhvr>
                                      <p:to>
                                        <p:strVal val="visible"/>
                                      </p:to>
                                    </p:set>
                                    <p:animEffect transition="in" filter="fade">
                                      <p:cBhvr>
                                        <p:cTn id="213" dur="500"/>
                                        <p:tgtEl>
                                          <p:spTgt spid="457"/>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455"/>
                                        </p:tgtEl>
                                        <p:attrNameLst>
                                          <p:attrName>style.visibility</p:attrName>
                                        </p:attrNameLst>
                                      </p:cBhvr>
                                      <p:to>
                                        <p:strVal val="visible"/>
                                      </p:to>
                                    </p:set>
                                    <p:animEffect transition="in" filter="fade">
                                      <p:cBhvr>
                                        <p:cTn id="218" dur="500"/>
                                        <p:tgtEl>
                                          <p:spTgt spid="455"/>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nodeType="clickEffect">
                                  <p:stCondLst>
                                    <p:cond delay="0"/>
                                  </p:stCondLst>
                                  <p:childTnLst>
                                    <p:set>
                                      <p:cBhvr>
                                        <p:cTn id="222" dur="1" fill="hold">
                                          <p:stCondLst>
                                            <p:cond delay="0"/>
                                          </p:stCondLst>
                                        </p:cTn>
                                        <p:tgtEl>
                                          <p:spTgt spid="384"/>
                                        </p:tgtEl>
                                        <p:attrNameLst>
                                          <p:attrName>style.visibility</p:attrName>
                                        </p:attrNameLst>
                                      </p:cBhvr>
                                      <p:to>
                                        <p:strVal val="visible"/>
                                      </p:to>
                                    </p:set>
                                    <p:animEffect transition="in" filter="fade">
                                      <p:cBhvr>
                                        <p:cTn id="223" dur="500"/>
                                        <p:tgtEl>
                                          <p:spTgt spid="384"/>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425"/>
                                        </p:tgtEl>
                                        <p:attrNameLst>
                                          <p:attrName>style.visibility</p:attrName>
                                        </p:attrNameLst>
                                      </p:cBhvr>
                                      <p:to>
                                        <p:strVal val="visible"/>
                                      </p:to>
                                    </p:set>
                                    <p:animEffect transition="in" filter="fade">
                                      <p:cBhvr>
                                        <p:cTn id="226" dur="500"/>
                                        <p:tgtEl>
                                          <p:spTgt spid="425"/>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395"/>
                                        </p:tgtEl>
                                        <p:attrNameLst>
                                          <p:attrName>style.visibility</p:attrName>
                                        </p:attrNameLst>
                                      </p:cBhvr>
                                      <p:to>
                                        <p:strVal val="visible"/>
                                      </p:to>
                                    </p:set>
                                    <p:animEffect transition="in" filter="fade">
                                      <p:cBhvr>
                                        <p:cTn id="229" dur="500"/>
                                        <p:tgtEl>
                                          <p:spTgt spid="395"/>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409"/>
                                        </p:tgtEl>
                                        <p:attrNameLst>
                                          <p:attrName>style.visibility</p:attrName>
                                        </p:attrNameLst>
                                      </p:cBhvr>
                                      <p:to>
                                        <p:strVal val="visible"/>
                                      </p:to>
                                    </p:set>
                                    <p:animEffect transition="in" filter="fade">
                                      <p:cBhvr>
                                        <p:cTn id="232" dur="500"/>
                                        <p:tgtEl>
                                          <p:spTgt spid="409"/>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398"/>
                                        </p:tgtEl>
                                        <p:attrNameLst>
                                          <p:attrName>style.visibility</p:attrName>
                                        </p:attrNameLst>
                                      </p:cBhvr>
                                      <p:to>
                                        <p:strVal val="visible"/>
                                      </p:to>
                                    </p:set>
                                    <p:animEffect transition="in" filter="fade">
                                      <p:cBhvr>
                                        <p:cTn id="235" dur="500"/>
                                        <p:tgtEl>
                                          <p:spTgt spid="398"/>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418"/>
                                        </p:tgtEl>
                                        <p:attrNameLst>
                                          <p:attrName>style.visibility</p:attrName>
                                        </p:attrNameLst>
                                      </p:cBhvr>
                                      <p:to>
                                        <p:strVal val="visible"/>
                                      </p:to>
                                    </p:set>
                                    <p:animEffect transition="in" filter="fade">
                                      <p:cBhvr>
                                        <p:cTn id="238" dur="500"/>
                                        <p:tgtEl>
                                          <p:spTgt spid="418"/>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417"/>
                                        </p:tgtEl>
                                        <p:attrNameLst>
                                          <p:attrName>style.visibility</p:attrName>
                                        </p:attrNameLst>
                                      </p:cBhvr>
                                      <p:to>
                                        <p:strVal val="visible"/>
                                      </p:to>
                                    </p:set>
                                    <p:animEffect transition="in" filter="fade">
                                      <p:cBhvr>
                                        <p:cTn id="241" dur="500"/>
                                        <p:tgtEl>
                                          <p:spTgt spid="417"/>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400"/>
                                        </p:tgtEl>
                                        <p:attrNameLst>
                                          <p:attrName>style.visibility</p:attrName>
                                        </p:attrNameLst>
                                      </p:cBhvr>
                                      <p:to>
                                        <p:strVal val="visible"/>
                                      </p:to>
                                    </p:set>
                                    <p:animEffect transition="in" filter="fade">
                                      <p:cBhvr>
                                        <p:cTn id="244" dur="500"/>
                                        <p:tgtEl>
                                          <p:spTgt spid="400"/>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410"/>
                                        </p:tgtEl>
                                        <p:attrNameLst>
                                          <p:attrName>style.visibility</p:attrName>
                                        </p:attrNameLst>
                                      </p:cBhvr>
                                      <p:to>
                                        <p:strVal val="visible"/>
                                      </p:to>
                                    </p:set>
                                    <p:animEffect transition="in" filter="fade">
                                      <p:cBhvr>
                                        <p:cTn id="247" dur="500"/>
                                        <p:tgtEl>
                                          <p:spTgt spid="410"/>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27"/>
                                        </p:tgtEl>
                                        <p:attrNameLst>
                                          <p:attrName>style.visibility</p:attrName>
                                        </p:attrNameLst>
                                      </p:cBhvr>
                                      <p:to>
                                        <p:strVal val="visible"/>
                                      </p:to>
                                    </p:set>
                                    <p:animEffect transition="in" filter="fade">
                                      <p:cBhvr>
                                        <p:cTn id="250" dur="500"/>
                                        <p:tgtEl>
                                          <p:spTgt spid="427"/>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393"/>
                                        </p:tgtEl>
                                        <p:attrNameLst>
                                          <p:attrName>style.visibility</p:attrName>
                                        </p:attrNameLst>
                                      </p:cBhvr>
                                      <p:to>
                                        <p:strVal val="visible"/>
                                      </p:to>
                                    </p:set>
                                    <p:animEffect transition="in" filter="fade">
                                      <p:cBhvr>
                                        <p:cTn id="253" dur="500"/>
                                        <p:tgtEl>
                                          <p:spTgt spid="393"/>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406"/>
                                        </p:tgtEl>
                                        <p:attrNameLst>
                                          <p:attrName>style.visibility</p:attrName>
                                        </p:attrNameLst>
                                      </p:cBhvr>
                                      <p:to>
                                        <p:strVal val="visible"/>
                                      </p:to>
                                    </p:set>
                                    <p:animEffect transition="in" filter="fade">
                                      <p:cBhvr>
                                        <p:cTn id="256" dur="500"/>
                                        <p:tgtEl>
                                          <p:spTgt spid="406"/>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392"/>
                                        </p:tgtEl>
                                        <p:attrNameLst>
                                          <p:attrName>style.visibility</p:attrName>
                                        </p:attrNameLst>
                                      </p:cBhvr>
                                      <p:to>
                                        <p:strVal val="visible"/>
                                      </p:to>
                                    </p:set>
                                    <p:animEffect transition="in" filter="fade">
                                      <p:cBhvr>
                                        <p:cTn id="259" dur="500"/>
                                        <p:tgtEl>
                                          <p:spTgt spid="392"/>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390"/>
                                        </p:tgtEl>
                                        <p:attrNameLst>
                                          <p:attrName>style.visibility</p:attrName>
                                        </p:attrNameLst>
                                      </p:cBhvr>
                                      <p:to>
                                        <p:strVal val="visible"/>
                                      </p:to>
                                    </p:set>
                                    <p:animEffect transition="in" filter="fade">
                                      <p:cBhvr>
                                        <p:cTn id="262" dur="500"/>
                                        <p:tgtEl>
                                          <p:spTgt spid="390"/>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436"/>
                                        </p:tgtEl>
                                        <p:attrNameLst>
                                          <p:attrName>style.visibility</p:attrName>
                                        </p:attrNameLst>
                                      </p:cBhvr>
                                      <p:to>
                                        <p:strVal val="visible"/>
                                      </p:to>
                                    </p:set>
                                    <p:animEffect transition="in" filter="fade">
                                      <p:cBhvr>
                                        <p:cTn id="265" dur="500"/>
                                        <p:tgtEl>
                                          <p:spTgt spid="436"/>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403"/>
                                        </p:tgtEl>
                                        <p:attrNameLst>
                                          <p:attrName>style.visibility</p:attrName>
                                        </p:attrNameLst>
                                      </p:cBhvr>
                                      <p:to>
                                        <p:strVal val="visible"/>
                                      </p:to>
                                    </p:set>
                                    <p:animEffect transition="in" filter="fade">
                                      <p:cBhvr>
                                        <p:cTn id="268" dur="500"/>
                                        <p:tgtEl>
                                          <p:spTgt spid="403"/>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391"/>
                                        </p:tgtEl>
                                        <p:attrNameLst>
                                          <p:attrName>style.visibility</p:attrName>
                                        </p:attrNameLst>
                                      </p:cBhvr>
                                      <p:to>
                                        <p:strVal val="visible"/>
                                      </p:to>
                                    </p:set>
                                    <p:animEffect transition="in" filter="fade">
                                      <p:cBhvr>
                                        <p:cTn id="271" dur="500"/>
                                        <p:tgtEl>
                                          <p:spTgt spid="391"/>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386"/>
                                        </p:tgtEl>
                                        <p:attrNameLst>
                                          <p:attrName>style.visibility</p:attrName>
                                        </p:attrNameLst>
                                      </p:cBhvr>
                                      <p:to>
                                        <p:strVal val="visible"/>
                                      </p:to>
                                    </p:set>
                                    <p:animEffect transition="in" filter="fade">
                                      <p:cBhvr>
                                        <p:cTn id="274" dur="500"/>
                                        <p:tgtEl>
                                          <p:spTgt spid="386"/>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387"/>
                                        </p:tgtEl>
                                        <p:attrNameLst>
                                          <p:attrName>style.visibility</p:attrName>
                                        </p:attrNameLst>
                                      </p:cBhvr>
                                      <p:to>
                                        <p:strVal val="visible"/>
                                      </p:to>
                                    </p:set>
                                    <p:animEffect transition="in" filter="fade">
                                      <p:cBhvr>
                                        <p:cTn id="277" dur="500"/>
                                        <p:tgtEl>
                                          <p:spTgt spid="387"/>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446"/>
                                        </p:tgtEl>
                                        <p:attrNameLst>
                                          <p:attrName>style.visibility</p:attrName>
                                        </p:attrNameLst>
                                      </p:cBhvr>
                                      <p:to>
                                        <p:strVal val="visible"/>
                                      </p:to>
                                    </p:set>
                                    <p:animEffect transition="in" filter="fade">
                                      <p:cBhvr>
                                        <p:cTn id="280" dur="500"/>
                                        <p:tgtEl>
                                          <p:spTgt spid="446"/>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389"/>
                                        </p:tgtEl>
                                        <p:attrNameLst>
                                          <p:attrName>style.visibility</p:attrName>
                                        </p:attrNameLst>
                                      </p:cBhvr>
                                      <p:to>
                                        <p:strVal val="visible"/>
                                      </p:to>
                                    </p:set>
                                    <p:animEffect transition="in" filter="fade">
                                      <p:cBhvr>
                                        <p:cTn id="283" dur="500"/>
                                        <p:tgtEl>
                                          <p:spTgt spid="389"/>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385"/>
                                        </p:tgtEl>
                                        <p:attrNameLst>
                                          <p:attrName>style.visibility</p:attrName>
                                        </p:attrNameLst>
                                      </p:cBhvr>
                                      <p:to>
                                        <p:strVal val="visible"/>
                                      </p:to>
                                    </p:set>
                                    <p:animEffect transition="in" filter="fade">
                                      <p:cBhvr>
                                        <p:cTn id="286" dur="500"/>
                                        <p:tgtEl>
                                          <p:spTgt spid="385"/>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388"/>
                                        </p:tgtEl>
                                        <p:attrNameLst>
                                          <p:attrName>style.visibility</p:attrName>
                                        </p:attrNameLst>
                                      </p:cBhvr>
                                      <p:to>
                                        <p:strVal val="visible"/>
                                      </p:to>
                                    </p:set>
                                    <p:animEffect transition="in" filter="fade">
                                      <p:cBhvr>
                                        <p:cTn id="289" dur="500"/>
                                        <p:tgtEl>
                                          <p:spTgt spid="388"/>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394"/>
                                        </p:tgtEl>
                                        <p:attrNameLst>
                                          <p:attrName>style.visibility</p:attrName>
                                        </p:attrNameLst>
                                      </p:cBhvr>
                                      <p:to>
                                        <p:strVal val="visible"/>
                                      </p:to>
                                    </p:set>
                                    <p:animEffect transition="in" filter="fade">
                                      <p:cBhvr>
                                        <p:cTn id="292" dur="500"/>
                                        <p:tgtEl>
                                          <p:spTgt spid="394"/>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396"/>
                                        </p:tgtEl>
                                        <p:attrNameLst>
                                          <p:attrName>style.visibility</p:attrName>
                                        </p:attrNameLst>
                                      </p:cBhvr>
                                      <p:to>
                                        <p:strVal val="visible"/>
                                      </p:to>
                                    </p:set>
                                    <p:animEffect transition="in" filter="fade">
                                      <p:cBhvr>
                                        <p:cTn id="295" dur="500"/>
                                        <p:tgtEl>
                                          <p:spTgt spid="396"/>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397"/>
                                        </p:tgtEl>
                                        <p:attrNameLst>
                                          <p:attrName>style.visibility</p:attrName>
                                        </p:attrNameLst>
                                      </p:cBhvr>
                                      <p:to>
                                        <p:strVal val="visible"/>
                                      </p:to>
                                    </p:set>
                                    <p:animEffect transition="in" filter="fade">
                                      <p:cBhvr>
                                        <p:cTn id="298" dur="500"/>
                                        <p:tgtEl>
                                          <p:spTgt spid="397"/>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399"/>
                                        </p:tgtEl>
                                        <p:attrNameLst>
                                          <p:attrName>style.visibility</p:attrName>
                                        </p:attrNameLst>
                                      </p:cBhvr>
                                      <p:to>
                                        <p:strVal val="visible"/>
                                      </p:to>
                                    </p:set>
                                    <p:animEffect transition="in" filter="fade">
                                      <p:cBhvr>
                                        <p:cTn id="301" dur="500"/>
                                        <p:tgtEl>
                                          <p:spTgt spid="399"/>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401"/>
                                        </p:tgtEl>
                                        <p:attrNameLst>
                                          <p:attrName>style.visibility</p:attrName>
                                        </p:attrNameLst>
                                      </p:cBhvr>
                                      <p:to>
                                        <p:strVal val="visible"/>
                                      </p:to>
                                    </p:set>
                                    <p:animEffect transition="in" filter="fade">
                                      <p:cBhvr>
                                        <p:cTn id="304" dur="500"/>
                                        <p:tgtEl>
                                          <p:spTgt spid="401"/>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402"/>
                                        </p:tgtEl>
                                        <p:attrNameLst>
                                          <p:attrName>style.visibility</p:attrName>
                                        </p:attrNameLst>
                                      </p:cBhvr>
                                      <p:to>
                                        <p:strVal val="visible"/>
                                      </p:to>
                                    </p:set>
                                    <p:animEffect transition="in" filter="fade">
                                      <p:cBhvr>
                                        <p:cTn id="307" dur="500"/>
                                        <p:tgtEl>
                                          <p:spTgt spid="402"/>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404"/>
                                        </p:tgtEl>
                                        <p:attrNameLst>
                                          <p:attrName>style.visibility</p:attrName>
                                        </p:attrNameLst>
                                      </p:cBhvr>
                                      <p:to>
                                        <p:strVal val="visible"/>
                                      </p:to>
                                    </p:set>
                                    <p:animEffect transition="in" filter="fade">
                                      <p:cBhvr>
                                        <p:cTn id="310" dur="500"/>
                                        <p:tgtEl>
                                          <p:spTgt spid="404"/>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405"/>
                                        </p:tgtEl>
                                        <p:attrNameLst>
                                          <p:attrName>style.visibility</p:attrName>
                                        </p:attrNameLst>
                                      </p:cBhvr>
                                      <p:to>
                                        <p:strVal val="visible"/>
                                      </p:to>
                                    </p:set>
                                    <p:animEffect transition="in" filter="fade">
                                      <p:cBhvr>
                                        <p:cTn id="313" dur="500"/>
                                        <p:tgtEl>
                                          <p:spTgt spid="405"/>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407"/>
                                        </p:tgtEl>
                                        <p:attrNameLst>
                                          <p:attrName>style.visibility</p:attrName>
                                        </p:attrNameLst>
                                      </p:cBhvr>
                                      <p:to>
                                        <p:strVal val="visible"/>
                                      </p:to>
                                    </p:set>
                                    <p:animEffect transition="in" filter="fade">
                                      <p:cBhvr>
                                        <p:cTn id="316" dur="500"/>
                                        <p:tgtEl>
                                          <p:spTgt spid="407"/>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408"/>
                                        </p:tgtEl>
                                        <p:attrNameLst>
                                          <p:attrName>style.visibility</p:attrName>
                                        </p:attrNameLst>
                                      </p:cBhvr>
                                      <p:to>
                                        <p:strVal val="visible"/>
                                      </p:to>
                                    </p:set>
                                    <p:animEffect transition="in" filter="fade">
                                      <p:cBhvr>
                                        <p:cTn id="319" dur="500"/>
                                        <p:tgtEl>
                                          <p:spTgt spid="408"/>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411"/>
                                        </p:tgtEl>
                                        <p:attrNameLst>
                                          <p:attrName>style.visibility</p:attrName>
                                        </p:attrNameLst>
                                      </p:cBhvr>
                                      <p:to>
                                        <p:strVal val="visible"/>
                                      </p:to>
                                    </p:set>
                                    <p:animEffect transition="in" filter="fade">
                                      <p:cBhvr>
                                        <p:cTn id="322" dur="500"/>
                                        <p:tgtEl>
                                          <p:spTgt spid="411"/>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412"/>
                                        </p:tgtEl>
                                        <p:attrNameLst>
                                          <p:attrName>style.visibility</p:attrName>
                                        </p:attrNameLst>
                                      </p:cBhvr>
                                      <p:to>
                                        <p:strVal val="visible"/>
                                      </p:to>
                                    </p:set>
                                    <p:animEffect transition="in" filter="fade">
                                      <p:cBhvr>
                                        <p:cTn id="325" dur="500"/>
                                        <p:tgtEl>
                                          <p:spTgt spid="412"/>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413"/>
                                        </p:tgtEl>
                                        <p:attrNameLst>
                                          <p:attrName>style.visibility</p:attrName>
                                        </p:attrNameLst>
                                      </p:cBhvr>
                                      <p:to>
                                        <p:strVal val="visible"/>
                                      </p:to>
                                    </p:set>
                                    <p:animEffect transition="in" filter="fade">
                                      <p:cBhvr>
                                        <p:cTn id="328" dur="500"/>
                                        <p:tgtEl>
                                          <p:spTgt spid="413"/>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414"/>
                                        </p:tgtEl>
                                        <p:attrNameLst>
                                          <p:attrName>style.visibility</p:attrName>
                                        </p:attrNameLst>
                                      </p:cBhvr>
                                      <p:to>
                                        <p:strVal val="visible"/>
                                      </p:to>
                                    </p:set>
                                    <p:animEffect transition="in" filter="fade">
                                      <p:cBhvr>
                                        <p:cTn id="331" dur="500"/>
                                        <p:tgtEl>
                                          <p:spTgt spid="414"/>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415"/>
                                        </p:tgtEl>
                                        <p:attrNameLst>
                                          <p:attrName>style.visibility</p:attrName>
                                        </p:attrNameLst>
                                      </p:cBhvr>
                                      <p:to>
                                        <p:strVal val="visible"/>
                                      </p:to>
                                    </p:set>
                                    <p:animEffect transition="in" filter="fade">
                                      <p:cBhvr>
                                        <p:cTn id="334" dur="500"/>
                                        <p:tgtEl>
                                          <p:spTgt spid="415"/>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416"/>
                                        </p:tgtEl>
                                        <p:attrNameLst>
                                          <p:attrName>style.visibility</p:attrName>
                                        </p:attrNameLst>
                                      </p:cBhvr>
                                      <p:to>
                                        <p:strVal val="visible"/>
                                      </p:to>
                                    </p:set>
                                    <p:animEffect transition="in" filter="fade">
                                      <p:cBhvr>
                                        <p:cTn id="337" dur="500"/>
                                        <p:tgtEl>
                                          <p:spTgt spid="416"/>
                                        </p:tgtEl>
                                      </p:cBhvr>
                                    </p:animEffect>
                                  </p:childTnLst>
                                </p:cTn>
                              </p:par>
                              <p:par>
                                <p:cTn id="338" presetID="10" presetClass="entr" presetSubtype="0" fill="hold" grpId="0" nodeType="withEffect">
                                  <p:stCondLst>
                                    <p:cond delay="0"/>
                                  </p:stCondLst>
                                  <p:childTnLst>
                                    <p:set>
                                      <p:cBhvr>
                                        <p:cTn id="339" dur="1" fill="hold">
                                          <p:stCondLst>
                                            <p:cond delay="0"/>
                                          </p:stCondLst>
                                        </p:cTn>
                                        <p:tgtEl>
                                          <p:spTgt spid="419"/>
                                        </p:tgtEl>
                                        <p:attrNameLst>
                                          <p:attrName>style.visibility</p:attrName>
                                        </p:attrNameLst>
                                      </p:cBhvr>
                                      <p:to>
                                        <p:strVal val="visible"/>
                                      </p:to>
                                    </p:set>
                                    <p:animEffect transition="in" filter="fade">
                                      <p:cBhvr>
                                        <p:cTn id="340" dur="500"/>
                                        <p:tgtEl>
                                          <p:spTgt spid="419"/>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420"/>
                                        </p:tgtEl>
                                        <p:attrNameLst>
                                          <p:attrName>style.visibility</p:attrName>
                                        </p:attrNameLst>
                                      </p:cBhvr>
                                      <p:to>
                                        <p:strVal val="visible"/>
                                      </p:to>
                                    </p:set>
                                    <p:animEffect transition="in" filter="fade">
                                      <p:cBhvr>
                                        <p:cTn id="343" dur="500"/>
                                        <p:tgtEl>
                                          <p:spTgt spid="420"/>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421"/>
                                        </p:tgtEl>
                                        <p:attrNameLst>
                                          <p:attrName>style.visibility</p:attrName>
                                        </p:attrNameLst>
                                      </p:cBhvr>
                                      <p:to>
                                        <p:strVal val="visible"/>
                                      </p:to>
                                    </p:set>
                                    <p:animEffect transition="in" filter="fade">
                                      <p:cBhvr>
                                        <p:cTn id="346" dur="500"/>
                                        <p:tgtEl>
                                          <p:spTgt spid="421"/>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422"/>
                                        </p:tgtEl>
                                        <p:attrNameLst>
                                          <p:attrName>style.visibility</p:attrName>
                                        </p:attrNameLst>
                                      </p:cBhvr>
                                      <p:to>
                                        <p:strVal val="visible"/>
                                      </p:to>
                                    </p:set>
                                    <p:animEffect transition="in" filter="fade">
                                      <p:cBhvr>
                                        <p:cTn id="349" dur="500"/>
                                        <p:tgtEl>
                                          <p:spTgt spid="422"/>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423"/>
                                        </p:tgtEl>
                                        <p:attrNameLst>
                                          <p:attrName>style.visibility</p:attrName>
                                        </p:attrNameLst>
                                      </p:cBhvr>
                                      <p:to>
                                        <p:strVal val="visible"/>
                                      </p:to>
                                    </p:set>
                                    <p:animEffect transition="in" filter="fade">
                                      <p:cBhvr>
                                        <p:cTn id="352" dur="500"/>
                                        <p:tgtEl>
                                          <p:spTgt spid="423"/>
                                        </p:tgtEl>
                                      </p:cBhvr>
                                    </p:animEffect>
                                  </p:childTnLst>
                                </p:cTn>
                              </p:par>
                              <p:par>
                                <p:cTn id="353" presetID="10" presetClass="entr" presetSubtype="0" fill="hold" grpId="0" nodeType="withEffect">
                                  <p:stCondLst>
                                    <p:cond delay="0"/>
                                  </p:stCondLst>
                                  <p:childTnLst>
                                    <p:set>
                                      <p:cBhvr>
                                        <p:cTn id="354" dur="1" fill="hold">
                                          <p:stCondLst>
                                            <p:cond delay="0"/>
                                          </p:stCondLst>
                                        </p:cTn>
                                        <p:tgtEl>
                                          <p:spTgt spid="424"/>
                                        </p:tgtEl>
                                        <p:attrNameLst>
                                          <p:attrName>style.visibility</p:attrName>
                                        </p:attrNameLst>
                                      </p:cBhvr>
                                      <p:to>
                                        <p:strVal val="visible"/>
                                      </p:to>
                                    </p:set>
                                    <p:animEffect transition="in" filter="fade">
                                      <p:cBhvr>
                                        <p:cTn id="355" dur="500"/>
                                        <p:tgtEl>
                                          <p:spTgt spid="424"/>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426"/>
                                        </p:tgtEl>
                                        <p:attrNameLst>
                                          <p:attrName>style.visibility</p:attrName>
                                        </p:attrNameLst>
                                      </p:cBhvr>
                                      <p:to>
                                        <p:strVal val="visible"/>
                                      </p:to>
                                    </p:set>
                                    <p:animEffect transition="in" filter="fade">
                                      <p:cBhvr>
                                        <p:cTn id="358" dur="500"/>
                                        <p:tgtEl>
                                          <p:spTgt spid="426"/>
                                        </p:tgtEl>
                                      </p:cBhvr>
                                    </p:animEffect>
                                  </p:childTnLst>
                                </p:cTn>
                              </p:par>
                              <p:par>
                                <p:cTn id="359" presetID="10" presetClass="entr" presetSubtype="0" fill="hold" grpId="0" nodeType="withEffect">
                                  <p:stCondLst>
                                    <p:cond delay="0"/>
                                  </p:stCondLst>
                                  <p:childTnLst>
                                    <p:set>
                                      <p:cBhvr>
                                        <p:cTn id="360" dur="1" fill="hold">
                                          <p:stCondLst>
                                            <p:cond delay="0"/>
                                          </p:stCondLst>
                                        </p:cTn>
                                        <p:tgtEl>
                                          <p:spTgt spid="428"/>
                                        </p:tgtEl>
                                        <p:attrNameLst>
                                          <p:attrName>style.visibility</p:attrName>
                                        </p:attrNameLst>
                                      </p:cBhvr>
                                      <p:to>
                                        <p:strVal val="visible"/>
                                      </p:to>
                                    </p:set>
                                    <p:animEffect transition="in" filter="fade">
                                      <p:cBhvr>
                                        <p:cTn id="361" dur="500"/>
                                        <p:tgtEl>
                                          <p:spTgt spid="428"/>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429"/>
                                        </p:tgtEl>
                                        <p:attrNameLst>
                                          <p:attrName>style.visibility</p:attrName>
                                        </p:attrNameLst>
                                      </p:cBhvr>
                                      <p:to>
                                        <p:strVal val="visible"/>
                                      </p:to>
                                    </p:set>
                                    <p:animEffect transition="in" filter="fade">
                                      <p:cBhvr>
                                        <p:cTn id="364" dur="500"/>
                                        <p:tgtEl>
                                          <p:spTgt spid="429"/>
                                        </p:tgtEl>
                                      </p:cBhvr>
                                    </p:animEffect>
                                  </p:childTnLst>
                                </p:cTn>
                              </p:par>
                              <p:par>
                                <p:cTn id="365" presetID="10" presetClass="entr" presetSubtype="0" fill="hold" grpId="0" nodeType="withEffect">
                                  <p:stCondLst>
                                    <p:cond delay="0"/>
                                  </p:stCondLst>
                                  <p:childTnLst>
                                    <p:set>
                                      <p:cBhvr>
                                        <p:cTn id="366" dur="1" fill="hold">
                                          <p:stCondLst>
                                            <p:cond delay="0"/>
                                          </p:stCondLst>
                                        </p:cTn>
                                        <p:tgtEl>
                                          <p:spTgt spid="430"/>
                                        </p:tgtEl>
                                        <p:attrNameLst>
                                          <p:attrName>style.visibility</p:attrName>
                                        </p:attrNameLst>
                                      </p:cBhvr>
                                      <p:to>
                                        <p:strVal val="visible"/>
                                      </p:to>
                                    </p:set>
                                    <p:animEffect transition="in" filter="fade">
                                      <p:cBhvr>
                                        <p:cTn id="367" dur="500"/>
                                        <p:tgtEl>
                                          <p:spTgt spid="430"/>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431"/>
                                        </p:tgtEl>
                                        <p:attrNameLst>
                                          <p:attrName>style.visibility</p:attrName>
                                        </p:attrNameLst>
                                      </p:cBhvr>
                                      <p:to>
                                        <p:strVal val="visible"/>
                                      </p:to>
                                    </p:set>
                                    <p:animEffect transition="in" filter="fade">
                                      <p:cBhvr>
                                        <p:cTn id="370" dur="500"/>
                                        <p:tgtEl>
                                          <p:spTgt spid="431"/>
                                        </p:tgtEl>
                                      </p:cBhvr>
                                    </p:animEffect>
                                  </p:childTnLst>
                                </p:cTn>
                              </p:par>
                              <p:par>
                                <p:cTn id="371" presetID="10" presetClass="entr" presetSubtype="0" fill="hold" grpId="0" nodeType="withEffect">
                                  <p:stCondLst>
                                    <p:cond delay="0"/>
                                  </p:stCondLst>
                                  <p:childTnLst>
                                    <p:set>
                                      <p:cBhvr>
                                        <p:cTn id="372" dur="1" fill="hold">
                                          <p:stCondLst>
                                            <p:cond delay="0"/>
                                          </p:stCondLst>
                                        </p:cTn>
                                        <p:tgtEl>
                                          <p:spTgt spid="432"/>
                                        </p:tgtEl>
                                        <p:attrNameLst>
                                          <p:attrName>style.visibility</p:attrName>
                                        </p:attrNameLst>
                                      </p:cBhvr>
                                      <p:to>
                                        <p:strVal val="visible"/>
                                      </p:to>
                                    </p:set>
                                    <p:animEffect transition="in" filter="fade">
                                      <p:cBhvr>
                                        <p:cTn id="373" dur="500"/>
                                        <p:tgtEl>
                                          <p:spTgt spid="432"/>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433"/>
                                        </p:tgtEl>
                                        <p:attrNameLst>
                                          <p:attrName>style.visibility</p:attrName>
                                        </p:attrNameLst>
                                      </p:cBhvr>
                                      <p:to>
                                        <p:strVal val="visible"/>
                                      </p:to>
                                    </p:set>
                                    <p:animEffect transition="in" filter="fade">
                                      <p:cBhvr>
                                        <p:cTn id="376" dur="500"/>
                                        <p:tgtEl>
                                          <p:spTgt spid="433"/>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434"/>
                                        </p:tgtEl>
                                        <p:attrNameLst>
                                          <p:attrName>style.visibility</p:attrName>
                                        </p:attrNameLst>
                                      </p:cBhvr>
                                      <p:to>
                                        <p:strVal val="visible"/>
                                      </p:to>
                                    </p:set>
                                    <p:animEffect transition="in" filter="fade">
                                      <p:cBhvr>
                                        <p:cTn id="379" dur="500"/>
                                        <p:tgtEl>
                                          <p:spTgt spid="434"/>
                                        </p:tgtEl>
                                      </p:cBhvr>
                                    </p:animEffect>
                                  </p:childTnLst>
                                </p:cTn>
                              </p:par>
                              <p:par>
                                <p:cTn id="380" presetID="10" presetClass="entr" presetSubtype="0" fill="hold" grpId="0" nodeType="withEffect">
                                  <p:stCondLst>
                                    <p:cond delay="0"/>
                                  </p:stCondLst>
                                  <p:childTnLst>
                                    <p:set>
                                      <p:cBhvr>
                                        <p:cTn id="381" dur="1" fill="hold">
                                          <p:stCondLst>
                                            <p:cond delay="0"/>
                                          </p:stCondLst>
                                        </p:cTn>
                                        <p:tgtEl>
                                          <p:spTgt spid="435"/>
                                        </p:tgtEl>
                                        <p:attrNameLst>
                                          <p:attrName>style.visibility</p:attrName>
                                        </p:attrNameLst>
                                      </p:cBhvr>
                                      <p:to>
                                        <p:strVal val="visible"/>
                                      </p:to>
                                    </p:set>
                                    <p:animEffect transition="in" filter="fade">
                                      <p:cBhvr>
                                        <p:cTn id="382" dur="500"/>
                                        <p:tgtEl>
                                          <p:spTgt spid="435"/>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437"/>
                                        </p:tgtEl>
                                        <p:attrNameLst>
                                          <p:attrName>style.visibility</p:attrName>
                                        </p:attrNameLst>
                                      </p:cBhvr>
                                      <p:to>
                                        <p:strVal val="visible"/>
                                      </p:to>
                                    </p:set>
                                    <p:animEffect transition="in" filter="fade">
                                      <p:cBhvr>
                                        <p:cTn id="385" dur="500"/>
                                        <p:tgtEl>
                                          <p:spTgt spid="437"/>
                                        </p:tgtEl>
                                      </p:cBhvr>
                                    </p:animEffect>
                                  </p:childTnLst>
                                </p:cTn>
                              </p:par>
                              <p:par>
                                <p:cTn id="386" presetID="10" presetClass="entr" presetSubtype="0" fill="hold" grpId="0" nodeType="withEffect">
                                  <p:stCondLst>
                                    <p:cond delay="0"/>
                                  </p:stCondLst>
                                  <p:childTnLst>
                                    <p:set>
                                      <p:cBhvr>
                                        <p:cTn id="387" dur="1" fill="hold">
                                          <p:stCondLst>
                                            <p:cond delay="0"/>
                                          </p:stCondLst>
                                        </p:cTn>
                                        <p:tgtEl>
                                          <p:spTgt spid="438"/>
                                        </p:tgtEl>
                                        <p:attrNameLst>
                                          <p:attrName>style.visibility</p:attrName>
                                        </p:attrNameLst>
                                      </p:cBhvr>
                                      <p:to>
                                        <p:strVal val="visible"/>
                                      </p:to>
                                    </p:set>
                                    <p:animEffect transition="in" filter="fade">
                                      <p:cBhvr>
                                        <p:cTn id="388" dur="500"/>
                                        <p:tgtEl>
                                          <p:spTgt spid="438"/>
                                        </p:tgtEl>
                                      </p:cBhvr>
                                    </p:animEffect>
                                  </p:childTnLst>
                                </p:cTn>
                              </p:par>
                              <p:par>
                                <p:cTn id="389" presetID="10" presetClass="entr" presetSubtype="0" fill="hold" grpId="0" nodeType="withEffect">
                                  <p:stCondLst>
                                    <p:cond delay="0"/>
                                  </p:stCondLst>
                                  <p:childTnLst>
                                    <p:set>
                                      <p:cBhvr>
                                        <p:cTn id="390" dur="1" fill="hold">
                                          <p:stCondLst>
                                            <p:cond delay="0"/>
                                          </p:stCondLst>
                                        </p:cTn>
                                        <p:tgtEl>
                                          <p:spTgt spid="439"/>
                                        </p:tgtEl>
                                        <p:attrNameLst>
                                          <p:attrName>style.visibility</p:attrName>
                                        </p:attrNameLst>
                                      </p:cBhvr>
                                      <p:to>
                                        <p:strVal val="visible"/>
                                      </p:to>
                                    </p:set>
                                    <p:animEffect transition="in" filter="fade">
                                      <p:cBhvr>
                                        <p:cTn id="391" dur="500"/>
                                        <p:tgtEl>
                                          <p:spTgt spid="439"/>
                                        </p:tgtEl>
                                      </p:cBhvr>
                                    </p:animEffect>
                                  </p:childTnLst>
                                </p:cTn>
                              </p:par>
                              <p:par>
                                <p:cTn id="392" presetID="10" presetClass="entr" presetSubtype="0" fill="hold" grpId="0" nodeType="withEffect">
                                  <p:stCondLst>
                                    <p:cond delay="0"/>
                                  </p:stCondLst>
                                  <p:childTnLst>
                                    <p:set>
                                      <p:cBhvr>
                                        <p:cTn id="393" dur="1" fill="hold">
                                          <p:stCondLst>
                                            <p:cond delay="0"/>
                                          </p:stCondLst>
                                        </p:cTn>
                                        <p:tgtEl>
                                          <p:spTgt spid="440"/>
                                        </p:tgtEl>
                                        <p:attrNameLst>
                                          <p:attrName>style.visibility</p:attrName>
                                        </p:attrNameLst>
                                      </p:cBhvr>
                                      <p:to>
                                        <p:strVal val="visible"/>
                                      </p:to>
                                    </p:set>
                                    <p:animEffect transition="in" filter="fade">
                                      <p:cBhvr>
                                        <p:cTn id="394" dur="500"/>
                                        <p:tgtEl>
                                          <p:spTgt spid="440"/>
                                        </p:tgtEl>
                                      </p:cBhvr>
                                    </p:animEffect>
                                  </p:childTnLst>
                                </p:cTn>
                              </p:par>
                              <p:par>
                                <p:cTn id="395" presetID="10" presetClass="entr" presetSubtype="0" fill="hold" grpId="0" nodeType="withEffect">
                                  <p:stCondLst>
                                    <p:cond delay="0"/>
                                  </p:stCondLst>
                                  <p:childTnLst>
                                    <p:set>
                                      <p:cBhvr>
                                        <p:cTn id="396" dur="1" fill="hold">
                                          <p:stCondLst>
                                            <p:cond delay="0"/>
                                          </p:stCondLst>
                                        </p:cTn>
                                        <p:tgtEl>
                                          <p:spTgt spid="441"/>
                                        </p:tgtEl>
                                        <p:attrNameLst>
                                          <p:attrName>style.visibility</p:attrName>
                                        </p:attrNameLst>
                                      </p:cBhvr>
                                      <p:to>
                                        <p:strVal val="visible"/>
                                      </p:to>
                                    </p:set>
                                    <p:animEffect transition="in" filter="fade">
                                      <p:cBhvr>
                                        <p:cTn id="397" dur="500"/>
                                        <p:tgtEl>
                                          <p:spTgt spid="441"/>
                                        </p:tgtEl>
                                      </p:cBhvr>
                                    </p:animEffect>
                                  </p:childTnLst>
                                </p:cTn>
                              </p:par>
                              <p:par>
                                <p:cTn id="398" presetID="10" presetClass="entr" presetSubtype="0" fill="hold" grpId="0" nodeType="withEffect">
                                  <p:stCondLst>
                                    <p:cond delay="0"/>
                                  </p:stCondLst>
                                  <p:childTnLst>
                                    <p:set>
                                      <p:cBhvr>
                                        <p:cTn id="399" dur="1" fill="hold">
                                          <p:stCondLst>
                                            <p:cond delay="0"/>
                                          </p:stCondLst>
                                        </p:cTn>
                                        <p:tgtEl>
                                          <p:spTgt spid="442"/>
                                        </p:tgtEl>
                                        <p:attrNameLst>
                                          <p:attrName>style.visibility</p:attrName>
                                        </p:attrNameLst>
                                      </p:cBhvr>
                                      <p:to>
                                        <p:strVal val="visible"/>
                                      </p:to>
                                    </p:set>
                                    <p:animEffect transition="in" filter="fade">
                                      <p:cBhvr>
                                        <p:cTn id="400" dur="500"/>
                                        <p:tgtEl>
                                          <p:spTgt spid="442"/>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443"/>
                                        </p:tgtEl>
                                        <p:attrNameLst>
                                          <p:attrName>style.visibility</p:attrName>
                                        </p:attrNameLst>
                                      </p:cBhvr>
                                      <p:to>
                                        <p:strVal val="visible"/>
                                      </p:to>
                                    </p:set>
                                    <p:animEffect transition="in" filter="fade">
                                      <p:cBhvr>
                                        <p:cTn id="403" dur="500"/>
                                        <p:tgtEl>
                                          <p:spTgt spid="443"/>
                                        </p:tgtEl>
                                      </p:cBhvr>
                                    </p:animEffect>
                                  </p:childTnLst>
                                </p:cTn>
                              </p:par>
                              <p:par>
                                <p:cTn id="404" presetID="10" presetClass="entr" presetSubtype="0" fill="hold" grpId="0" nodeType="withEffect">
                                  <p:stCondLst>
                                    <p:cond delay="0"/>
                                  </p:stCondLst>
                                  <p:childTnLst>
                                    <p:set>
                                      <p:cBhvr>
                                        <p:cTn id="405" dur="1" fill="hold">
                                          <p:stCondLst>
                                            <p:cond delay="0"/>
                                          </p:stCondLst>
                                        </p:cTn>
                                        <p:tgtEl>
                                          <p:spTgt spid="444"/>
                                        </p:tgtEl>
                                        <p:attrNameLst>
                                          <p:attrName>style.visibility</p:attrName>
                                        </p:attrNameLst>
                                      </p:cBhvr>
                                      <p:to>
                                        <p:strVal val="visible"/>
                                      </p:to>
                                    </p:set>
                                    <p:animEffect transition="in" filter="fade">
                                      <p:cBhvr>
                                        <p:cTn id="406" dur="500"/>
                                        <p:tgtEl>
                                          <p:spTgt spid="444"/>
                                        </p:tgtEl>
                                      </p:cBhvr>
                                    </p:animEffect>
                                  </p:childTnLst>
                                </p:cTn>
                              </p:par>
                              <p:par>
                                <p:cTn id="407" presetID="10" presetClass="entr" presetSubtype="0" fill="hold" grpId="0" nodeType="withEffect">
                                  <p:stCondLst>
                                    <p:cond delay="0"/>
                                  </p:stCondLst>
                                  <p:childTnLst>
                                    <p:set>
                                      <p:cBhvr>
                                        <p:cTn id="408" dur="1" fill="hold">
                                          <p:stCondLst>
                                            <p:cond delay="0"/>
                                          </p:stCondLst>
                                        </p:cTn>
                                        <p:tgtEl>
                                          <p:spTgt spid="445"/>
                                        </p:tgtEl>
                                        <p:attrNameLst>
                                          <p:attrName>style.visibility</p:attrName>
                                        </p:attrNameLst>
                                      </p:cBhvr>
                                      <p:to>
                                        <p:strVal val="visible"/>
                                      </p:to>
                                    </p:set>
                                    <p:animEffect transition="in" filter="fade">
                                      <p:cBhvr>
                                        <p:cTn id="409" dur="500"/>
                                        <p:tgtEl>
                                          <p:spTgt spid="445"/>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447"/>
                                        </p:tgtEl>
                                        <p:attrNameLst>
                                          <p:attrName>style.visibility</p:attrName>
                                        </p:attrNameLst>
                                      </p:cBhvr>
                                      <p:to>
                                        <p:strVal val="visible"/>
                                      </p:to>
                                    </p:set>
                                    <p:animEffect transition="in" filter="fade">
                                      <p:cBhvr>
                                        <p:cTn id="412" dur="500"/>
                                        <p:tgtEl>
                                          <p:spTgt spid="447"/>
                                        </p:tgtEl>
                                      </p:cBhvr>
                                    </p:animEffect>
                                  </p:childTnLst>
                                </p:cTn>
                              </p:par>
                              <p:par>
                                <p:cTn id="413" presetID="10" presetClass="entr" presetSubtype="0" fill="hold" grpId="0" nodeType="withEffect">
                                  <p:stCondLst>
                                    <p:cond delay="0"/>
                                  </p:stCondLst>
                                  <p:childTnLst>
                                    <p:set>
                                      <p:cBhvr>
                                        <p:cTn id="414" dur="1" fill="hold">
                                          <p:stCondLst>
                                            <p:cond delay="0"/>
                                          </p:stCondLst>
                                        </p:cTn>
                                        <p:tgtEl>
                                          <p:spTgt spid="448"/>
                                        </p:tgtEl>
                                        <p:attrNameLst>
                                          <p:attrName>style.visibility</p:attrName>
                                        </p:attrNameLst>
                                      </p:cBhvr>
                                      <p:to>
                                        <p:strVal val="visible"/>
                                      </p:to>
                                    </p:set>
                                    <p:animEffect transition="in" filter="fade">
                                      <p:cBhvr>
                                        <p:cTn id="415" dur="500"/>
                                        <p:tgtEl>
                                          <p:spTgt spid="448"/>
                                        </p:tgtEl>
                                      </p:cBhvr>
                                    </p:animEffect>
                                  </p:childTnLst>
                                </p:cTn>
                              </p:par>
                              <p:par>
                                <p:cTn id="416" presetID="10" presetClass="entr" presetSubtype="0" fill="hold" grpId="0" nodeType="withEffect">
                                  <p:stCondLst>
                                    <p:cond delay="0"/>
                                  </p:stCondLst>
                                  <p:childTnLst>
                                    <p:set>
                                      <p:cBhvr>
                                        <p:cTn id="417" dur="1" fill="hold">
                                          <p:stCondLst>
                                            <p:cond delay="0"/>
                                          </p:stCondLst>
                                        </p:cTn>
                                        <p:tgtEl>
                                          <p:spTgt spid="451"/>
                                        </p:tgtEl>
                                        <p:attrNameLst>
                                          <p:attrName>style.visibility</p:attrName>
                                        </p:attrNameLst>
                                      </p:cBhvr>
                                      <p:to>
                                        <p:strVal val="visible"/>
                                      </p:to>
                                    </p:set>
                                    <p:animEffect transition="in" filter="fade">
                                      <p:cBhvr>
                                        <p:cTn id="418" dur="500"/>
                                        <p:tgtEl>
                                          <p:spTgt spid="451"/>
                                        </p:tgtEl>
                                      </p:cBhvr>
                                    </p:animEffect>
                                  </p:childTnLst>
                                </p:cTn>
                              </p:par>
                              <p:par>
                                <p:cTn id="419" presetID="10" presetClass="entr" presetSubtype="0" fill="hold" grpId="0" nodeType="withEffect">
                                  <p:stCondLst>
                                    <p:cond delay="0"/>
                                  </p:stCondLst>
                                  <p:childTnLst>
                                    <p:set>
                                      <p:cBhvr>
                                        <p:cTn id="420" dur="1" fill="hold">
                                          <p:stCondLst>
                                            <p:cond delay="0"/>
                                          </p:stCondLst>
                                        </p:cTn>
                                        <p:tgtEl>
                                          <p:spTgt spid="453"/>
                                        </p:tgtEl>
                                        <p:attrNameLst>
                                          <p:attrName>style.visibility</p:attrName>
                                        </p:attrNameLst>
                                      </p:cBhvr>
                                      <p:to>
                                        <p:strVal val="visible"/>
                                      </p:to>
                                    </p:set>
                                    <p:animEffect transition="in" filter="fade">
                                      <p:cBhvr>
                                        <p:cTn id="421" dur="500"/>
                                        <p:tgtEl>
                                          <p:spTgt spid="453"/>
                                        </p:tgtEl>
                                      </p:cBhvr>
                                    </p:animEffect>
                                  </p:childTnLst>
                                </p:cTn>
                              </p:par>
                              <p:par>
                                <p:cTn id="422" presetID="10" presetClass="entr" presetSubtype="0" fill="hold" grpId="0" nodeType="withEffect">
                                  <p:stCondLst>
                                    <p:cond delay="0"/>
                                  </p:stCondLst>
                                  <p:childTnLst>
                                    <p:set>
                                      <p:cBhvr>
                                        <p:cTn id="423" dur="1" fill="hold">
                                          <p:stCondLst>
                                            <p:cond delay="0"/>
                                          </p:stCondLst>
                                        </p:cTn>
                                        <p:tgtEl>
                                          <p:spTgt spid="458"/>
                                        </p:tgtEl>
                                        <p:attrNameLst>
                                          <p:attrName>style.visibility</p:attrName>
                                        </p:attrNameLst>
                                      </p:cBhvr>
                                      <p:to>
                                        <p:strVal val="visible"/>
                                      </p:to>
                                    </p:set>
                                    <p:animEffect transition="in" filter="fade">
                                      <p:cBhvr>
                                        <p:cTn id="424" dur="500"/>
                                        <p:tgtEl>
                                          <p:spTgt spid="458"/>
                                        </p:tgtEl>
                                      </p:cBhvr>
                                    </p:animEffect>
                                  </p:childTnLst>
                                </p:cTn>
                              </p:par>
                            </p:childTnLst>
                          </p:cTn>
                        </p:par>
                      </p:childTnLst>
                    </p:cTn>
                  </p:par>
                  <p:par>
                    <p:cTn id="425" fill="hold">
                      <p:stCondLst>
                        <p:cond delay="indefinite"/>
                      </p:stCondLst>
                      <p:childTnLst>
                        <p:par>
                          <p:cTn id="426" fill="hold">
                            <p:stCondLst>
                              <p:cond delay="0"/>
                            </p:stCondLst>
                            <p:childTnLst>
                              <p:par>
                                <p:cTn id="427" presetID="10" presetClass="entr" presetSubtype="0" fill="hold" grpId="0" nodeType="clickEffect">
                                  <p:stCondLst>
                                    <p:cond delay="0"/>
                                  </p:stCondLst>
                                  <p:childTnLst>
                                    <p:set>
                                      <p:cBhvr>
                                        <p:cTn id="428" dur="1" fill="hold">
                                          <p:stCondLst>
                                            <p:cond delay="0"/>
                                          </p:stCondLst>
                                        </p:cTn>
                                        <p:tgtEl>
                                          <p:spTgt spid="456"/>
                                        </p:tgtEl>
                                        <p:attrNameLst>
                                          <p:attrName>style.visibility</p:attrName>
                                        </p:attrNameLst>
                                      </p:cBhvr>
                                      <p:to>
                                        <p:strVal val="visible"/>
                                      </p:to>
                                    </p:set>
                                    <p:animEffect transition="in" filter="fade">
                                      <p:cBhvr>
                                        <p:cTn id="429" dur="5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p:bldP spid="395" grpId="0"/>
      <p:bldP spid="409" grpId="0"/>
      <p:bldP spid="398" grpId="0"/>
      <p:bldP spid="418" grpId="0"/>
      <p:bldP spid="417" grpId="0"/>
      <p:bldP spid="400" grpId="0"/>
      <p:bldP spid="410" grpId="0"/>
      <p:bldP spid="427" grpId="0"/>
      <p:bldP spid="393" grpId="0"/>
      <p:bldP spid="406" grpId="0"/>
      <p:bldP spid="392" grpId="0"/>
      <p:bldP spid="390" grpId="0"/>
      <p:bldP spid="436" grpId="0"/>
      <p:bldP spid="403" grpId="0"/>
      <p:bldP spid="391" grpId="0"/>
      <p:bldP spid="386" grpId="0"/>
      <p:bldP spid="387" grpId="0"/>
      <p:bldP spid="446" grpId="0"/>
      <p:bldP spid="389" grpId="0"/>
      <p:bldP spid="256" grpId="0"/>
      <p:bldP spid="255" grpId="0"/>
      <p:bldP spid="318" grpId="0"/>
      <p:bldP spid="309" grpId="0"/>
      <p:bldP spid="257" grpId="0"/>
      <p:bldP spid="259" grpId="0"/>
      <p:bldP spid="303" grpId="0"/>
      <p:bldP spid="296" grpId="0"/>
      <p:bldP spid="265" grpId="0"/>
      <p:bldP spid="295" grpId="0"/>
      <p:bldP spid="267" grpId="0"/>
      <p:bldP spid="287" grpId="0"/>
      <p:bldP spid="266" grpId="0"/>
      <p:bldP spid="284" grpId="0"/>
      <p:bldP spid="271" grpId="0"/>
      <p:bldP spid="281" grpId="0"/>
      <p:bldP spid="272" grpId="0"/>
      <p:bldP spid="258" grpId="0"/>
      <p:bldP spid="260" grpId="0"/>
      <p:bldP spid="261" grpId="0"/>
      <p:bldP spid="262" grpId="0"/>
      <p:bldP spid="263" grpId="0"/>
      <p:bldP spid="264" grpId="0"/>
      <p:bldP spid="268" grpId="0"/>
      <p:bldP spid="269" grpId="0"/>
      <p:bldP spid="270" grpId="0"/>
      <p:bldP spid="273" grpId="0"/>
      <p:bldP spid="274" grpId="0"/>
      <p:bldP spid="275" grpId="0"/>
      <p:bldP spid="276" grpId="0"/>
      <p:bldP spid="277" grpId="0"/>
      <p:bldP spid="278" grpId="0"/>
      <p:bldP spid="279" grpId="0"/>
      <p:bldP spid="280" grpId="0"/>
      <p:bldP spid="282" grpId="0"/>
      <p:bldP spid="283" grpId="0"/>
      <p:bldP spid="285" grpId="0"/>
      <p:bldP spid="286" grpId="0"/>
      <p:bldP spid="288" grpId="0"/>
      <p:bldP spid="289" grpId="0"/>
      <p:bldP spid="290" grpId="0"/>
      <p:bldP spid="291" grpId="0"/>
      <p:bldP spid="292" grpId="0"/>
      <p:bldP spid="293" grpId="0"/>
      <p:bldP spid="294" grpId="0"/>
      <p:bldP spid="297" grpId="0"/>
      <p:bldP spid="298" grpId="0"/>
      <p:bldP spid="299" grpId="0"/>
      <p:bldP spid="300" grpId="0"/>
      <p:bldP spid="301" grpId="0"/>
      <p:bldP spid="302" grpId="0"/>
      <p:bldP spid="304" grpId="0"/>
      <p:bldP spid="305" grpId="0"/>
      <p:bldP spid="306" grpId="0"/>
      <p:bldP spid="307" grpId="0"/>
      <p:bldP spid="308" grpId="0"/>
      <p:bldP spid="310" grpId="0"/>
      <p:bldP spid="311" grpId="0"/>
      <p:bldP spid="312" grpId="0"/>
      <p:bldP spid="313" grpId="0"/>
      <p:bldP spid="314" grpId="0"/>
      <p:bldP spid="315" grpId="0"/>
      <p:bldP spid="316" grpId="0"/>
      <p:bldP spid="317" grpId="0"/>
      <p:bldP spid="385" grpId="0"/>
      <p:bldP spid="388" grpId="0"/>
      <p:bldP spid="394" grpId="0"/>
      <p:bldP spid="396" grpId="0"/>
      <p:bldP spid="397" grpId="0"/>
      <p:bldP spid="399" grpId="0"/>
      <p:bldP spid="401" grpId="0"/>
      <p:bldP spid="402" grpId="0"/>
      <p:bldP spid="404" grpId="0"/>
      <p:bldP spid="405" grpId="0"/>
      <p:bldP spid="407" grpId="0"/>
      <p:bldP spid="408" grpId="0"/>
      <p:bldP spid="411" grpId="0"/>
      <p:bldP spid="412" grpId="0"/>
      <p:bldP spid="413" grpId="0"/>
      <p:bldP spid="414" grpId="0"/>
      <p:bldP spid="415" grpId="0"/>
      <p:bldP spid="416" grpId="0"/>
      <p:bldP spid="419" grpId="0"/>
      <p:bldP spid="420" grpId="0"/>
      <p:bldP spid="421" grpId="0"/>
      <p:bldP spid="422" grpId="0"/>
      <p:bldP spid="423" grpId="0"/>
      <p:bldP spid="424" grpId="0"/>
      <p:bldP spid="426" grpId="0"/>
      <p:bldP spid="428" grpId="0"/>
      <p:bldP spid="429" grpId="0"/>
      <p:bldP spid="430" grpId="0"/>
      <p:bldP spid="431" grpId="0"/>
      <p:bldP spid="432" grpId="0"/>
      <p:bldP spid="433" grpId="0"/>
      <p:bldP spid="434" grpId="0"/>
      <p:bldP spid="435" grpId="0"/>
      <p:bldP spid="437" grpId="0"/>
      <p:bldP spid="438" grpId="0"/>
      <p:bldP spid="439" grpId="0"/>
      <p:bldP spid="440" grpId="0"/>
      <p:bldP spid="441" grpId="0"/>
      <p:bldP spid="442" grpId="0"/>
      <p:bldP spid="443" grpId="0"/>
      <p:bldP spid="444" grpId="0"/>
      <p:bldP spid="445" grpId="0"/>
      <p:bldP spid="447" grpId="0"/>
      <p:bldP spid="448" grpId="0"/>
      <p:bldP spid="450" grpId="0"/>
      <p:bldP spid="451" grpId="0"/>
      <p:bldP spid="452" grpId="0" animBg="1"/>
      <p:bldP spid="453" grpId="0" animBg="1"/>
      <p:bldP spid="454" grpId="0" animBg="1"/>
      <p:bldP spid="455" grpId="0" animBg="1"/>
      <p:bldP spid="456" grpId="0" animBg="1"/>
      <p:bldP spid="457" grpId="0"/>
      <p:bldP spid="45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15600" cy="1325563"/>
          </a:xfrm>
        </p:spPr>
        <p:txBody>
          <a:bodyPr>
            <a:normAutofit/>
          </a:bodyPr>
          <a:lstStyle/>
          <a:p>
            <a:r>
              <a:rPr lang="en-GB" sz="4000" dirty="0"/>
              <a:t>Effectiveness of Structured Sparsity</a:t>
            </a:r>
          </a:p>
        </p:txBody>
      </p:sp>
      <p:sp>
        <p:nvSpPr>
          <p:cNvPr id="4" name="Slide Number Placeholder 3"/>
          <p:cNvSpPr>
            <a:spLocks noGrp="1"/>
          </p:cNvSpPr>
          <p:nvPr>
            <p:ph type="sldNum" sz="quarter" idx="12"/>
          </p:nvPr>
        </p:nvSpPr>
        <p:spPr/>
        <p:txBody>
          <a:bodyPr/>
          <a:lstStyle/>
          <a:p>
            <a:fld id="{75405F3C-E1F1-4016-982B-CA91284A1E2D}" type="slidenum">
              <a:rPr lang="en-US" smtClean="0"/>
              <a:t>33</a:t>
            </a:fld>
            <a:endParaRPr lang="en-US"/>
          </a:p>
        </p:txBody>
      </p:sp>
      <p:graphicFrame>
        <p:nvGraphicFramePr>
          <p:cNvPr id="13" name="Chart 12">
            <a:extLst>
              <a:ext uri="{FF2B5EF4-FFF2-40B4-BE49-F238E27FC236}">
                <a16:creationId xmlns:a16="http://schemas.microsoft.com/office/drawing/2014/main" id="{07B9B370-DEDE-4078-8079-661098DD5E28}"/>
              </a:ext>
            </a:extLst>
          </p:cNvPr>
          <p:cNvGraphicFramePr>
            <a:graphicFrameLocks/>
          </p:cNvGraphicFramePr>
          <p:nvPr>
            <p:extLst>
              <p:ext uri="{D42A27DB-BD31-4B8C-83A1-F6EECF244321}">
                <p14:modId xmlns:p14="http://schemas.microsoft.com/office/powerpoint/2010/main" val="4118892174"/>
              </p:ext>
            </p:extLst>
          </p:nvPr>
        </p:nvGraphicFramePr>
        <p:xfrm>
          <a:off x="6338713" y="2113844"/>
          <a:ext cx="5451593" cy="32709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F14ED97-33B9-4B1B-9202-2DE0E27E9A5D}"/>
              </a:ext>
            </a:extLst>
          </p:cNvPr>
          <p:cNvGraphicFramePr>
            <a:graphicFrameLocks/>
          </p:cNvGraphicFramePr>
          <p:nvPr>
            <p:extLst>
              <p:ext uri="{D42A27DB-BD31-4B8C-83A1-F6EECF244321}">
                <p14:modId xmlns:p14="http://schemas.microsoft.com/office/powerpoint/2010/main" val="3858826494"/>
              </p:ext>
            </p:extLst>
          </p:nvPr>
        </p:nvGraphicFramePr>
        <p:xfrm>
          <a:off x="284187" y="2113844"/>
          <a:ext cx="5451593" cy="32709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1161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15600" cy="1325563"/>
          </a:xfrm>
        </p:spPr>
        <p:txBody>
          <a:bodyPr>
            <a:normAutofit/>
          </a:bodyPr>
          <a:lstStyle/>
          <a:p>
            <a:r>
              <a:rPr lang="en-GB" sz="4000" dirty="0"/>
              <a:t>Accelerating Training with Sparse Operations</a:t>
            </a:r>
          </a:p>
        </p:txBody>
      </p:sp>
      <p:sp>
        <p:nvSpPr>
          <p:cNvPr id="4" name="Slide Number Placeholder 3"/>
          <p:cNvSpPr>
            <a:spLocks noGrp="1"/>
          </p:cNvSpPr>
          <p:nvPr>
            <p:ph type="sldNum" sz="quarter" idx="12"/>
          </p:nvPr>
        </p:nvSpPr>
        <p:spPr/>
        <p:txBody>
          <a:bodyPr/>
          <a:lstStyle/>
          <a:p>
            <a:fld id="{75405F3C-E1F1-4016-982B-CA91284A1E2D}" type="slidenum">
              <a:rPr lang="en-US" smtClean="0"/>
              <a:t>34</a:t>
            </a:fld>
            <a:endParaRPr lang="en-US"/>
          </a:p>
        </p:txBody>
      </p:sp>
      <p:sp>
        <p:nvSpPr>
          <p:cNvPr id="6" name="TextBox 5">
            <a:extLst>
              <a:ext uri="{FF2B5EF4-FFF2-40B4-BE49-F238E27FC236}">
                <a16:creationId xmlns:a16="http://schemas.microsoft.com/office/drawing/2014/main" id="{EB174328-5376-4CD2-87B8-28662AB67DA2}"/>
              </a:ext>
            </a:extLst>
          </p:cNvPr>
          <p:cNvSpPr txBox="1"/>
          <p:nvPr/>
        </p:nvSpPr>
        <p:spPr>
          <a:xfrm>
            <a:off x="1642187" y="1690688"/>
            <a:ext cx="8640148" cy="769441"/>
          </a:xfrm>
          <a:prstGeom prst="rect">
            <a:avLst/>
          </a:prstGeom>
          <a:noFill/>
        </p:spPr>
        <p:txBody>
          <a:bodyPr wrap="square" rtlCol="0">
            <a:spAutoFit/>
          </a:bodyPr>
          <a:lstStyle/>
          <a:p>
            <a:pPr algn="r"/>
            <a:r>
              <a:rPr lang="en-US" sz="2400" dirty="0">
                <a:solidFill>
                  <a:schemeClr val="tx2">
                    <a:lumMod val="75000"/>
                  </a:schemeClr>
                </a:solidFill>
              </a:rPr>
              <a:t>DSD: Dense-Sparse-Dense Training for Deep Neural Networks </a:t>
            </a:r>
            <a:r>
              <a:rPr lang="en-US" sz="2000" dirty="0">
                <a:solidFill>
                  <a:schemeClr val="tx2">
                    <a:lumMod val="75000"/>
                  </a:schemeClr>
                </a:solidFill>
              </a:rPr>
              <a:t>[Han et al. ICLR 2017]</a:t>
            </a:r>
            <a:endParaRPr lang="en-US" sz="2400" dirty="0">
              <a:solidFill>
                <a:schemeClr val="tx2">
                  <a:lumMod val="75000"/>
                </a:schemeClr>
              </a:solidFill>
            </a:endParaRPr>
          </a:p>
        </p:txBody>
      </p:sp>
      <p:pic>
        <p:nvPicPr>
          <p:cNvPr id="7" name="Picture 6">
            <a:extLst>
              <a:ext uri="{FF2B5EF4-FFF2-40B4-BE49-F238E27FC236}">
                <a16:creationId xmlns:a16="http://schemas.microsoft.com/office/drawing/2014/main" id="{24C7C7B4-6C80-435A-A261-CBE5E9B3DB8F}"/>
              </a:ext>
            </a:extLst>
          </p:cNvPr>
          <p:cNvPicPr>
            <a:picLocks noChangeAspect="1"/>
          </p:cNvPicPr>
          <p:nvPr/>
        </p:nvPicPr>
        <p:blipFill>
          <a:blip r:embed="rId3"/>
          <a:stretch>
            <a:fillRect/>
          </a:stretch>
        </p:blipFill>
        <p:spPr>
          <a:xfrm>
            <a:off x="1642187" y="2460129"/>
            <a:ext cx="8706324" cy="2785311"/>
          </a:xfrm>
          <a:prstGeom prst="rect">
            <a:avLst/>
          </a:prstGeom>
        </p:spPr>
      </p:pic>
      <p:sp>
        <p:nvSpPr>
          <p:cNvPr id="9" name="TextBox 8">
            <a:extLst>
              <a:ext uri="{FF2B5EF4-FFF2-40B4-BE49-F238E27FC236}">
                <a16:creationId xmlns:a16="http://schemas.microsoft.com/office/drawing/2014/main" id="{04E28BCA-AE41-4389-BA11-8707F9DA5804}"/>
              </a:ext>
            </a:extLst>
          </p:cNvPr>
          <p:cNvSpPr txBox="1"/>
          <p:nvPr/>
        </p:nvSpPr>
        <p:spPr>
          <a:xfrm>
            <a:off x="1642187" y="5570062"/>
            <a:ext cx="8640148" cy="461665"/>
          </a:xfrm>
          <a:prstGeom prst="rect">
            <a:avLst/>
          </a:prstGeom>
          <a:noFill/>
        </p:spPr>
        <p:txBody>
          <a:bodyPr wrap="square" rtlCol="0">
            <a:spAutoFit/>
          </a:bodyPr>
          <a:lstStyle/>
          <a:p>
            <a:pPr algn="ctr"/>
            <a:r>
              <a:rPr lang="en-US" sz="2400" dirty="0">
                <a:solidFill>
                  <a:schemeClr val="tx2">
                    <a:lumMod val="75000"/>
                  </a:schemeClr>
                </a:solidFill>
              </a:rPr>
              <a:t>Adaptively switch between dense and sparse operators</a:t>
            </a:r>
          </a:p>
        </p:txBody>
      </p:sp>
    </p:spTree>
    <p:extLst>
      <p:ext uri="{BB962C8B-B14F-4D97-AF65-F5344CB8AC3E}">
        <p14:creationId xmlns:p14="http://schemas.microsoft.com/office/powerpoint/2010/main" val="29838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4D76-C4CF-4015-8533-8EA8CE3AB80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FD13754-37FE-4C35-933B-B96A48942CDE}"/>
              </a:ext>
            </a:extLst>
          </p:cNvPr>
          <p:cNvSpPr>
            <a:spLocks noGrp="1"/>
          </p:cNvSpPr>
          <p:nvPr>
            <p:ph idx="1"/>
          </p:nvPr>
        </p:nvSpPr>
        <p:spPr/>
        <p:txBody>
          <a:bodyPr/>
          <a:lstStyle/>
          <a:p>
            <a:r>
              <a:rPr lang="en-US" dirty="0">
                <a:solidFill>
                  <a:schemeClr val="tx2"/>
                </a:solidFill>
              </a:rPr>
              <a:t>Optimizing deep learning computation is important</a:t>
            </a:r>
          </a:p>
          <a:p>
            <a:pPr lvl="1"/>
            <a:endParaRPr lang="en-US" dirty="0">
              <a:solidFill>
                <a:schemeClr val="tx2"/>
              </a:solidFill>
            </a:endParaRPr>
          </a:p>
          <a:p>
            <a:r>
              <a:rPr lang="en-US" dirty="0">
                <a:solidFill>
                  <a:schemeClr val="tx2"/>
                </a:solidFill>
              </a:rPr>
              <a:t>Automatic optimization in DL framework is more important</a:t>
            </a:r>
          </a:p>
          <a:p>
            <a:pPr lvl="1"/>
            <a:endParaRPr lang="en-US" dirty="0"/>
          </a:p>
          <a:p>
            <a:r>
              <a:rPr lang="en-US" dirty="0">
                <a:solidFill>
                  <a:schemeClr val="tx2"/>
                </a:solidFill>
              </a:rPr>
              <a:t>There are still challenges and opportunities to achieve higher efficiency</a:t>
            </a:r>
          </a:p>
          <a:p>
            <a:pPr lvl="1"/>
            <a:endParaRPr lang="en-US" dirty="0">
              <a:solidFill>
                <a:schemeClr val="tx2"/>
              </a:solidFill>
            </a:endParaRPr>
          </a:p>
          <a:p>
            <a:pPr marL="0" indent="0">
              <a:buNone/>
            </a:pPr>
            <a:endParaRPr lang="en-US" dirty="0">
              <a:solidFill>
                <a:schemeClr val="tx2"/>
              </a:solidFill>
            </a:endParaRPr>
          </a:p>
        </p:txBody>
      </p:sp>
      <p:sp>
        <p:nvSpPr>
          <p:cNvPr id="4" name="Slide Number Placeholder 3">
            <a:extLst>
              <a:ext uri="{FF2B5EF4-FFF2-40B4-BE49-F238E27FC236}">
                <a16:creationId xmlns:a16="http://schemas.microsoft.com/office/drawing/2014/main" id="{162E9106-B069-4EC4-9550-A43AEAE2CDB4}"/>
              </a:ext>
            </a:extLst>
          </p:cNvPr>
          <p:cNvSpPr>
            <a:spLocks noGrp="1"/>
          </p:cNvSpPr>
          <p:nvPr>
            <p:ph type="sldNum" sz="quarter" idx="12"/>
          </p:nvPr>
        </p:nvSpPr>
        <p:spPr/>
        <p:txBody>
          <a:bodyPr/>
          <a:lstStyle/>
          <a:p>
            <a:fld id="{75405F3C-E1F1-4016-982B-CA91284A1E2D}" type="slidenum">
              <a:rPr lang="en-US" smtClean="0"/>
              <a:t>35</a:t>
            </a:fld>
            <a:endParaRPr lang="en-US"/>
          </a:p>
        </p:txBody>
      </p:sp>
    </p:spTree>
    <p:extLst>
      <p:ext uri="{BB962C8B-B14F-4D97-AF65-F5344CB8AC3E}">
        <p14:creationId xmlns:p14="http://schemas.microsoft.com/office/powerpoint/2010/main" val="1521407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Backup</a:t>
            </a:r>
            <a:endParaRPr lang="zh-CN" altLang="en-US" dirty="0"/>
          </a:p>
        </p:txBody>
      </p:sp>
      <p:sp>
        <p:nvSpPr>
          <p:cNvPr id="3" name="Content Placeholder 2"/>
          <p:cNvSpPr>
            <a:spLocks noGrp="1"/>
          </p:cNvSpPr>
          <p:nvPr>
            <p:ph idx="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5405F3C-E1F1-4016-982B-CA91284A1E2D}" type="slidenum">
              <a:rPr lang="en-US" smtClean="0"/>
              <a:t>36</a:t>
            </a:fld>
            <a:endParaRPr lang="en-US"/>
          </a:p>
        </p:txBody>
      </p:sp>
    </p:spTree>
    <p:extLst>
      <p:ext uri="{BB962C8B-B14F-4D97-AF65-F5344CB8AC3E}">
        <p14:creationId xmlns:p14="http://schemas.microsoft.com/office/powerpoint/2010/main" val="4041460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B31C173-DCF1-4166-AABA-1CA0FFB04A29}"/>
              </a:ext>
            </a:extLst>
          </p:cNvPr>
          <p:cNvSpPr>
            <a:spLocks noGrp="1"/>
          </p:cNvSpPr>
          <p:nvPr>
            <p:ph idx="1"/>
          </p:nvPr>
        </p:nvSpPr>
        <p:spPr>
          <a:xfrm>
            <a:off x="838200" y="1499340"/>
            <a:ext cx="10515600" cy="4677623"/>
          </a:xfrm>
        </p:spPr>
        <p:txBody>
          <a:bodyPr/>
          <a:lstStyle/>
          <a:p>
            <a:r>
              <a:rPr lang="en-US" dirty="0">
                <a:solidFill>
                  <a:schemeClr val="tx2"/>
                </a:solidFill>
              </a:rPr>
              <a:t>How to execute a data-flow graph in a distributed GPU-cluster?</a:t>
            </a:r>
          </a:p>
          <a:p>
            <a:endParaRPr lang="en-US" dirty="0"/>
          </a:p>
        </p:txBody>
      </p:sp>
      <p:sp>
        <p:nvSpPr>
          <p:cNvPr id="94" name="Rectangle 93">
            <a:extLst>
              <a:ext uri="{FF2B5EF4-FFF2-40B4-BE49-F238E27FC236}">
                <a16:creationId xmlns:a16="http://schemas.microsoft.com/office/drawing/2014/main" id="{731D6FD0-03A9-4F25-B998-9304F15031F6}"/>
              </a:ext>
            </a:extLst>
          </p:cNvPr>
          <p:cNvSpPr/>
          <p:nvPr/>
        </p:nvSpPr>
        <p:spPr>
          <a:xfrm>
            <a:off x="3801612" y="2212805"/>
            <a:ext cx="3158836" cy="37986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639E4CFB-8D66-44CA-8731-B3B0CF71E894}"/>
              </a:ext>
            </a:extLst>
          </p:cNvPr>
          <p:cNvSpPr>
            <a:spLocks noGrp="1"/>
          </p:cNvSpPr>
          <p:nvPr>
            <p:ph type="title"/>
          </p:nvPr>
        </p:nvSpPr>
        <p:spPr/>
        <p:txBody>
          <a:bodyPr>
            <a:normAutofit/>
          </a:bodyPr>
          <a:lstStyle/>
          <a:p>
            <a:r>
              <a:rPr lang="en-US" dirty="0"/>
              <a:t>Modern GPU Cluster Architecture</a:t>
            </a:r>
          </a:p>
        </p:txBody>
      </p:sp>
      <p:sp>
        <p:nvSpPr>
          <p:cNvPr id="4" name="Slide Number Placeholder 3">
            <a:extLst>
              <a:ext uri="{FF2B5EF4-FFF2-40B4-BE49-F238E27FC236}">
                <a16:creationId xmlns:a16="http://schemas.microsoft.com/office/drawing/2014/main" id="{B4510A1F-3DEF-403D-B106-B0733B93ECE7}"/>
              </a:ext>
            </a:extLst>
          </p:cNvPr>
          <p:cNvSpPr>
            <a:spLocks noGrp="1"/>
          </p:cNvSpPr>
          <p:nvPr>
            <p:ph type="sldNum" sz="quarter" idx="12"/>
          </p:nvPr>
        </p:nvSpPr>
        <p:spPr>
          <a:xfrm>
            <a:off x="7984658" y="6492875"/>
            <a:ext cx="2743200" cy="365125"/>
          </a:xfrm>
        </p:spPr>
        <p:txBody>
          <a:bodyPr/>
          <a:lstStyle/>
          <a:p>
            <a:fld id="{75405F3C-E1F1-4016-982B-CA91284A1E2D}" type="slidenum">
              <a:rPr lang="en-US" smtClean="0"/>
              <a:t>37</a:t>
            </a:fld>
            <a:endParaRPr lang="en-US"/>
          </a:p>
        </p:txBody>
      </p:sp>
      <p:pic>
        <p:nvPicPr>
          <p:cNvPr id="4098" name="Picture 2" descr="https://www.scan.co.uk/images/products/super/2701885-l-a.jpg">
            <a:extLst>
              <a:ext uri="{FF2B5EF4-FFF2-40B4-BE49-F238E27FC236}">
                <a16:creationId xmlns:a16="http://schemas.microsoft.com/office/drawing/2014/main" id="{19F4507F-8062-4664-B935-EED409BAD3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056" y="2313297"/>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相关图片">
            <a:extLst>
              <a:ext uri="{FF2B5EF4-FFF2-40B4-BE49-F238E27FC236}">
                <a16:creationId xmlns:a16="http://schemas.microsoft.com/office/drawing/2014/main" id="{63545F4A-1762-4A1F-AEE8-C15C6A7F32B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5638962" y="3527345"/>
            <a:ext cx="861304" cy="3755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相关图片">
            <a:extLst>
              <a:ext uri="{FF2B5EF4-FFF2-40B4-BE49-F238E27FC236}">
                <a16:creationId xmlns:a16="http://schemas.microsoft.com/office/drawing/2014/main" id="{98D47530-6205-43D8-96D4-E8239DDA35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5638962" y="3979375"/>
            <a:ext cx="861304" cy="37557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相关图片">
            <a:extLst>
              <a:ext uri="{FF2B5EF4-FFF2-40B4-BE49-F238E27FC236}">
                <a16:creationId xmlns:a16="http://schemas.microsoft.com/office/drawing/2014/main" id="{7411A57D-1998-4E91-9144-744DBE45FC9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5630689" y="4788143"/>
            <a:ext cx="861304" cy="37557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www.scan.co.uk/images/products/super/2701885-l-a.jpg">
            <a:extLst>
              <a:ext uri="{FF2B5EF4-FFF2-40B4-BE49-F238E27FC236}">
                <a16:creationId xmlns:a16="http://schemas.microsoft.com/office/drawing/2014/main" id="{2D4FDED8-FC2C-4460-A610-54561E3436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5591" y="2313297"/>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mellanox nic”的图片搜索结果">
            <a:extLst>
              <a:ext uri="{FF2B5EF4-FFF2-40B4-BE49-F238E27FC236}">
                <a16:creationId xmlns:a16="http://schemas.microsoft.com/office/drawing/2014/main" id="{23D49FC2-BAD2-4E02-A640-97436F97786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735"/>
          <a:stretch/>
        </p:blipFill>
        <p:spPr bwMode="auto">
          <a:xfrm flipH="1">
            <a:off x="5657495" y="5414025"/>
            <a:ext cx="853032" cy="59141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B0BE2A11-01C9-47EF-B94F-F1C3772EC193}"/>
              </a:ext>
            </a:extLst>
          </p:cNvPr>
          <p:cNvGrpSpPr/>
          <p:nvPr/>
        </p:nvGrpSpPr>
        <p:grpSpPr>
          <a:xfrm>
            <a:off x="4243657" y="2884797"/>
            <a:ext cx="861305" cy="1846500"/>
            <a:chOff x="4243657" y="2884797"/>
            <a:chExt cx="861305" cy="1846500"/>
          </a:xfrm>
        </p:grpSpPr>
        <p:sp>
          <p:nvSpPr>
            <p:cNvPr id="26" name="Rectangle: Rounded Corners 25">
              <a:extLst>
                <a:ext uri="{FF2B5EF4-FFF2-40B4-BE49-F238E27FC236}">
                  <a16:creationId xmlns:a16="http://schemas.microsoft.com/office/drawing/2014/main" id="{D165DA98-DE0B-47A2-958F-76EF3DE693E8}"/>
                </a:ext>
              </a:extLst>
            </p:cNvPr>
            <p:cNvSpPr/>
            <p:nvPr/>
          </p:nvSpPr>
          <p:spPr>
            <a:xfrm>
              <a:off x="4243657" y="4431969"/>
              <a:ext cx="861305" cy="299328"/>
            </a:xfrm>
            <a:prstGeom prst="roundRect">
              <a:avLst/>
            </a:prstGeom>
            <a:solidFill>
              <a:schemeClr val="accent3">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t>PCI-Express Switch</a:t>
              </a:r>
            </a:p>
          </p:txBody>
        </p:sp>
        <p:cxnSp>
          <p:nvCxnSpPr>
            <p:cNvPr id="4128" name="Connector: Elbow 4127">
              <a:extLst>
                <a:ext uri="{FF2B5EF4-FFF2-40B4-BE49-F238E27FC236}">
                  <a16:creationId xmlns:a16="http://schemas.microsoft.com/office/drawing/2014/main" id="{74756ED5-6F40-4A98-8E2A-CEB6BC51927D}"/>
                </a:ext>
              </a:extLst>
            </p:cNvPr>
            <p:cNvCxnSpPr>
              <a:cxnSpLocks/>
              <a:stCxn id="4098" idx="2"/>
              <a:endCxn id="26" idx="3"/>
            </p:cNvCxnSpPr>
            <p:nvPr/>
          </p:nvCxnSpPr>
          <p:spPr>
            <a:xfrm rot="16200000" flipH="1">
              <a:off x="4036966" y="3513637"/>
              <a:ext cx="1696836" cy="439156"/>
            </a:xfrm>
            <a:prstGeom prst="bentConnector4">
              <a:avLst>
                <a:gd name="adj1" fmla="val 9215"/>
                <a:gd name="adj2" fmla="val 152054"/>
              </a:avLst>
            </a:prstGeom>
            <a:ln w="38100">
              <a:solidFill>
                <a:schemeClr val="accent6">
                  <a:lumMod val="75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grpSp>
      <p:cxnSp>
        <p:nvCxnSpPr>
          <p:cNvPr id="4153" name="Connector: Elbow 4152">
            <a:extLst>
              <a:ext uri="{FF2B5EF4-FFF2-40B4-BE49-F238E27FC236}">
                <a16:creationId xmlns:a16="http://schemas.microsoft.com/office/drawing/2014/main" id="{F4C42F6B-DB74-40AD-88E1-82243731AEDC}"/>
              </a:ext>
            </a:extLst>
          </p:cNvPr>
          <p:cNvCxnSpPr>
            <a:stCxn id="78" idx="3"/>
            <a:endCxn id="15" idx="3"/>
          </p:cNvCxnSpPr>
          <p:nvPr/>
        </p:nvCxnSpPr>
        <p:spPr>
          <a:xfrm>
            <a:off x="6491994" y="3308262"/>
            <a:ext cx="8272" cy="406872"/>
          </a:xfrm>
          <a:prstGeom prst="bentConnector3">
            <a:avLst>
              <a:gd name="adj1" fmla="val 2863540"/>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66" name="Connector: Elbow 65">
            <a:extLst>
              <a:ext uri="{FF2B5EF4-FFF2-40B4-BE49-F238E27FC236}">
                <a16:creationId xmlns:a16="http://schemas.microsoft.com/office/drawing/2014/main" id="{95C0DD24-A6AA-402A-A9F6-2D7ABBBC0E89}"/>
              </a:ext>
            </a:extLst>
          </p:cNvPr>
          <p:cNvCxnSpPr>
            <a:stCxn id="17" idx="3"/>
            <a:endCxn id="78" idx="3"/>
          </p:cNvCxnSpPr>
          <p:nvPr/>
        </p:nvCxnSpPr>
        <p:spPr>
          <a:xfrm flipH="1" flipV="1">
            <a:off x="6491994" y="3308262"/>
            <a:ext cx="8272" cy="858902"/>
          </a:xfrm>
          <a:prstGeom prst="bentConnector3">
            <a:avLst>
              <a:gd name="adj1" fmla="val -2763540"/>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68" name="Connector: Elbow 67">
            <a:extLst>
              <a:ext uri="{FF2B5EF4-FFF2-40B4-BE49-F238E27FC236}">
                <a16:creationId xmlns:a16="http://schemas.microsoft.com/office/drawing/2014/main" id="{0EF83EC2-2CC3-4BA9-9BD1-8103D76BE498}"/>
              </a:ext>
            </a:extLst>
          </p:cNvPr>
          <p:cNvCxnSpPr>
            <a:stCxn id="21" idx="3"/>
            <a:endCxn id="79" idx="3"/>
          </p:cNvCxnSpPr>
          <p:nvPr/>
        </p:nvCxnSpPr>
        <p:spPr>
          <a:xfrm flipV="1">
            <a:off x="6491993" y="4581336"/>
            <a:ext cx="22671" cy="808526"/>
          </a:xfrm>
          <a:prstGeom prst="bentConnector3">
            <a:avLst>
              <a:gd name="adj1" fmla="val 1108337"/>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70" name="Connector: Elbow 69">
            <a:extLst>
              <a:ext uri="{FF2B5EF4-FFF2-40B4-BE49-F238E27FC236}">
                <a16:creationId xmlns:a16="http://schemas.microsoft.com/office/drawing/2014/main" id="{DE8EEBDF-875A-460A-9FAF-E5827B273928}"/>
              </a:ext>
            </a:extLst>
          </p:cNvPr>
          <p:cNvCxnSpPr>
            <a:stCxn id="20" idx="3"/>
            <a:endCxn id="79" idx="3"/>
          </p:cNvCxnSpPr>
          <p:nvPr/>
        </p:nvCxnSpPr>
        <p:spPr>
          <a:xfrm flipV="1">
            <a:off x="6491993" y="4581336"/>
            <a:ext cx="22671" cy="394596"/>
          </a:xfrm>
          <a:prstGeom prst="bentConnector3">
            <a:avLst>
              <a:gd name="adj1" fmla="val 1108337"/>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grpSp>
        <p:nvGrpSpPr>
          <p:cNvPr id="9" name="Group 8">
            <a:extLst>
              <a:ext uri="{FF2B5EF4-FFF2-40B4-BE49-F238E27FC236}">
                <a16:creationId xmlns:a16="http://schemas.microsoft.com/office/drawing/2014/main" id="{658AC357-3E35-475B-92AC-A51060A5222E}"/>
              </a:ext>
            </a:extLst>
          </p:cNvPr>
          <p:cNvGrpSpPr/>
          <p:nvPr/>
        </p:nvGrpSpPr>
        <p:grpSpPr>
          <a:xfrm>
            <a:off x="4239405" y="2884797"/>
            <a:ext cx="861305" cy="569083"/>
            <a:chOff x="4239405" y="2884797"/>
            <a:chExt cx="861305" cy="569083"/>
          </a:xfrm>
        </p:grpSpPr>
        <p:sp>
          <p:nvSpPr>
            <p:cNvPr id="10" name="Rectangle: Rounded Corners 9">
              <a:extLst>
                <a:ext uri="{FF2B5EF4-FFF2-40B4-BE49-F238E27FC236}">
                  <a16:creationId xmlns:a16="http://schemas.microsoft.com/office/drawing/2014/main" id="{F1F3EA6C-D61B-465B-8CDE-38CF21F386A5}"/>
                </a:ext>
              </a:extLst>
            </p:cNvPr>
            <p:cNvSpPr/>
            <p:nvPr/>
          </p:nvSpPr>
          <p:spPr>
            <a:xfrm>
              <a:off x="4239405" y="3154552"/>
              <a:ext cx="861305" cy="299328"/>
            </a:xfrm>
            <a:prstGeom prst="roundRect">
              <a:avLst/>
            </a:prstGeom>
            <a:solidFill>
              <a:schemeClr val="accent3">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t>PCI-Express Switch</a:t>
              </a:r>
            </a:p>
          </p:txBody>
        </p:sp>
        <p:cxnSp>
          <p:nvCxnSpPr>
            <p:cNvPr id="72" name="Straight Arrow Connector 71">
              <a:extLst>
                <a:ext uri="{FF2B5EF4-FFF2-40B4-BE49-F238E27FC236}">
                  <a16:creationId xmlns:a16="http://schemas.microsoft.com/office/drawing/2014/main" id="{8051473E-6500-430B-B113-C56B2EB07388}"/>
                </a:ext>
              </a:extLst>
            </p:cNvPr>
            <p:cNvCxnSpPr>
              <a:cxnSpLocks/>
              <a:stCxn id="4098" idx="2"/>
              <a:endCxn id="10" idx="0"/>
            </p:cNvCxnSpPr>
            <p:nvPr/>
          </p:nvCxnSpPr>
          <p:spPr>
            <a:xfrm>
              <a:off x="4665806" y="2884797"/>
              <a:ext cx="4252" cy="269755"/>
            </a:xfrm>
            <a:prstGeom prst="straightConnector1">
              <a:avLst/>
            </a:prstGeom>
            <a:ln w="38100">
              <a:solidFill>
                <a:schemeClr val="accent6">
                  <a:lumMod val="75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grpSp>
      <p:grpSp>
        <p:nvGrpSpPr>
          <p:cNvPr id="29" name="Group 28">
            <a:extLst>
              <a:ext uri="{FF2B5EF4-FFF2-40B4-BE49-F238E27FC236}">
                <a16:creationId xmlns:a16="http://schemas.microsoft.com/office/drawing/2014/main" id="{E803BEFA-A23D-48AA-9D30-926828C2C8D1}"/>
              </a:ext>
            </a:extLst>
          </p:cNvPr>
          <p:cNvGrpSpPr/>
          <p:nvPr/>
        </p:nvGrpSpPr>
        <p:grpSpPr>
          <a:xfrm>
            <a:off x="5630689" y="2884797"/>
            <a:ext cx="861305" cy="573129"/>
            <a:chOff x="5630689" y="2884797"/>
            <a:chExt cx="861305" cy="573129"/>
          </a:xfrm>
        </p:grpSpPr>
        <p:sp>
          <p:nvSpPr>
            <p:cNvPr id="78" name="Rectangle: Rounded Corners 77">
              <a:extLst>
                <a:ext uri="{FF2B5EF4-FFF2-40B4-BE49-F238E27FC236}">
                  <a16:creationId xmlns:a16="http://schemas.microsoft.com/office/drawing/2014/main" id="{7A5BC5A0-FCC1-480C-98FD-D40CEE96D4A4}"/>
                </a:ext>
              </a:extLst>
            </p:cNvPr>
            <p:cNvSpPr/>
            <p:nvPr/>
          </p:nvSpPr>
          <p:spPr>
            <a:xfrm>
              <a:off x="5630689" y="3158598"/>
              <a:ext cx="861305" cy="299328"/>
            </a:xfrm>
            <a:prstGeom prst="roundRect">
              <a:avLst/>
            </a:prstGeom>
            <a:solidFill>
              <a:schemeClr val="accent3">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t>PCI-Express Switch</a:t>
              </a:r>
            </a:p>
          </p:txBody>
        </p:sp>
        <p:cxnSp>
          <p:nvCxnSpPr>
            <p:cNvPr id="74" name="Straight Arrow Connector 73">
              <a:extLst>
                <a:ext uri="{FF2B5EF4-FFF2-40B4-BE49-F238E27FC236}">
                  <a16:creationId xmlns:a16="http://schemas.microsoft.com/office/drawing/2014/main" id="{A93DCAF3-7DD6-4784-BFB3-4D04081D4312}"/>
                </a:ext>
              </a:extLst>
            </p:cNvPr>
            <p:cNvCxnSpPr>
              <a:stCxn id="22" idx="2"/>
              <a:endCxn id="78" idx="0"/>
            </p:cNvCxnSpPr>
            <p:nvPr/>
          </p:nvCxnSpPr>
          <p:spPr>
            <a:xfrm>
              <a:off x="6061341" y="2884797"/>
              <a:ext cx="1" cy="273801"/>
            </a:xfrm>
            <a:prstGeom prst="straightConnector1">
              <a:avLst/>
            </a:prstGeom>
            <a:ln w="38100">
              <a:solidFill>
                <a:schemeClr val="accent6">
                  <a:lumMod val="75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grpSp>
      <p:cxnSp>
        <p:nvCxnSpPr>
          <p:cNvPr id="84" name="Straight Arrow Connector 83">
            <a:extLst>
              <a:ext uri="{FF2B5EF4-FFF2-40B4-BE49-F238E27FC236}">
                <a16:creationId xmlns:a16="http://schemas.microsoft.com/office/drawing/2014/main" id="{5553C585-A843-4FBC-B530-AA1C9B13C186}"/>
              </a:ext>
            </a:extLst>
          </p:cNvPr>
          <p:cNvCxnSpPr>
            <a:cxnSpLocks/>
            <a:stCxn id="4098" idx="3"/>
            <a:endCxn id="22" idx="1"/>
          </p:cNvCxnSpPr>
          <p:nvPr/>
        </p:nvCxnSpPr>
        <p:spPr>
          <a:xfrm>
            <a:off x="4951556" y="2599047"/>
            <a:ext cx="824035" cy="0"/>
          </a:xfrm>
          <a:prstGeom prst="straightConnector1">
            <a:avLst/>
          </a:prstGeom>
          <a:ln w="38100">
            <a:headEnd type="triangle"/>
            <a:tailEnd type="triangle"/>
          </a:ln>
        </p:spPr>
        <p:style>
          <a:lnRef idx="3">
            <a:schemeClr val="accent1"/>
          </a:lnRef>
          <a:fillRef idx="0">
            <a:schemeClr val="accent1"/>
          </a:fillRef>
          <a:effectRef idx="2">
            <a:schemeClr val="accent1"/>
          </a:effectRef>
          <a:fontRef idx="minor">
            <a:schemeClr val="tx1"/>
          </a:fontRef>
        </p:style>
      </p:cxnSp>
      <p:pic>
        <p:nvPicPr>
          <p:cNvPr id="21" name="Picture 4" descr="相关图片">
            <a:extLst>
              <a:ext uri="{FF2B5EF4-FFF2-40B4-BE49-F238E27FC236}">
                <a16:creationId xmlns:a16="http://schemas.microsoft.com/office/drawing/2014/main" id="{FF495B57-F923-43FC-A66F-FE2243DBC43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5630689" y="5202073"/>
            <a:ext cx="861304" cy="375577"/>
          </a:xfrm>
          <a:prstGeom prst="rect">
            <a:avLst/>
          </a:prstGeom>
          <a:noFill/>
          <a:extLst>
            <a:ext uri="{909E8E84-426E-40DD-AFC4-6F175D3DCCD1}">
              <a14:hiddenFill xmlns:a14="http://schemas.microsoft.com/office/drawing/2010/main">
                <a:solidFill>
                  <a:srgbClr val="FFFFFF"/>
                </a:solidFill>
              </a14:hiddenFill>
            </a:ext>
          </a:extLst>
        </p:spPr>
      </p:pic>
      <p:sp>
        <p:nvSpPr>
          <p:cNvPr id="342" name="TextBox 341">
            <a:extLst>
              <a:ext uri="{FF2B5EF4-FFF2-40B4-BE49-F238E27FC236}">
                <a16:creationId xmlns:a16="http://schemas.microsoft.com/office/drawing/2014/main" id="{16D79EA8-7B5E-4F52-8667-A0CD0A2DFD4A}"/>
              </a:ext>
            </a:extLst>
          </p:cNvPr>
          <p:cNvSpPr txBox="1"/>
          <p:nvPr/>
        </p:nvSpPr>
        <p:spPr>
          <a:xfrm>
            <a:off x="3482175" y="2289005"/>
            <a:ext cx="971728" cy="338554"/>
          </a:xfrm>
          <a:prstGeom prst="rect">
            <a:avLst/>
          </a:prstGeom>
          <a:noFill/>
        </p:spPr>
        <p:txBody>
          <a:bodyPr wrap="square" rtlCol="0">
            <a:spAutoFit/>
          </a:bodyPr>
          <a:lstStyle/>
          <a:p>
            <a:r>
              <a:rPr lang="en-US" sz="1600" dirty="0">
                <a:solidFill>
                  <a:schemeClr val="tx2"/>
                </a:solidFill>
              </a:rPr>
              <a:t>Server 0</a:t>
            </a:r>
          </a:p>
        </p:txBody>
      </p:sp>
      <p:grpSp>
        <p:nvGrpSpPr>
          <p:cNvPr id="347" name="Group 346">
            <a:extLst>
              <a:ext uri="{FF2B5EF4-FFF2-40B4-BE49-F238E27FC236}">
                <a16:creationId xmlns:a16="http://schemas.microsoft.com/office/drawing/2014/main" id="{CB8FF9A7-4353-4F54-A8FD-7C4FF3661CB6}"/>
              </a:ext>
            </a:extLst>
          </p:cNvPr>
          <p:cNvGrpSpPr/>
          <p:nvPr/>
        </p:nvGrpSpPr>
        <p:grpSpPr>
          <a:xfrm>
            <a:off x="1309326" y="2759026"/>
            <a:ext cx="1620780" cy="2357222"/>
            <a:chOff x="7738379" y="1106943"/>
            <a:chExt cx="2657478" cy="5070020"/>
          </a:xfrm>
        </p:grpSpPr>
        <p:pic>
          <p:nvPicPr>
            <p:cNvPr id="348" name="Picture 347" descr="http://images.anandtech.com/doci/9096/QVCA2_575px.jpg">
              <a:extLst>
                <a:ext uri="{FF2B5EF4-FFF2-40B4-BE49-F238E27FC236}">
                  <a16:creationId xmlns:a16="http://schemas.microsoft.com/office/drawing/2014/main" id="{ACC3CA3B-9B5A-4761-B78F-38B6975B9E9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678" t="4502" r="15216" b="5117"/>
            <a:stretch/>
          </p:blipFill>
          <p:spPr bwMode="auto">
            <a:xfrm>
              <a:off x="7738382" y="3290888"/>
              <a:ext cx="2657475" cy="2886075"/>
            </a:xfrm>
            <a:prstGeom prst="rect">
              <a:avLst/>
            </a:prstGeom>
            <a:noFill/>
            <a:extLst>
              <a:ext uri="{909E8E84-426E-40DD-AFC4-6F175D3DCCD1}">
                <a14:hiddenFill xmlns:a14="http://schemas.microsoft.com/office/drawing/2010/main">
                  <a:solidFill>
                    <a:srgbClr val="FFFFFF"/>
                  </a:solidFill>
                </a14:hiddenFill>
              </a:ext>
            </a:extLst>
          </p:spPr>
        </p:pic>
        <p:pic>
          <p:nvPicPr>
            <p:cNvPr id="349" name="Picture 348" descr="http://images.anandtech.com/doci/9096/QVCA2_575px.jpg">
              <a:extLst>
                <a:ext uri="{FF2B5EF4-FFF2-40B4-BE49-F238E27FC236}">
                  <a16:creationId xmlns:a16="http://schemas.microsoft.com/office/drawing/2014/main" id="{6D26B11F-E2F5-43A3-A4AF-3BD65F9B21B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678" t="4502" r="15216" b="5117"/>
            <a:stretch/>
          </p:blipFill>
          <p:spPr bwMode="auto">
            <a:xfrm>
              <a:off x="7738381" y="2557463"/>
              <a:ext cx="2657475" cy="2886075"/>
            </a:xfrm>
            <a:prstGeom prst="rect">
              <a:avLst/>
            </a:prstGeom>
            <a:noFill/>
            <a:extLst>
              <a:ext uri="{909E8E84-426E-40DD-AFC4-6F175D3DCCD1}">
                <a14:hiddenFill xmlns:a14="http://schemas.microsoft.com/office/drawing/2010/main">
                  <a:solidFill>
                    <a:srgbClr val="FFFFFF"/>
                  </a:solidFill>
                </a14:hiddenFill>
              </a:ext>
            </a:extLst>
          </p:spPr>
        </p:pic>
        <p:pic>
          <p:nvPicPr>
            <p:cNvPr id="350" name="Picture 349" descr="http://images.anandtech.com/doci/9096/QVCA2_575px.jpg">
              <a:extLst>
                <a:ext uri="{FF2B5EF4-FFF2-40B4-BE49-F238E27FC236}">
                  <a16:creationId xmlns:a16="http://schemas.microsoft.com/office/drawing/2014/main" id="{45ACC18D-82EF-472D-90FA-05B61C03FEA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678" t="4502" r="15216" b="5117"/>
            <a:stretch/>
          </p:blipFill>
          <p:spPr bwMode="auto">
            <a:xfrm>
              <a:off x="7738380" y="1824038"/>
              <a:ext cx="2657475" cy="2886075"/>
            </a:xfrm>
            <a:prstGeom prst="rect">
              <a:avLst/>
            </a:prstGeom>
            <a:noFill/>
            <a:extLst>
              <a:ext uri="{909E8E84-426E-40DD-AFC4-6F175D3DCCD1}">
                <a14:hiddenFill xmlns:a14="http://schemas.microsoft.com/office/drawing/2010/main">
                  <a:solidFill>
                    <a:srgbClr val="FFFFFF"/>
                  </a:solidFill>
                </a14:hiddenFill>
              </a:ext>
            </a:extLst>
          </p:spPr>
        </p:pic>
        <p:pic>
          <p:nvPicPr>
            <p:cNvPr id="351" name="Picture 350" descr="http://images.anandtech.com/doci/9096/QVCA2_575px.jpg">
              <a:extLst>
                <a:ext uri="{FF2B5EF4-FFF2-40B4-BE49-F238E27FC236}">
                  <a16:creationId xmlns:a16="http://schemas.microsoft.com/office/drawing/2014/main" id="{B75E41AB-55CF-4EB0-A916-E4F0809181C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678" t="4502" r="15216" b="5117"/>
            <a:stretch/>
          </p:blipFill>
          <p:spPr bwMode="auto">
            <a:xfrm>
              <a:off x="7738379" y="1106943"/>
              <a:ext cx="2657475" cy="28860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4" name="Group 223">
            <a:extLst>
              <a:ext uri="{FF2B5EF4-FFF2-40B4-BE49-F238E27FC236}">
                <a16:creationId xmlns:a16="http://schemas.microsoft.com/office/drawing/2014/main" id="{3367067A-945F-444E-B07D-6405B03884F2}"/>
              </a:ext>
            </a:extLst>
          </p:cNvPr>
          <p:cNvGrpSpPr/>
          <p:nvPr/>
        </p:nvGrpSpPr>
        <p:grpSpPr>
          <a:xfrm>
            <a:off x="4200395" y="3304215"/>
            <a:ext cx="863992" cy="2700876"/>
            <a:chOff x="4200395" y="3304215"/>
            <a:chExt cx="863992" cy="2700876"/>
          </a:xfrm>
        </p:grpSpPr>
        <p:pic>
          <p:nvPicPr>
            <p:cNvPr id="4100" name="Picture 4" descr="相关图片">
              <a:extLst>
                <a:ext uri="{FF2B5EF4-FFF2-40B4-BE49-F238E27FC236}">
                  <a16:creationId xmlns:a16="http://schemas.microsoft.com/office/drawing/2014/main" id="{2668B57C-6288-43A2-A414-220BCED9AB8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4203083" y="3532322"/>
              <a:ext cx="861304" cy="375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相关图片">
              <a:extLst>
                <a:ext uri="{FF2B5EF4-FFF2-40B4-BE49-F238E27FC236}">
                  <a16:creationId xmlns:a16="http://schemas.microsoft.com/office/drawing/2014/main" id="{8C31093D-2A0B-4CB4-B149-3D99C3FA81A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4203083" y="3979375"/>
              <a:ext cx="861304" cy="3755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相关图片">
              <a:extLst>
                <a:ext uri="{FF2B5EF4-FFF2-40B4-BE49-F238E27FC236}">
                  <a16:creationId xmlns:a16="http://schemas.microsoft.com/office/drawing/2014/main" id="{B3A0F444-5FCF-4581-A1E3-842CE32BE4F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4203083" y="4788143"/>
              <a:ext cx="861304" cy="375577"/>
            </a:xfrm>
            <a:prstGeom prst="rect">
              <a:avLst/>
            </a:prstGeom>
            <a:noFill/>
            <a:extLst>
              <a:ext uri="{909E8E84-426E-40DD-AFC4-6F175D3DCCD1}">
                <a14:hiddenFill xmlns:a14="http://schemas.microsoft.com/office/drawing/2010/main">
                  <a:solidFill>
                    <a:srgbClr val="FFFFFF"/>
                  </a:solidFill>
                </a14:hiddenFill>
              </a:ext>
            </a:extLst>
          </p:spPr>
        </p:pic>
        <p:cxnSp>
          <p:nvCxnSpPr>
            <p:cNvPr id="4099" name="Connector: Elbow 4098">
              <a:extLst>
                <a:ext uri="{FF2B5EF4-FFF2-40B4-BE49-F238E27FC236}">
                  <a16:creationId xmlns:a16="http://schemas.microsoft.com/office/drawing/2014/main" id="{E89A4D36-39D1-4FD0-8BF2-6904472038AA}"/>
                </a:ext>
              </a:extLst>
            </p:cNvPr>
            <p:cNvCxnSpPr>
              <a:cxnSpLocks/>
              <a:stCxn id="10" idx="1"/>
              <a:endCxn id="4100" idx="1"/>
            </p:cNvCxnSpPr>
            <p:nvPr/>
          </p:nvCxnSpPr>
          <p:spPr>
            <a:xfrm rot="10800000" flipV="1">
              <a:off x="4203083" y="3304215"/>
              <a:ext cx="36322" cy="415895"/>
            </a:xfrm>
            <a:prstGeom prst="bentConnector3">
              <a:avLst>
                <a:gd name="adj1" fmla="val 729371"/>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103" name="Connector: Elbow 4102">
              <a:extLst>
                <a:ext uri="{FF2B5EF4-FFF2-40B4-BE49-F238E27FC236}">
                  <a16:creationId xmlns:a16="http://schemas.microsoft.com/office/drawing/2014/main" id="{7C0F77FE-7198-481E-9E5C-0C2BD1C386B8}"/>
                </a:ext>
              </a:extLst>
            </p:cNvPr>
            <p:cNvCxnSpPr>
              <a:cxnSpLocks/>
              <a:stCxn id="10" idx="1"/>
              <a:endCxn id="14" idx="1"/>
            </p:cNvCxnSpPr>
            <p:nvPr/>
          </p:nvCxnSpPr>
          <p:spPr>
            <a:xfrm rot="10800000" flipV="1">
              <a:off x="4203083" y="3304216"/>
              <a:ext cx="36322" cy="862948"/>
            </a:xfrm>
            <a:prstGeom prst="bentConnector3">
              <a:avLst>
                <a:gd name="adj1" fmla="val 729371"/>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122" name="Connector: Elbow 4121">
              <a:extLst>
                <a:ext uri="{FF2B5EF4-FFF2-40B4-BE49-F238E27FC236}">
                  <a16:creationId xmlns:a16="http://schemas.microsoft.com/office/drawing/2014/main" id="{E25E83F9-E732-4B97-BE75-396B4B389F5A}"/>
                </a:ext>
              </a:extLst>
            </p:cNvPr>
            <p:cNvCxnSpPr>
              <a:cxnSpLocks/>
              <a:stCxn id="26" idx="1"/>
              <a:endCxn id="18" idx="1"/>
            </p:cNvCxnSpPr>
            <p:nvPr/>
          </p:nvCxnSpPr>
          <p:spPr>
            <a:xfrm rot="10800000" flipV="1">
              <a:off x="4203083" y="4581632"/>
              <a:ext cx="40574" cy="394299"/>
            </a:xfrm>
            <a:prstGeom prst="bentConnector3">
              <a:avLst>
                <a:gd name="adj1" fmla="val 663415"/>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pic>
          <p:nvPicPr>
            <p:cNvPr id="245" name="Picture 6" descr="“mellanox nic”的图片搜索结果">
              <a:extLst>
                <a:ext uri="{FF2B5EF4-FFF2-40B4-BE49-F238E27FC236}">
                  <a16:creationId xmlns:a16="http://schemas.microsoft.com/office/drawing/2014/main" id="{3387C837-5610-4336-86D4-E38B64409F0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735"/>
            <a:stretch/>
          </p:blipFill>
          <p:spPr bwMode="auto">
            <a:xfrm>
              <a:off x="4200395" y="5413680"/>
              <a:ext cx="861305" cy="5914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相关图片">
              <a:extLst>
                <a:ext uri="{FF2B5EF4-FFF2-40B4-BE49-F238E27FC236}">
                  <a16:creationId xmlns:a16="http://schemas.microsoft.com/office/drawing/2014/main" id="{59E36E87-C364-4871-9A83-952FDF3F33F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4203083" y="5170870"/>
              <a:ext cx="861304" cy="375577"/>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4" descr="相关图片">
              <a:extLst>
                <a:ext uri="{FF2B5EF4-FFF2-40B4-BE49-F238E27FC236}">
                  <a16:creationId xmlns:a16="http://schemas.microsoft.com/office/drawing/2014/main" id="{5EEAB07F-7A6F-48D7-A496-E40B88037F3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4203083" y="5182442"/>
              <a:ext cx="861304" cy="375577"/>
            </a:xfrm>
            <a:prstGeom prst="rect">
              <a:avLst/>
            </a:prstGeom>
            <a:noFill/>
            <a:extLst>
              <a:ext uri="{909E8E84-426E-40DD-AFC4-6F175D3DCCD1}">
                <a14:hiddenFill xmlns:a14="http://schemas.microsoft.com/office/drawing/2010/main">
                  <a:solidFill>
                    <a:srgbClr val="FFFFFF"/>
                  </a:solidFill>
                </a14:hiddenFill>
              </a:ext>
            </a:extLst>
          </p:spPr>
        </p:pic>
        <p:cxnSp>
          <p:nvCxnSpPr>
            <p:cNvPr id="4124" name="Connector: Elbow 4123">
              <a:extLst>
                <a:ext uri="{FF2B5EF4-FFF2-40B4-BE49-F238E27FC236}">
                  <a16:creationId xmlns:a16="http://schemas.microsoft.com/office/drawing/2014/main" id="{45AF31A5-6632-4769-8B2F-DD71AF3F64E9}"/>
                </a:ext>
              </a:extLst>
            </p:cNvPr>
            <p:cNvCxnSpPr>
              <a:cxnSpLocks/>
              <a:stCxn id="26" idx="1"/>
              <a:endCxn id="19" idx="1"/>
            </p:cNvCxnSpPr>
            <p:nvPr/>
          </p:nvCxnSpPr>
          <p:spPr>
            <a:xfrm rot="10800000" flipV="1">
              <a:off x="4203083" y="4581633"/>
              <a:ext cx="40574" cy="777026"/>
            </a:xfrm>
            <a:prstGeom prst="bentConnector3">
              <a:avLst>
                <a:gd name="adj1" fmla="val 663415"/>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368" name="Connector: Elbow 367">
              <a:extLst>
                <a:ext uri="{FF2B5EF4-FFF2-40B4-BE49-F238E27FC236}">
                  <a16:creationId xmlns:a16="http://schemas.microsoft.com/office/drawing/2014/main" id="{57B1C203-B0DE-414E-B2D1-49A7FF94C3AB}"/>
                </a:ext>
              </a:extLst>
            </p:cNvPr>
            <p:cNvCxnSpPr>
              <a:cxnSpLocks/>
              <a:stCxn id="26" idx="1"/>
              <a:endCxn id="245" idx="1"/>
            </p:cNvCxnSpPr>
            <p:nvPr/>
          </p:nvCxnSpPr>
          <p:spPr>
            <a:xfrm rot="10800000" flipV="1">
              <a:off x="4200395" y="4581632"/>
              <a:ext cx="43262" cy="1127753"/>
            </a:xfrm>
            <a:prstGeom prst="bentConnector3">
              <a:avLst>
                <a:gd name="adj1" fmla="val 628408"/>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grpSp>
      <p:cxnSp>
        <p:nvCxnSpPr>
          <p:cNvPr id="385" name="Connector: Elbow 384">
            <a:extLst>
              <a:ext uri="{FF2B5EF4-FFF2-40B4-BE49-F238E27FC236}">
                <a16:creationId xmlns:a16="http://schemas.microsoft.com/office/drawing/2014/main" id="{AD000404-C7CF-4C14-9604-5730097340E2}"/>
              </a:ext>
            </a:extLst>
          </p:cNvPr>
          <p:cNvCxnSpPr>
            <a:cxnSpLocks/>
            <a:stCxn id="24" idx="1"/>
            <a:endCxn id="79" idx="3"/>
          </p:cNvCxnSpPr>
          <p:nvPr/>
        </p:nvCxnSpPr>
        <p:spPr>
          <a:xfrm flipV="1">
            <a:off x="6510527" y="4581336"/>
            <a:ext cx="4137" cy="1128395"/>
          </a:xfrm>
          <a:prstGeom prst="bentConnector3">
            <a:avLst>
              <a:gd name="adj1" fmla="val 5625743"/>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grpSp>
        <p:nvGrpSpPr>
          <p:cNvPr id="226" name="Group 225">
            <a:extLst>
              <a:ext uri="{FF2B5EF4-FFF2-40B4-BE49-F238E27FC236}">
                <a16:creationId xmlns:a16="http://schemas.microsoft.com/office/drawing/2014/main" id="{CFAD5409-13F8-4E7E-BD18-AEE8A8BB65EC}"/>
              </a:ext>
            </a:extLst>
          </p:cNvPr>
          <p:cNvGrpSpPr/>
          <p:nvPr/>
        </p:nvGrpSpPr>
        <p:grpSpPr>
          <a:xfrm>
            <a:off x="4637398" y="5866160"/>
            <a:ext cx="5220373" cy="338554"/>
            <a:chOff x="4637398" y="5866160"/>
            <a:chExt cx="5220373" cy="338554"/>
          </a:xfrm>
        </p:grpSpPr>
        <p:sp>
          <p:nvSpPr>
            <p:cNvPr id="246" name="TextBox 245">
              <a:extLst>
                <a:ext uri="{FF2B5EF4-FFF2-40B4-BE49-F238E27FC236}">
                  <a16:creationId xmlns:a16="http://schemas.microsoft.com/office/drawing/2014/main" id="{89C7762E-19D1-47A4-BC5C-2691D143F7F8}"/>
                </a:ext>
              </a:extLst>
            </p:cNvPr>
            <p:cNvSpPr txBox="1"/>
            <p:nvPr/>
          </p:nvSpPr>
          <p:spPr>
            <a:xfrm>
              <a:off x="6943080" y="5866160"/>
              <a:ext cx="769763" cy="338554"/>
            </a:xfrm>
            <a:prstGeom prst="rect">
              <a:avLst/>
            </a:prstGeom>
            <a:noFill/>
          </p:spPr>
          <p:txBody>
            <a:bodyPr wrap="none" rtlCol="0">
              <a:spAutoFit/>
            </a:bodyPr>
            <a:lstStyle/>
            <a:p>
              <a:r>
                <a:rPr lang="en-US" sz="1600" dirty="0">
                  <a:solidFill>
                    <a:schemeClr val="tx2"/>
                  </a:solidFill>
                </a:rPr>
                <a:t>RDMA</a:t>
              </a:r>
            </a:p>
          </p:txBody>
        </p:sp>
        <p:cxnSp>
          <p:nvCxnSpPr>
            <p:cNvPr id="424" name="Connector: Elbow 423">
              <a:extLst>
                <a:ext uri="{FF2B5EF4-FFF2-40B4-BE49-F238E27FC236}">
                  <a16:creationId xmlns:a16="http://schemas.microsoft.com/office/drawing/2014/main" id="{B393A027-CDBA-46F9-A7DA-F5A235BCF809}"/>
                </a:ext>
              </a:extLst>
            </p:cNvPr>
            <p:cNvCxnSpPr>
              <a:cxnSpLocks/>
              <a:stCxn id="245" idx="2"/>
              <a:endCxn id="418" idx="2"/>
            </p:cNvCxnSpPr>
            <p:nvPr/>
          </p:nvCxnSpPr>
          <p:spPr>
            <a:xfrm rot="16200000" flipH="1">
              <a:off x="6514753" y="4121386"/>
              <a:ext cx="12700" cy="3767410"/>
            </a:xfrm>
            <a:prstGeom prst="bentConnector3">
              <a:avLst>
                <a:gd name="adj1" fmla="val 1820000"/>
              </a:avLst>
            </a:prstGeom>
            <a:ln w="19050">
              <a:solidFill>
                <a:srgbClr val="C00000"/>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27" name="Connector: Elbow 426">
              <a:extLst>
                <a:ext uri="{FF2B5EF4-FFF2-40B4-BE49-F238E27FC236}">
                  <a16:creationId xmlns:a16="http://schemas.microsoft.com/office/drawing/2014/main" id="{9CC13F98-7E38-4B7A-9BEF-F0F766A8F519}"/>
                </a:ext>
              </a:extLst>
            </p:cNvPr>
            <p:cNvCxnSpPr>
              <a:cxnSpLocks/>
              <a:stCxn id="24" idx="2"/>
              <a:endCxn id="400" idx="2"/>
            </p:cNvCxnSpPr>
            <p:nvPr/>
          </p:nvCxnSpPr>
          <p:spPr>
            <a:xfrm rot="16200000" flipH="1">
              <a:off x="7967716" y="4121731"/>
              <a:ext cx="12700" cy="3767410"/>
            </a:xfrm>
            <a:prstGeom prst="bentConnector3">
              <a:avLst>
                <a:gd name="adj1" fmla="val 1200000"/>
              </a:avLst>
            </a:prstGeom>
            <a:ln w="19050">
              <a:solidFill>
                <a:srgbClr val="C00000"/>
              </a:solidFill>
              <a:headEnd type="triangle"/>
              <a:tailEnd type="triangle"/>
            </a:ln>
          </p:spPr>
          <p:style>
            <a:lnRef idx="3">
              <a:schemeClr val="accent6"/>
            </a:lnRef>
            <a:fillRef idx="0">
              <a:schemeClr val="accent6"/>
            </a:fillRef>
            <a:effectRef idx="2">
              <a:schemeClr val="accent6"/>
            </a:effectRef>
            <a:fontRef idx="minor">
              <a:schemeClr val="tx1"/>
            </a:fontRef>
          </p:style>
        </p:cxnSp>
      </p:grpSp>
      <p:sp>
        <p:nvSpPr>
          <p:cNvPr id="438" name="TextBox 437">
            <a:extLst>
              <a:ext uri="{FF2B5EF4-FFF2-40B4-BE49-F238E27FC236}">
                <a16:creationId xmlns:a16="http://schemas.microsoft.com/office/drawing/2014/main" id="{FC06207E-F90C-41BA-8D70-ED949FA68DA1}"/>
              </a:ext>
            </a:extLst>
          </p:cNvPr>
          <p:cNvSpPr txBox="1"/>
          <p:nvPr/>
        </p:nvSpPr>
        <p:spPr>
          <a:xfrm>
            <a:off x="4956897" y="2305695"/>
            <a:ext cx="801823" cy="307777"/>
          </a:xfrm>
          <a:prstGeom prst="rect">
            <a:avLst/>
          </a:prstGeom>
          <a:noFill/>
        </p:spPr>
        <p:txBody>
          <a:bodyPr wrap="none" rtlCol="0">
            <a:spAutoFit/>
          </a:bodyPr>
          <a:lstStyle/>
          <a:p>
            <a:r>
              <a:rPr lang="en-US" sz="1400" dirty="0">
                <a:solidFill>
                  <a:schemeClr val="tx2"/>
                </a:solidFill>
              </a:rPr>
              <a:t>QPI bus</a:t>
            </a:r>
          </a:p>
        </p:txBody>
      </p:sp>
      <p:grpSp>
        <p:nvGrpSpPr>
          <p:cNvPr id="225" name="Group 224">
            <a:extLst>
              <a:ext uri="{FF2B5EF4-FFF2-40B4-BE49-F238E27FC236}">
                <a16:creationId xmlns:a16="http://schemas.microsoft.com/office/drawing/2014/main" id="{458830EE-A78D-4DF7-A904-B9B9E0DFABEB}"/>
              </a:ext>
            </a:extLst>
          </p:cNvPr>
          <p:cNvGrpSpPr/>
          <p:nvPr/>
        </p:nvGrpSpPr>
        <p:grpSpPr>
          <a:xfrm>
            <a:off x="7214747" y="2212803"/>
            <a:ext cx="3513111" cy="3798637"/>
            <a:chOff x="7214747" y="2212803"/>
            <a:chExt cx="3513111" cy="3798637"/>
          </a:xfrm>
        </p:grpSpPr>
        <p:sp>
          <p:nvSpPr>
            <p:cNvPr id="391" name="Rectangle 390">
              <a:extLst>
                <a:ext uri="{FF2B5EF4-FFF2-40B4-BE49-F238E27FC236}">
                  <a16:creationId xmlns:a16="http://schemas.microsoft.com/office/drawing/2014/main" id="{8D780013-7765-4999-87DE-0CC89FB70E63}"/>
                </a:ext>
              </a:extLst>
            </p:cNvPr>
            <p:cNvSpPr/>
            <p:nvPr/>
          </p:nvSpPr>
          <p:spPr>
            <a:xfrm>
              <a:off x="7569022" y="2212803"/>
              <a:ext cx="3158836" cy="379863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392" name="Picture 2" descr="https://www.scan.co.uk/images/products/super/2701885-l-a.jpg">
              <a:extLst>
                <a:ext uri="{FF2B5EF4-FFF2-40B4-BE49-F238E27FC236}">
                  <a16:creationId xmlns:a16="http://schemas.microsoft.com/office/drawing/2014/main" id="{3B57DB4D-52A6-4630-996F-C6D45B835E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7466" y="2313297"/>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393" name="Picture 4" descr="相关图片">
              <a:extLst>
                <a:ext uri="{FF2B5EF4-FFF2-40B4-BE49-F238E27FC236}">
                  <a16:creationId xmlns:a16="http://schemas.microsoft.com/office/drawing/2014/main" id="{CFE0C2CB-37CA-466B-B525-D1BA657B126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7970493" y="3532322"/>
              <a:ext cx="861304" cy="375577"/>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4" descr="相关图片">
              <a:extLst>
                <a:ext uri="{FF2B5EF4-FFF2-40B4-BE49-F238E27FC236}">
                  <a16:creationId xmlns:a16="http://schemas.microsoft.com/office/drawing/2014/main" id="{A95B8DFB-86EC-4AA4-AAAD-01767B9514B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7970493" y="3979375"/>
              <a:ext cx="861304" cy="375577"/>
            </a:xfrm>
            <a:prstGeom prst="rect">
              <a:avLst/>
            </a:prstGeom>
            <a:noFill/>
            <a:extLst>
              <a:ext uri="{909E8E84-426E-40DD-AFC4-6F175D3DCCD1}">
                <a14:hiddenFill xmlns:a14="http://schemas.microsoft.com/office/drawing/2010/main">
                  <a:solidFill>
                    <a:srgbClr val="FFFFFF"/>
                  </a:solidFill>
                </a14:hiddenFill>
              </a:ext>
            </a:extLst>
          </p:spPr>
        </p:pic>
        <p:pic>
          <p:nvPicPr>
            <p:cNvPr id="395" name="Picture 4" descr="相关图片">
              <a:extLst>
                <a:ext uri="{FF2B5EF4-FFF2-40B4-BE49-F238E27FC236}">
                  <a16:creationId xmlns:a16="http://schemas.microsoft.com/office/drawing/2014/main" id="{92F3D77E-5864-4B88-9061-73A254EDDA6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9406372" y="3527345"/>
              <a:ext cx="861304" cy="375577"/>
            </a:xfrm>
            <a:prstGeom prst="rect">
              <a:avLst/>
            </a:prstGeom>
            <a:noFill/>
            <a:extLst>
              <a:ext uri="{909E8E84-426E-40DD-AFC4-6F175D3DCCD1}">
                <a14:hiddenFill xmlns:a14="http://schemas.microsoft.com/office/drawing/2010/main">
                  <a:solidFill>
                    <a:srgbClr val="FFFFFF"/>
                  </a:solidFill>
                </a14:hiddenFill>
              </a:ext>
            </a:extLst>
          </p:spPr>
        </p:pic>
        <p:pic>
          <p:nvPicPr>
            <p:cNvPr id="396" name="Picture 4" descr="相关图片">
              <a:extLst>
                <a:ext uri="{FF2B5EF4-FFF2-40B4-BE49-F238E27FC236}">
                  <a16:creationId xmlns:a16="http://schemas.microsoft.com/office/drawing/2014/main" id="{8A984A2B-C5B9-48E6-9662-BBFDA18DC25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9406372" y="3979375"/>
              <a:ext cx="861304" cy="375577"/>
            </a:xfrm>
            <a:prstGeom prst="rect">
              <a:avLst/>
            </a:prstGeom>
            <a:noFill/>
            <a:extLst>
              <a:ext uri="{909E8E84-426E-40DD-AFC4-6F175D3DCCD1}">
                <a14:hiddenFill xmlns:a14="http://schemas.microsoft.com/office/drawing/2010/main">
                  <a:solidFill>
                    <a:srgbClr val="FFFFFF"/>
                  </a:solidFill>
                </a14:hiddenFill>
              </a:ext>
            </a:extLst>
          </p:spPr>
        </p:pic>
        <p:pic>
          <p:nvPicPr>
            <p:cNvPr id="397" name="Picture 4" descr="相关图片">
              <a:extLst>
                <a:ext uri="{FF2B5EF4-FFF2-40B4-BE49-F238E27FC236}">
                  <a16:creationId xmlns:a16="http://schemas.microsoft.com/office/drawing/2014/main" id="{AEB7D30C-7C62-47BB-9869-CB395B05DAC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7970493" y="4788143"/>
              <a:ext cx="861304" cy="375577"/>
            </a:xfrm>
            <a:prstGeom prst="rect">
              <a:avLst/>
            </a:prstGeom>
            <a:noFill/>
            <a:extLst>
              <a:ext uri="{909E8E84-426E-40DD-AFC4-6F175D3DCCD1}">
                <a14:hiddenFill xmlns:a14="http://schemas.microsoft.com/office/drawing/2010/main">
                  <a:solidFill>
                    <a:srgbClr val="FFFFFF"/>
                  </a:solidFill>
                </a14:hiddenFill>
              </a:ext>
            </a:extLst>
          </p:spPr>
        </p:pic>
        <p:pic>
          <p:nvPicPr>
            <p:cNvPr id="398" name="Picture 4" descr="相关图片">
              <a:extLst>
                <a:ext uri="{FF2B5EF4-FFF2-40B4-BE49-F238E27FC236}">
                  <a16:creationId xmlns:a16="http://schemas.microsoft.com/office/drawing/2014/main" id="{6F48B5AD-4B0A-47B1-A170-9AD04DF13F2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9398099" y="4788143"/>
              <a:ext cx="861304" cy="375577"/>
            </a:xfrm>
            <a:prstGeom prst="rect">
              <a:avLst/>
            </a:prstGeom>
            <a:noFill/>
            <a:extLst>
              <a:ext uri="{909E8E84-426E-40DD-AFC4-6F175D3DCCD1}">
                <a14:hiddenFill xmlns:a14="http://schemas.microsoft.com/office/drawing/2010/main">
                  <a:solidFill>
                    <a:srgbClr val="FFFFFF"/>
                  </a:solidFill>
                </a14:hiddenFill>
              </a:ext>
            </a:extLst>
          </p:spPr>
        </p:pic>
        <p:pic>
          <p:nvPicPr>
            <p:cNvPr id="399" name="Picture 2" descr="https://www.scan.co.uk/images/products/super/2701885-l-a.jpg">
              <a:extLst>
                <a:ext uri="{FF2B5EF4-FFF2-40B4-BE49-F238E27FC236}">
                  <a16:creationId xmlns:a16="http://schemas.microsoft.com/office/drawing/2014/main" id="{53927109-7391-4A03-AA2A-2E4EDABFF4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3001" y="2313297"/>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00" name="Picture 6" descr="“mellanox nic”的图片搜索结果">
              <a:extLst>
                <a:ext uri="{FF2B5EF4-FFF2-40B4-BE49-F238E27FC236}">
                  <a16:creationId xmlns:a16="http://schemas.microsoft.com/office/drawing/2014/main" id="{5791B938-FDF7-4E54-BDF0-83E09C184F4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735"/>
            <a:stretch/>
          </p:blipFill>
          <p:spPr bwMode="auto">
            <a:xfrm flipH="1">
              <a:off x="9424905" y="5414025"/>
              <a:ext cx="853032" cy="591411"/>
            </a:xfrm>
            <a:prstGeom prst="rect">
              <a:avLst/>
            </a:prstGeom>
            <a:noFill/>
            <a:extLst>
              <a:ext uri="{909E8E84-426E-40DD-AFC4-6F175D3DCCD1}">
                <a14:hiddenFill xmlns:a14="http://schemas.microsoft.com/office/drawing/2010/main">
                  <a:solidFill>
                    <a:srgbClr val="FFFFFF"/>
                  </a:solidFill>
                </a14:hiddenFill>
              </a:ext>
            </a:extLst>
          </p:spPr>
        </p:pic>
        <p:sp>
          <p:nvSpPr>
            <p:cNvPr id="401" name="Rectangle: Rounded Corners 400">
              <a:extLst>
                <a:ext uri="{FF2B5EF4-FFF2-40B4-BE49-F238E27FC236}">
                  <a16:creationId xmlns:a16="http://schemas.microsoft.com/office/drawing/2014/main" id="{7466C456-EBDE-458C-B549-716BD0335B2A}"/>
                </a:ext>
              </a:extLst>
            </p:cNvPr>
            <p:cNvSpPr/>
            <p:nvPr/>
          </p:nvSpPr>
          <p:spPr>
            <a:xfrm>
              <a:off x="8006815" y="3154552"/>
              <a:ext cx="861305" cy="299328"/>
            </a:xfrm>
            <a:prstGeom prst="roundRect">
              <a:avLst/>
            </a:prstGeom>
            <a:solidFill>
              <a:schemeClr val="accent3">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t>PCI-Express Switch</a:t>
              </a:r>
            </a:p>
          </p:txBody>
        </p:sp>
        <p:sp>
          <p:nvSpPr>
            <p:cNvPr id="402" name="Rectangle: Rounded Corners 401">
              <a:extLst>
                <a:ext uri="{FF2B5EF4-FFF2-40B4-BE49-F238E27FC236}">
                  <a16:creationId xmlns:a16="http://schemas.microsoft.com/office/drawing/2014/main" id="{E59AB32A-AA95-4253-A0EF-8A25BF57EEA7}"/>
                </a:ext>
              </a:extLst>
            </p:cNvPr>
            <p:cNvSpPr/>
            <p:nvPr/>
          </p:nvSpPr>
          <p:spPr>
            <a:xfrm>
              <a:off x="8011067" y="4431969"/>
              <a:ext cx="861305" cy="299328"/>
            </a:xfrm>
            <a:prstGeom prst="roundRect">
              <a:avLst/>
            </a:prstGeom>
            <a:solidFill>
              <a:schemeClr val="accent3">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t>PCI-Express Switch</a:t>
              </a:r>
            </a:p>
          </p:txBody>
        </p:sp>
        <p:cxnSp>
          <p:nvCxnSpPr>
            <p:cNvPr id="403" name="Connector: Elbow 402">
              <a:extLst>
                <a:ext uri="{FF2B5EF4-FFF2-40B4-BE49-F238E27FC236}">
                  <a16:creationId xmlns:a16="http://schemas.microsoft.com/office/drawing/2014/main" id="{3B3D92A2-3558-4B56-8196-71E44B2FA6CC}"/>
                </a:ext>
              </a:extLst>
            </p:cNvPr>
            <p:cNvCxnSpPr>
              <a:cxnSpLocks/>
              <a:stCxn id="401" idx="1"/>
              <a:endCxn id="393" idx="1"/>
            </p:cNvCxnSpPr>
            <p:nvPr/>
          </p:nvCxnSpPr>
          <p:spPr>
            <a:xfrm rot="10800000" flipV="1">
              <a:off x="7970493" y="3304215"/>
              <a:ext cx="36322" cy="415895"/>
            </a:xfrm>
            <a:prstGeom prst="bentConnector3">
              <a:avLst>
                <a:gd name="adj1" fmla="val 729371"/>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04" name="Connector: Elbow 403">
              <a:extLst>
                <a:ext uri="{FF2B5EF4-FFF2-40B4-BE49-F238E27FC236}">
                  <a16:creationId xmlns:a16="http://schemas.microsoft.com/office/drawing/2014/main" id="{557A190D-0E68-487E-A00F-9F9B15FBD13F}"/>
                </a:ext>
              </a:extLst>
            </p:cNvPr>
            <p:cNvCxnSpPr>
              <a:cxnSpLocks/>
              <a:stCxn id="401" idx="1"/>
              <a:endCxn id="394" idx="1"/>
            </p:cNvCxnSpPr>
            <p:nvPr/>
          </p:nvCxnSpPr>
          <p:spPr>
            <a:xfrm rot="10800000" flipV="1">
              <a:off x="7970493" y="3304216"/>
              <a:ext cx="36322" cy="862948"/>
            </a:xfrm>
            <a:prstGeom prst="bentConnector3">
              <a:avLst>
                <a:gd name="adj1" fmla="val 729371"/>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05" name="Connector: Elbow 404">
              <a:extLst>
                <a:ext uri="{FF2B5EF4-FFF2-40B4-BE49-F238E27FC236}">
                  <a16:creationId xmlns:a16="http://schemas.microsoft.com/office/drawing/2014/main" id="{E1070E5C-9098-4BDA-BCF5-1F849F5AF474}"/>
                </a:ext>
              </a:extLst>
            </p:cNvPr>
            <p:cNvCxnSpPr>
              <a:cxnSpLocks/>
              <a:stCxn id="402" idx="1"/>
              <a:endCxn id="397" idx="1"/>
            </p:cNvCxnSpPr>
            <p:nvPr/>
          </p:nvCxnSpPr>
          <p:spPr>
            <a:xfrm rot="10800000" flipV="1">
              <a:off x="7970493" y="4581632"/>
              <a:ext cx="40574" cy="394299"/>
            </a:xfrm>
            <a:prstGeom prst="bentConnector3">
              <a:avLst>
                <a:gd name="adj1" fmla="val 663415"/>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06" name="Connector: Elbow 405">
              <a:extLst>
                <a:ext uri="{FF2B5EF4-FFF2-40B4-BE49-F238E27FC236}">
                  <a16:creationId xmlns:a16="http://schemas.microsoft.com/office/drawing/2014/main" id="{E8B1FEBC-3B45-4EDF-9AD5-26DED3415597}"/>
                </a:ext>
              </a:extLst>
            </p:cNvPr>
            <p:cNvCxnSpPr>
              <a:cxnSpLocks/>
              <a:stCxn id="392" idx="2"/>
              <a:endCxn id="402" idx="3"/>
            </p:cNvCxnSpPr>
            <p:nvPr/>
          </p:nvCxnSpPr>
          <p:spPr>
            <a:xfrm rot="16200000" flipH="1">
              <a:off x="7804376" y="3513637"/>
              <a:ext cx="1696836" cy="439156"/>
            </a:xfrm>
            <a:prstGeom prst="bentConnector4">
              <a:avLst>
                <a:gd name="adj1" fmla="val 9215"/>
                <a:gd name="adj2" fmla="val 152054"/>
              </a:avLst>
            </a:prstGeom>
            <a:ln w="38100">
              <a:solidFill>
                <a:schemeClr val="accent6">
                  <a:lumMod val="75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sp>
          <p:nvSpPr>
            <p:cNvPr id="407" name="Rectangle: Rounded Corners 406">
              <a:extLst>
                <a:ext uri="{FF2B5EF4-FFF2-40B4-BE49-F238E27FC236}">
                  <a16:creationId xmlns:a16="http://schemas.microsoft.com/office/drawing/2014/main" id="{43BB3515-9844-4988-8135-906F43A8B067}"/>
                </a:ext>
              </a:extLst>
            </p:cNvPr>
            <p:cNvSpPr/>
            <p:nvPr/>
          </p:nvSpPr>
          <p:spPr>
            <a:xfrm>
              <a:off x="9398099" y="3158598"/>
              <a:ext cx="861305" cy="299328"/>
            </a:xfrm>
            <a:prstGeom prst="roundRect">
              <a:avLst/>
            </a:prstGeom>
            <a:solidFill>
              <a:schemeClr val="accent3">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t>PCI-Express Switch</a:t>
              </a:r>
            </a:p>
          </p:txBody>
        </p:sp>
        <p:sp>
          <p:nvSpPr>
            <p:cNvPr id="408" name="Rectangle: Rounded Corners 407">
              <a:extLst>
                <a:ext uri="{FF2B5EF4-FFF2-40B4-BE49-F238E27FC236}">
                  <a16:creationId xmlns:a16="http://schemas.microsoft.com/office/drawing/2014/main" id="{E2A3F42C-ECE4-4717-B493-E90D83598CAF}"/>
                </a:ext>
              </a:extLst>
            </p:cNvPr>
            <p:cNvSpPr/>
            <p:nvPr/>
          </p:nvSpPr>
          <p:spPr>
            <a:xfrm>
              <a:off x="9420769" y="4431672"/>
              <a:ext cx="861305" cy="299328"/>
            </a:xfrm>
            <a:prstGeom prst="roundRect">
              <a:avLst/>
            </a:prstGeom>
            <a:solidFill>
              <a:schemeClr val="accent3">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t>PCI-Express Switch</a:t>
              </a:r>
            </a:p>
          </p:txBody>
        </p:sp>
        <p:cxnSp>
          <p:nvCxnSpPr>
            <p:cNvPr id="409" name="Connector: Elbow 408">
              <a:extLst>
                <a:ext uri="{FF2B5EF4-FFF2-40B4-BE49-F238E27FC236}">
                  <a16:creationId xmlns:a16="http://schemas.microsoft.com/office/drawing/2014/main" id="{4596D3F4-9996-47DE-8476-D16A053707BE}"/>
                </a:ext>
              </a:extLst>
            </p:cNvPr>
            <p:cNvCxnSpPr>
              <a:cxnSpLocks/>
              <a:stCxn id="399" idx="2"/>
              <a:endCxn id="408" idx="1"/>
            </p:cNvCxnSpPr>
            <p:nvPr/>
          </p:nvCxnSpPr>
          <p:spPr>
            <a:xfrm rot="5400000">
              <a:off x="8776491" y="3529075"/>
              <a:ext cx="1696539" cy="407982"/>
            </a:xfrm>
            <a:prstGeom prst="bentConnector4">
              <a:avLst>
                <a:gd name="adj1" fmla="val 9657"/>
                <a:gd name="adj2" fmla="val 156032"/>
              </a:avLst>
            </a:prstGeom>
            <a:ln w="38100">
              <a:solidFill>
                <a:schemeClr val="accent6">
                  <a:lumMod val="75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10" name="Connector: Elbow 409">
              <a:extLst>
                <a:ext uri="{FF2B5EF4-FFF2-40B4-BE49-F238E27FC236}">
                  <a16:creationId xmlns:a16="http://schemas.microsoft.com/office/drawing/2014/main" id="{234FD674-1F2B-4CF4-9D5C-5595460855B0}"/>
                </a:ext>
              </a:extLst>
            </p:cNvPr>
            <p:cNvCxnSpPr>
              <a:stCxn id="407" idx="3"/>
              <a:endCxn id="395" idx="3"/>
            </p:cNvCxnSpPr>
            <p:nvPr/>
          </p:nvCxnSpPr>
          <p:spPr>
            <a:xfrm>
              <a:off x="10259404" y="3308262"/>
              <a:ext cx="8272" cy="406872"/>
            </a:xfrm>
            <a:prstGeom prst="bentConnector3">
              <a:avLst>
                <a:gd name="adj1" fmla="val 2863540"/>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11" name="Connector: Elbow 410">
              <a:extLst>
                <a:ext uri="{FF2B5EF4-FFF2-40B4-BE49-F238E27FC236}">
                  <a16:creationId xmlns:a16="http://schemas.microsoft.com/office/drawing/2014/main" id="{4DBF0DF8-E06D-445E-BDB7-3A11C4ADCB81}"/>
                </a:ext>
              </a:extLst>
            </p:cNvPr>
            <p:cNvCxnSpPr>
              <a:stCxn id="396" idx="3"/>
              <a:endCxn id="407" idx="3"/>
            </p:cNvCxnSpPr>
            <p:nvPr/>
          </p:nvCxnSpPr>
          <p:spPr>
            <a:xfrm flipH="1" flipV="1">
              <a:off x="10259404" y="3308262"/>
              <a:ext cx="8272" cy="858902"/>
            </a:xfrm>
            <a:prstGeom prst="bentConnector3">
              <a:avLst>
                <a:gd name="adj1" fmla="val -2763540"/>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12" name="Connector: Elbow 411">
              <a:extLst>
                <a:ext uri="{FF2B5EF4-FFF2-40B4-BE49-F238E27FC236}">
                  <a16:creationId xmlns:a16="http://schemas.microsoft.com/office/drawing/2014/main" id="{8417590A-7610-4BB0-9BE1-337E27AC2A81}"/>
                </a:ext>
              </a:extLst>
            </p:cNvPr>
            <p:cNvCxnSpPr>
              <a:stCxn id="417" idx="3"/>
              <a:endCxn id="408" idx="3"/>
            </p:cNvCxnSpPr>
            <p:nvPr/>
          </p:nvCxnSpPr>
          <p:spPr>
            <a:xfrm flipV="1">
              <a:off x="10259403" y="4581336"/>
              <a:ext cx="22671" cy="808526"/>
            </a:xfrm>
            <a:prstGeom prst="bentConnector3">
              <a:avLst>
                <a:gd name="adj1" fmla="val 1108337"/>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13" name="Connector: Elbow 412">
              <a:extLst>
                <a:ext uri="{FF2B5EF4-FFF2-40B4-BE49-F238E27FC236}">
                  <a16:creationId xmlns:a16="http://schemas.microsoft.com/office/drawing/2014/main" id="{9B98FD2C-0F8A-4CEF-8C1A-1E5D5E6A2952}"/>
                </a:ext>
              </a:extLst>
            </p:cNvPr>
            <p:cNvCxnSpPr>
              <a:stCxn id="398" idx="3"/>
              <a:endCxn id="408" idx="3"/>
            </p:cNvCxnSpPr>
            <p:nvPr/>
          </p:nvCxnSpPr>
          <p:spPr>
            <a:xfrm flipV="1">
              <a:off x="10259403" y="4581336"/>
              <a:ext cx="22671" cy="394596"/>
            </a:xfrm>
            <a:prstGeom prst="bentConnector3">
              <a:avLst>
                <a:gd name="adj1" fmla="val 1108337"/>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14" name="Straight Arrow Connector 413">
              <a:extLst>
                <a:ext uri="{FF2B5EF4-FFF2-40B4-BE49-F238E27FC236}">
                  <a16:creationId xmlns:a16="http://schemas.microsoft.com/office/drawing/2014/main" id="{291D813D-E580-4DCF-A5F5-4CDF1A4F1C37}"/>
                </a:ext>
              </a:extLst>
            </p:cNvPr>
            <p:cNvCxnSpPr>
              <a:cxnSpLocks/>
              <a:stCxn id="392" idx="2"/>
              <a:endCxn id="401" idx="0"/>
            </p:cNvCxnSpPr>
            <p:nvPr/>
          </p:nvCxnSpPr>
          <p:spPr>
            <a:xfrm>
              <a:off x="8433216" y="2884797"/>
              <a:ext cx="4252" cy="269755"/>
            </a:xfrm>
            <a:prstGeom prst="straightConnector1">
              <a:avLst/>
            </a:prstGeom>
            <a:ln w="38100">
              <a:solidFill>
                <a:schemeClr val="accent6">
                  <a:lumMod val="75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15" name="Straight Arrow Connector 414">
              <a:extLst>
                <a:ext uri="{FF2B5EF4-FFF2-40B4-BE49-F238E27FC236}">
                  <a16:creationId xmlns:a16="http://schemas.microsoft.com/office/drawing/2014/main" id="{008B0A4A-91C7-46D2-94E3-27CD2238E1AE}"/>
                </a:ext>
              </a:extLst>
            </p:cNvPr>
            <p:cNvCxnSpPr>
              <a:stCxn id="399" idx="2"/>
              <a:endCxn id="407" idx="0"/>
            </p:cNvCxnSpPr>
            <p:nvPr/>
          </p:nvCxnSpPr>
          <p:spPr>
            <a:xfrm>
              <a:off x="9828751" y="2884797"/>
              <a:ext cx="1" cy="273801"/>
            </a:xfrm>
            <a:prstGeom prst="straightConnector1">
              <a:avLst/>
            </a:prstGeom>
            <a:ln w="38100">
              <a:solidFill>
                <a:schemeClr val="accent6">
                  <a:lumMod val="75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16" name="Straight Arrow Connector 415">
              <a:extLst>
                <a:ext uri="{FF2B5EF4-FFF2-40B4-BE49-F238E27FC236}">
                  <a16:creationId xmlns:a16="http://schemas.microsoft.com/office/drawing/2014/main" id="{696DF9BF-2086-463B-A569-E7BD2BF6C47B}"/>
                </a:ext>
              </a:extLst>
            </p:cNvPr>
            <p:cNvCxnSpPr>
              <a:stCxn id="392" idx="3"/>
              <a:endCxn id="399" idx="1"/>
            </p:cNvCxnSpPr>
            <p:nvPr/>
          </p:nvCxnSpPr>
          <p:spPr>
            <a:xfrm>
              <a:off x="8718966" y="2599047"/>
              <a:ext cx="824035" cy="0"/>
            </a:xfrm>
            <a:prstGeom prst="straightConnector1">
              <a:avLst/>
            </a:prstGeom>
            <a:ln w="38100">
              <a:headEnd type="triangle"/>
              <a:tailEnd type="triangle"/>
            </a:ln>
          </p:spPr>
          <p:style>
            <a:lnRef idx="3">
              <a:schemeClr val="accent1"/>
            </a:lnRef>
            <a:fillRef idx="0">
              <a:schemeClr val="accent1"/>
            </a:fillRef>
            <a:effectRef idx="2">
              <a:schemeClr val="accent1"/>
            </a:effectRef>
            <a:fontRef idx="minor">
              <a:schemeClr val="tx1"/>
            </a:fontRef>
          </p:style>
        </p:cxnSp>
        <p:pic>
          <p:nvPicPr>
            <p:cNvPr id="417" name="Picture 4" descr="相关图片">
              <a:extLst>
                <a:ext uri="{FF2B5EF4-FFF2-40B4-BE49-F238E27FC236}">
                  <a16:creationId xmlns:a16="http://schemas.microsoft.com/office/drawing/2014/main" id="{55202E3C-F641-4191-950A-EF66F2B14DD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9398099" y="5202073"/>
              <a:ext cx="861304" cy="375577"/>
            </a:xfrm>
            <a:prstGeom prst="rect">
              <a:avLst/>
            </a:prstGeom>
            <a:noFill/>
            <a:extLst>
              <a:ext uri="{909E8E84-426E-40DD-AFC4-6F175D3DCCD1}">
                <a14:hiddenFill xmlns:a14="http://schemas.microsoft.com/office/drawing/2010/main">
                  <a:solidFill>
                    <a:srgbClr val="FFFFFF"/>
                  </a:solidFill>
                </a14:hiddenFill>
              </a:ext>
            </a:extLst>
          </p:spPr>
        </p:pic>
        <p:pic>
          <p:nvPicPr>
            <p:cNvPr id="418" name="Picture 6" descr="“mellanox nic”的图片搜索结果">
              <a:extLst>
                <a:ext uri="{FF2B5EF4-FFF2-40B4-BE49-F238E27FC236}">
                  <a16:creationId xmlns:a16="http://schemas.microsoft.com/office/drawing/2014/main" id="{8983D627-0DC5-4FE1-8A53-BA2D9364893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735"/>
            <a:stretch/>
          </p:blipFill>
          <p:spPr bwMode="auto">
            <a:xfrm>
              <a:off x="7967805" y="5413680"/>
              <a:ext cx="861305" cy="591411"/>
            </a:xfrm>
            <a:prstGeom prst="rect">
              <a:avLst/>
            </a:prstGeom>
            <a:noFill/>
            <a:extLst>
              <a:ext uri="{909E8E84-426E-40DD-AFC4-6F175D3DCCD1}">
                <a14:hiddenFill xmlns:a14="http://schemas.microsoft.com/office/drawing/2010/main">
                  <a:solidFill>
                    <a:srgbClr val="FFFFFF"/>
                  </a:solidFill>
                </a14:hiddenFill>
              </a:ext>
            </a:extLst>
          </p:spPr>
        </p:pic>
        <p:pic>
          <p:nvPicPr>
            <p:cNvPr id="419" name="Picture 4" descr="相关图片">
              <a:extLst>
                <a:ext uri="{FF2B5EF4-FFF2-40B4-BE49-F238E27FC236}">
                  <a16:creationId xmlns:a16="http://schemas.microsoft.com/office/drawing/2014/main" id="{D938EC1B-9B5F-4AAD-83C0-18E5E90F598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7970493" y="5170870"/>
              <a:ext cx="861304" cy="375577"/>
            </a:xfrm>
            <a:prstGeom prst="rect">
              <a:avLst/>
            </a:prstGeom>
            <a:noFill/>
            <a:extLst>
              <a:ext uri="{909E8E84-426E-40DD-AFC4-6F175D3DCCD1}">
                <a14:hiddenFill xmlns:a14="http://schemas.microsoft.com/office/drawing/2010/main">
                  <a:solidFill>
                    <a:srgbClr val="FFFFFF"/>
                  </a:solidFill>
                </a14:hiddenFill>
              </a:ext>
            </a:extLst>
          </p:spPr>
        </p:pic>
        <p:pic>
          <p:nvPicPr>
            <p:cNvPr id="420" name="Picture 4" descr="相关图片">
              <a:extLst>
                <a:ext uri="{FF2B5EF4-FFF2-40B4-BE49-F238E27FC236}">
                  <a16:creationId xmlns:a16="http://schemas.microsoft.com/office/drawing/2014/main" id="{D4D40A04-7993-421F-81AB-208A7B23301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65" b="28930"/>
            <a:stretch/>
          </p:blipFill>
          <p:spPr bwMode="auto">
            <a:xfrm>
              <a:off x="7970493" y="5182442"/>
              <a:ext cx="861304" cy="375577"/>
            </a:xfrm>
            <a:prstGeom prst="rect">
              <a:avLst/>
            </a:prstGeom>
            <a:noFill/>
            <a:extLst>
              <a:ext uri="{909E8E84-426E-40DD-AFC4-6F175D3DCCD1}">
                <a14:hiddenFill xmlns:a14="http://schemas.microsoft.com/office/drawing/2010/main">
                  <a:solidFill>
                    <a:srgbClr val="FFFFFF"/>
                  </a:solidFill>
                </a14:hiddenFill>
              </a:ext>
            </a:extLst>
          </p:spPr>
        </p:pic>
        <p:cxnSp>
          <p:nvCxnSpPr>
            <p:cNvPr id="421" name="Connector: Elbow 420">
              <a:extLst>
                <a:ext uri="{FF2B5EF4-FFF2-40B4-BE49-F238E27FC236}">
                  <a16:creationId xmlns:a16="http://schemas.microsoft.com/office/drawing/2014/main" id="{AD46AE47-47F5-4F07-9D6A-9F69559DC809}"/>
                </a:ext>
              </a:extLst>
            </p:cNvPr>
            <p:cNvCxnSpPr>
              <a:cxnSpLocks/>
              <a:stCxn id="402" idx="1"/>
              <a:endCxn id="419" idx="1"/>
            </p:cNvCxnSpPr>
            <p:nvPr/>
          </p:nvCxnSpPr>
          <p:spPr>
            <a:xfrm rot="10800000" flipV="1">
              <a:off x="7970493" y="4581633"/>
              <a:ext cx="40574" cy="777026"/>
            </a:xfrm>
            <a:prstGeom prst="bentConnector3">
              <a:avLst>
                <a:gd name="adj1" fmla="val 663415"/>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22" name="Connector: Elbow 421">
              <a:extLst>
                <a:ext uri="{FF2B5EF4-FFF2-40B4-BE49-F238E27FC236}">
                  <a16:creationId xmlns:a16="http://schemas.microsoft.com/office/drawing/2014/main" id="{1F30FAAB-FE89-4893-8B7B-E23C393386F7}"/>
                </a:ext>
              </a:extLst>
            </p:cNvPr>
            <p:cNvCxnSpPr>
              <a:cxnSpLocks/>
              <a:stCxn id="402" idx="1"/>
              <a:endCxn id="418" idx="1"/>
            </p:cNvCxnSpPr>
            <p:nvPr/>
          </p:nvCxnSpPr>
          <p:spPr>
            <a:xfrm rot="10800000" flipV="1">
              <a:off x="7967805" y="4581632"/>
              <a:ext cx="43262" cy="1127753"/>
            </a:xfrm>
            <a:prstGeom prst="bentConnector3">
              <a:avLst>
                <a:gd name="adj1" fmla="val 628408"/>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423" name="Connector: Elbow 422">
              <a:extLst>
                <a:ext uri="{FF2B5EF4-FFF2-40B4-BE49-F238E27FC236}">
                  <a16:creationId xmlns:a16="http://schemas.microsoft.com/office/drawing/2014/main" id="{1C0334EA-C803-4350-B77A-160DCF9CF80F}"/>
                </a:ext>
              </a:extLst>
            </p:cNvPr>
            <p:cNvCxnSpPr>
              <a:cxnSpLocks/>
              <a:stCxn id="400" idx="1"/>
              <a:endCxn id="408" idx="3"/>
            </p:cNvCxnSpPr>
            <p:nvPr/>
          </p:nvCxnSpPr>
          <p:spPr>
            <a:xfrm flipV="1">
              <a:off x="10277937" y="4581336"/>
              <a:ext cx="4137" cy="1128395"/>
            </a:xfrm>
            <a:prstGeom prst="bentConnector3">
              <a:avLst>
                <a:gd name="adj1" fmla="val 5625743"/>
              </a:avLst>
            </a:prstGeom>
            <a:ln w="28575">
              <a:solidFill>
                <a:schemeClr val="accent6">
                  <a:lumMod val="60000"/>
                  <a:lumOff val="40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sp>
          <p:nvSpPr>
            <p:cNvPr id="439" name="TextBox 438">
              <a:extLst>
                <a:ext uri="{FF2B5EF4-FFF2-40B4-BE49-F238E27FC236}">
                  <a16:creationId xmlns:a16="http://schemas.microsoft.com/office/drawing/2014/main" id="{141D170A-DA8E-41EC-A66E-7A75DBDE5B8B}"/>
                </a:ext>
              </a:extLst>
            </p:cNvPr>
            <p:cNvSpPr txBox="1"/>
            <p:nvPr/>
          </p:nvSpPr>
          <p:spPr>
            <a:xfrm>
              <a:off x="8733455" y="2301581"/>
              <a:ext cx="801823" cy="307777"/>
            </a:xfrm>
            <a:prstGeom prst="rect">
              <a:avLst/>
            </a:prstGeom>
            <a:noFill/>
          </p:spPr>
          <p:txBody>
            <a:bodyPr wrap="none" rtlCol="0">
              <a:spAutoFit/>
            </a:bodyPr>
            <a:lstStyle/>
            <a:p>
              <a:r>
                <a:rPr lang="en-US" sz="1400" dirty="0">
                  <a:solidFill>
                    <a:schemeClr val="tx2"/>
                  </a:solidFill>
                </a:rPr>
                <a:t>QPI bus</a:t>
              </a:r>
            </a:p>
          </p:txBody>
        </p:sp>
        <p:sp>
          <p:nvSpPr>
            <p:cNvPr id="343" name="TextBox 342">
              <a:extLst>
                <a:ext uri="{FF2B5EF4-FFF2-40B4-BE49-F238E27FC236}">
                  <a16:creationId xmlns:a16="http://schemas.microsoft.com/office/drawing/2014/main" id="{B4FAE6D5-F0BD-469A-A404-18017D833EAD}"/>
                </a:ext>
              </a:extLst>
            </p:cNvPr>
            <p:cNvSpPr txBox="1"/>
            <p:nvPr/>
          </p:nvSpPr>
          <p:spPr>
            <a:xfrm>
              <a:off x="7214747" y="2234846"/>
              <a:ext cx="971728" cy="338554"/>
            </a:xfrm>
            <a:prstGeom prst="rect">
              <a:avLst/>
            </a:prstGeom>
            <a:noFill/>
          </p:spPr>
          <p:txBody>
            <a:bodyPr wrap="square" rtlCol="0">
              <a:spAutoFit/>
            </a:bodyPr>
            <a:lstStyle/>
            <a:p>
              <a:r>
                <a:rPr lang="en-US" sz="1600" dirty="0">
                  <a:solidFill>
                    <a:schemeClr val="tx2"/>
                  </a:solidFill>
                </a:rPr>
                <a:t>Server 1</a:t>
              </a:r>
            </a:p>
          </p:txBody>
        </p:sp>
      </p:grpSp>
      <p:grpSp>
        <p:nvGrpSpPr>
          <p:cNvPr id="31" name="Group 30">
            <a:extLst>
              <a:ext uri="{FF2B5EF4-FFF2-40B4-BE49-F238E27FC236}">
                <a16:creationId xmlns:a16="http://schemas.microsoft.com/office/drawing/2014/main" id="{3C519843-CD03-4E9F-B688-E6338554E600}"/>
              </a:ext>
            </a:extLst>
          </p:cNvPr>
          <p:cNvGrpSpPr/>
          <p:nvPr/>
        </p:nvGrpSpPr>
        <p:grpSpPr>
          <a:xfrm>
            <a:off x="5653359" y="2884796"/>
            <a:ext cx="861305" cy="1846204"/>
            <a:chOff x="5653359" y="2884796"/>
            <a:chExt cx="861305" cy="1846204"/>
          </a:xfrm>
        </p:grpSpPr>
        <p:cxnSp>
          <p:nvCxnSpPr>
            <p:cNvPr id="4146" name="Connector: Elbow 4145">
              <a:extLst>
                <a:ext uri="{FF2B5EF4-FFF2-40B4-BE49-F238E27FC236}">
                  <a16:creationId xmlns:a16="http://schemas.microsoft.com/office/drawing/2014/main" id="{24490084-B7A8-44F7-89C1-B075E8CBA0A8}"/>
                </a:ext>
              </a:extLst>
            </p:cNvPr>
            <p:cNvCxnSpPr>
              <a:cxnSpLocks/>
              <a:stCxn id="22" idx="2"/>
              <a:endCxn id="79" idx="1"/>
            </p:cNvCxnSpPr>
            <p:nvPr/>
          </p:nvCxnSpPr>
          <p:spPr>
            <a:xfrm rot="5400000">
              <a:off x="5009081" y="3529075"/>
              <a:ext cx="1696539" cy="407982"/>
            </a:xfrm>
            <a:prstGeom prst="bentConnector4">
              <a:avLst>
                <a:gd name="adj1" fmla="val 9657"/>
                <a:gd name="adj2" fmla="val 156032"/>
              </a:avLst>
            </a:prstGeom>
            <a:ln w="38100">
              <a:solidFill>
                <a:schemeClr val="accent6">
                  <a:lumMod val="75000"/>
                </a:schemeClr>
              </a:solidFill>
              <a:headEnd type="triangle"/>
              <a:tailEnd type="triangle"/>
            </a:ln>
          </p:spPr>
          <p:style>
            <a:lnRef idx="3">
              <a:schemeClr val="accent6"/>
            </a:lnRef>
            <a:fillRef idx="0">
              <a:schemeClr val="accent6"/>
            </a:fillRef>
            <a:effectRef idx="2">
              <a:schemeClr val="accent6"/>
            </a:effectRef>
            <a:fontRef idx="minor">
              <a:schemeClr val="tx1"/>
            </a:fontRef>
          </p:style>
        </p:cxnSp>
        <p:sp>
          <p:nvSpPr>
            <p:cNvPr id="79" name="Rectangle: Rounded Corners 78">
              <a:extLst>
                <a:ext uri="{FF2B5EF4-FFF2-40B4-BE49-F238E27FC236}">
                  <a16:creationId xmlns:a16="http://schemas.microsoft.com/office/drawing/2014/main" id="{987C82B3-FCB7-44B1-868C-C5495C846FF5}"/>
                </a:ext>
              </a:extLst>
            </p:cNvPr>
            <p:cNvSpPr/>
            <p:nvPr/>
          </p:nvSpPr>
          <p:spPr>
            <a:xfrm>
              <a:off x="5653359" y="4431672"/>
              <a:ext cx="861305" cy="299328"/>
            </a:xfrm>
            <a:prstGeom prst="roundRect">
              <a:avLst/>
            </a:prstGeom>
            <a:solidFill>
              <a:schemeClr val="accent3">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t>PCI-Express Switch</a:t>
              </a:r>
            </a:p>
          </p:txBody>
        </p:sp>
      </p:grpSp>
    </p:spTree>
    <p:extLst>
      <p:ext uri="{BB962C8B-B14F-4D97-AF65-F5344CB8AC3E}">
        <p14:creationId xmlns:p14="http://schemas.microsoft.com/office/powerpoint/2010/main" val="3403499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21D9-05F3-4BB6-B045-25D0DAEB2763}"/>
              </a:ext>
            </a:extLst>
          </p:cNvPr>
          <p:cNvSpPr>
            <a:spLocks noGrp="1"/>
          </p:cNvSpPr>
          <p:nvPr>
            <p:ph type="title"/>
          </p:nvPr>
        </p:nvSpPr>
        <p:spPr/>
        <p:txBody>
          <a:bodyPr/>
          <a:lstStyle/>
          <a:p>
            <a:r>
              <a:rPr lang="en-US" dirty="0"/>
              <a:t>Local Optimizer of Wolong</a:t>
            </a:r>
          </a:p>
        </p:txBody>
      </p:sp>
      <p:sp>
        <p:nvSpPr>
          <p:cNvPr id="3" name="Content Placeholder 2">
            <a:extLst>
              <a:ext uri="{FF2B5EF4-FFF2-40B4-BE49-F238E27FC236}">
                <a16:creationId xmlns:a16="http://schemas.microsoft.com/office/drawing/2014/main" id="{9FD3C287-F285-456E-BF7D-CB9651CF96EC}"/>
              </a:ext>
            </a:extLst>
          </p:cNvPr>
          <p:cNvSpPr>
            <a:spLocks noGrp="1"/>
          </p:cNvSpPr>
          <p:nvPr>
            <p:ph idx="1"/>
          </p:nvPr>
        </p:nvSpPr>
        <p:spPr>
          <a:xfrm>
            <a:off x="838200" y="1576388"/>
            <a:ext cx="10515600" cy="4486275"/>
          </a:xfrm>
        </p:spPr>
        <p:txBody>
          <a:bodyPr/>
          <a:lstStyle/>
          <a:p>
            <a:r>
              <a:rPr lang="en-US" dirty="0">
                <a:solidFill>
                  <a:schemeClr val="tx2"/>
                </a:solidFill>
              </a:rPr>
              <a:t>Kernel fusion and operator batching execution workflow</a:t>
            </a:r>
          </a:p>
        </p:txBody>
      </p:sp>
      <p:sp>
        <p:nvSpPr>
          <p:cNvPr id="4" name="Slide Number Placeholder 3">
            <a:extLst>
              <a:ext uri="{FF2B5EF4-FFF2-40B4-BE49-F238E27FC236}">
                <a16:creationId xmlns:a16="http://schemas.microsoft.com/office/drawing/2014/main" id="{717B2E0A-32BE-43BA-AB56-59F379B61BEC}"/>
              </a:ext>
            </a:extLst>
          </p:cNvPr>
          <p:cNvSpPr>
            <a:spLocks noGrp="1"/>
          </p:cNvSpPr>
          <p:nvPr>
            <p:ph type="sldNum" sz="quarter" idx="12"/>
          </p:nvPr>
        </p:nvSpPr>
        <p:spPr>
          <a:xfrm>
            <a:off x="8647373" y="6242863"/>
            <a:ext cx="2743200" cy="365125"/>
          </a:xfrm>
        </p:spPr>
        <p:txBody>
          <a:bodyPr/>
          <a:lstStyle/>
          <a:p>
            <a:fld id="{75405F3C-E1F1-4016-982B-CA91284A1E2D}" type="slidenum">
              <a:rPr lang="en-US" smtClean="0"/>
              <a:t>38</a:t>
            </a:fld>
            <a:endParaRPr lang="en-US" dirty="0"/>
          </a:p>
        </p:txBody>
      </p:sp>
      <p:pic>
        <p:nvPicPr>
          <p:cNvPr id="8" name="Picture 2" descr="TensorFlow-graph">
            <a:extLst>
              <a:ext uri="{FF2B5EF4-FFF2-40B4-BE49-F238E27FC236}">
                <a16:creationId xmlns:a16="http://schemas.microsoft.com/office/drawing/2014/main" id="{C87A3500-B46F-480B-9D3C-56E0E40E9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39" y="2516916"/>
            <a:ext cx="1765056" cy="2961503"/>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3FA5F6EE-44AE-4CC9-BC29-5F7EAB4C02B2}"/>
              </a:ext>
            </a:extLst>
          </p:cNvPr>
          <p:cNvSpPr/>
          <p:nvPr/>
        </p:nvSpPr>
        <p:spPr>
          <a:xfrm>
            <a:off x="2813315" y="3807800"/>
            <a:ext cx="370730" cy="286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AB11120-1F90-4F88-A70D-679DD6B45467}"/>
              </a:ext>
            </a:extLst>
          </p:cNvPr>
          <p:cNvGrpSpPr/>
          <p:nvPr/>
        </p:nvGrpSpPr>
        <p:grpSpPr>
          <a:xfrm>
            <a:off x="3440795" y="4216907"/>
            <a:ext cx="1007686" cy="492894"/>
            <a:chOff x="3440795" y="4216907"/>
            <a:chExt cx="1007686" cy="492894"/>
          </a:xfrm>
        </p:grpSpPr>
        <p:sp>
          <p:nvSpPr>
            <p:cNvPr id="12" name="Oval 11">
              <a:extLst>
                <a:ext uri="{FF2B5EF4-FFF2-40B4-BE49-F238E27FC236}">
                  <a16:creationId xmlns:a16="http://schemas.microsoft.com/office/drawing/2014/main" id="{16A6B82A-817B-4E17-B807-C5A5C8FF4BC2}"/>
                </a:ext>
              </a:extLst>
            </p:cNvPr>
            <p:cNvSpPr/>
            <p:nvPr/>
          </p:nvSpPr>
          <p:spPr>
            <a:xfrm>
              <a:off x="3880049" y="4246495"/>
              <a:ext cx="489178" cy="205021"/>
            </a:xfrm>
            <a:prstGeom prst="ellipse">
              <a:avLst/>
            </a:prstGeom>
            <a:solidFill>
              <a:schemeClr val="accent1">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 dirty="0"/>
            </a:p>
          </p:txBody>
        </p:sp>
        <p:sp>
          <p:nvSpPr>
            <p:cNvPr id="13" name="Oval 12">
              <a:extLst>
                <a:ext uri="{FF2B5EF4-FFF2-40B4-BE49-F238E27FC236}">
                  <a16:creationId xmlns:a16="http://schemas.microsoft.com/office/drawing/2014/main" id="{ACBDAA26-45E1-47B6-A93C-0A65C1D05343}"/>
                </a:ext>
              </a:extLst>
            </p:cNvPr>
            <p:cNvSpPr/>
            <p:nvPr/>
          </p:nvSpPr>
          <p:spPr>
            <a:xfrm>
              <a:off x="3880049" y="4499355"/>
              <a:ext cx="489178" cy="194770"/>
            </a:xfrm>
            <a:prstGeom prst="ellipse">
              <a:avLst/>
            </a:prstGeom>
            <a:solidFill>
              <a:schemeClr val="accent1">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 dirty="0"/>
            </a:p>
          </p:txBody>
        </p:sp>
        <p:cxnSp>
          <p:nvCxnSpPr>
            <p:cNvPr id="15" name="Straight Arrow Connector 14">
              <a:extLst>
                <a:ext uri="{FF2B5EF4-FFF2-40B4-BE49-F238E27FC236}">
                  <a16:creationId xmlns:a16="http://schemas.microsoft.com/office/drawing/2014/main" id="{53677564-B58C-4AE5-A6D0-B7E93CD54F28}"/>
                </a:ext>
              </a:extLst>
            </p:cNvPr>
            <p:cNvCxnSpPr>
              <a:cxnSpLocks/>
              <a:stCxn id="14" idx="3"/>
              <a:endCxn id="13" idx="2"/>
            </p:cNvCxnSpPr>
            <p:nvPr/>
          </p:nvCxnSpPr>
          <p:spPr>
            <a:xfrm>
              <a:off x="3683690" y="4216907"/>
              <a:ext cx="196359" cy="379833"/>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076866F6-FE83-4118-BF15-EFF3F082CAAE}"/>
                </a:ext>
              </a:extLst>
            </p:cNvPr>
            <p:cNvCxnSpPr>
              <a:cxnSpLocks/>
              <a:stCxn id="14" idx="3"/>
              <a:endCxn id="12" idx="2"/>
            </p:cNvCxnSpPr>
            <p:nvPr/>
          </p:nvCxnSpPr>
          <p:spPr>
            <a:xfrm>
              <a:off x="3683690" y="4216907"/>
              <a:ext cx="196359" cy="13209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Rectangle: Rounded Corners 16">
              <a:extLst>
                <a:ext uri="{FF2B5EF4-FFF2-40B4-BE49-F238E27FC236}">
                  <a16:creationId xmlns:a16="http://schemas.microsoft.com/office/drawing/2014/main" id="{BB4A9BCE-D1E9-4441-B68E-60B4D8DBB261}"/>
                </a:ext>
              </a:extLst>
            </p:cNvPr>
            <p:cNvSpPr/>
            <p:nvPr/>
          </p:nvSpPr>
          <p:spPr>
            <a:xfrm>
              <a:off x="3440795" y="4402079"/>
              <a:ext cx="249245" cy="8200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p>
          </p:txBody>
        </p:sp>
        <p:sp>
          <p:nvSpPr>
            <p:cNvPr id="18" name="Rectangle: Rounded Corners 17">
              <a:extLst>
                <a:ext uri="{FF2B5EF4-FFF2-40B4-BE49-F238E27FC236}">
                  <a16:creationId xmlns:a16="http://schemas.microsoft.com/office/drawing/2014/main" id="{5AD91F0C-67D8-4B21-99AD-599A1A9AD330}"/>
                </a:ext>
              </a:extLst>
            </p:cNvPr>
            <p:cNvSpPr/>
            <p:nvPr/>
          </p:nvSpPr>
          <p:spPr>
            <a:xfrm>
              <a:off x="3440795" y="4544454"/>
              <a:ext cx="249245" cy="8200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p>
          </p:txBody>
        </p:sp>
        <p:cxnSp>
          <p:nvCxnSpPr>
            <p:cNvPr id="19" name="Straight Arrow Connector 18">
              <a:extLst>
                <a:ext uri="{FF2B5EF4-FFF2-40B4-BE49-F238E27FC236}">
                  <a16:creationId xmlns:a16="http://schemas.microsoft.com/office/drawing/2014/main" id="{4FB7727E-E464-4469-A00A-DC176A0C1C86}"/>
                </a:ext>
              </a:extLst>
            </p:cNvPr>
            <p:cNvCxnSpPr>
              <a:cxnSpLocks/>
              <a:stCxn id="17" idx="3"/>
              <a:endCxn id="12" idx="2"/>
            </p:cNvCxnSpPr>
            <p:nvPr/>
          </p:nvCxnSpPr>
          <p:spPr>
            <a:xfrm flipV="1">
              <a:off x="3690040" y="4349006"/>
              <a:ext cx="190009" cy="9407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9FE89E8A-8ECB-41DF-B728-B4EE307D156A}"/>
                </a:ext>
              </a:extLst>
            </p:cNvPr>
            <p:cNvCxnSpPr>
              <a:cxnSpLocks/>
              <a:stCxn id="18" idx="3"/>
              <a:endCxn id="13" idx="2"/>
            </p:cNvCxnSpPr>
            <p:nvPr/>
          </p:nvCxnSpPr>
          <p:spPr>
            <a:xfrm>
              <a:off x="3690040" y="4585458"/>
              <a:ext cx="190009" cy="1128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7CD29275-8C61-4B2C-A8A4-6A26F12A9768}"/>
                </a:ext>
              </a:extLst>
            </p:cNvPr>
            <p:cNvSpPr txBox="1"/>
            <p:nvPr/>
          </p:nvSpPr>
          <p:spPr>
            <a:xfrm>
              <a:off x="3864667" y="4227151"/>
              <a:ext cx="583814" cy="230832"/>
            </a:xfrm>
            <a:prstGeom prst="rect">
              <a:avLst/>
            </a:prstGeom>
            <a:noFill/>
          </p:spPr>
          <p:txBody>
            <a:bodyPr wrap="none" rtlCol="0">
              <a:spAutoFit/>
            </a:bodyPr>
            <a:lstStyle/>
            <a:p>
              <a:r>
                <a:rPr lang="en-US" sz="900" dirty="0" err="1"/>
                <a:t>MatMul</a:t>
              </a:r>
              <a:endParaRPr lang="en-US" sz="700" dirty="0"/>
            </a:p>
          </p:txBody>
        </p:sp>
        <p:sp>
          <p:nvSpPr>
            <p:cNvPr id="22" name="TextBox 21">
              <a:extLst>
                <a:ext uri="{FF2B5EF4-FFF2-40B4-BE49-F238E27FC236}">
                  <a16:creationId xmlns:a16="http://schemas.microsoft.com/office/drawing/2014/main" id="{CC6F1CB9-8DA5-45E6-9385-86AB314A9B55}"/>
                </a:ext>
              </a:extLst>
            </p:cNvPr>
            <p:cNvSpPr txBox="1"/>
            <p:nvPr/>
          </p:nvSpPr>
          <p:spPr>
            <a:xfrm>
              <a:off x="3842881" y="4478969"/>
              <a:ext cx="583814" cy="230832"/>
            </a:xfrm>
            <a:prstGeom prst="rect">
              <a:avLst/>
            </a:prstGeom>
            <a:noFill/>
          </p:spPr>
          <p:txBody>
            <a:bodyPr wrap="none" rtlCol="0">
              <a:spAutoFit/>
            </a:bodyPr>
            <a:lstStyle/>
            <a:p>
              <a:r>
                <a:rPr lang="en-US" sz="900" dirty="0" err="1"/>
                <a:t>MatMul</a:t>
              </a:r>
              <a:endParaRPr lang="en-US" sz="700" dirty="0"/>
            </a:p>
          </p:txBody>
        </p:sp>
      </p:grpSp>
      <p:sp>
        <p:nvSpPr>
          <p:cNvPr id="80" name="TextBox 79">
            <a:extLst>
              <a:ext uri="{FF2B5EF4-FFF2-40B4-BE49-F238E27FC236}">
                <a16:creationId xmlns:a16="http://schemas.microsoft.com/office/drawing/2014/main" id="{7D964AAE-26C5-4BED-92FC-5C2D1270857E}"/>
              </a:ext>
            </a:extLst>
          </p:cNvPr>
          <p:cNvSpPr txBox="1"/>
          <p:nvPr/>
        </p:nvSpPr>
        <p:spPr>
          <a:xfrm>
            <a:off x="1163112" y="5478419"/>
            <a:ext cx="1382110" cy="369332"/>
          </a:xfrm>
          <a:prstGeom prst="rect">
            <a:avLst/>
          </a:prstGeom>
          <a:noFill/>
        </p:spPr>
        <p:txBody>
          <a:bodyPr wrap="none" rtlCol="0">
            <a:spAutoFit/>
          </a:bodyPr>
          <a:lstStyle/>
          <a:p>
            <a:r>
              <a:rPr lang="en-US" dirty="0"/>
              <a:t>Input graph</a:t>
            </a:r>
          </a:p>
        </p:txBody>
      </p:sp>
      <p:grpSp>
        <p:nvGrpSpPr>
          <p:cNvPr id="27" name="Group 26">
            <a:extLst>
              <a:ext uri="{FF2B5EF4-FFF2-40B4-BE49-F238E27FC236}">
                <a16:creationId xmlns:a16="http://schemas.microsoft.com/office/drawing/2014/main" id="{00084ACF-8738-42D2-88BE-953E82AAE082}"/>
              </a:ext>
            </a:extLst>
          </p:cNvPr>
          <p:cNvGrpSpPr/>
          <p:nvPr/>
        </p:nvGrpSpPr>
        <p:grpSpPr>
          <a:xfrm>
            <a:off x="4829264" y="2516916"/>
            <a:ext cx="4062549" cy="2424425"/>
            <a:chOff x="4702583" y="2530007"/>
            <a:chExt cx="4062549" cy="2424425"/>
          </a:xfrm>
        </p:grpSpPr>
        <p:pic>
          <p:nvPicPr>
            <p:cNvPr id="54" name="Picture 53" descr="A screen shot of a computer&#10;&#10;Description generated with high confidence">
              <a:extLst>
                <a:ext uri="{FF2B5EF4-FFF2-40B4-BE49-F238E27FC236}">
                  <a16:creationId xmlns:a16="http://schemas.microsoft.com/office/drawing/2014/main" id="{863D7D2F-7674-4A3D-9D60-4A2C46F78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189" y="2937655"/>
              <a:ext cx="3605943" cy="2016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8" name="Arrow: Right 47">
              <a:extLst>
                <a:ext uri="{FF2B5EF4-FFF2-40B4-BE49-F238E27FC236}">
                  <a16:creationId xmlns:a16="http://schemas.microsoft.com/office/drawing/2014/main" id="{E6ECBB05-E828-4CFC-BAD7-2CD2D10E4C28}"/>
                </a:ext>
              </a:extLst>
            </p:cNvPr>
            <p:cNvSpPr/>
            <p:nvPr/>
          </p:nvSpPr>
          <p:spPr>
            <a:xfrm>
              <a:off x="4702583" y="3807800"/>
              <a:ext cx="367325" cy="286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9" name="TextBox 98">
              <a:extLst>
                <a:ext uri="{FF2B5EF4-FFF2-40B4-BE49-F238E27FC236}">
                  <a16:creationId xmlns:a16="http://schemas.microsoft.com/office/drawing/2014/main" id="{AF630B5D-EAFD-4E12-9076-CC56E6AE6C4A}"/>
                </a:ext>
              </a:extLst>
            </p:cNvPr>
            <p:cNvSpPr txBox="1"/>
            <p:nvPr/>
          </p:nvSpPr>
          <p:spPr>
            <a:xfrm>
              <a:off x="5201091" y="2530007"/>
              <a:ext cx="1668855" cy="369332"/>
            </a:xfrm>
            <a:prstGeom prst="rect">
              <a:avLst/>
            </a:prstGeom>
            <a:noFill/>
          </p:spPr>
          <p:txBody>
            <a:bodyPr wrap="none" rtlCol="0">
              <a:spAutoFit/>
            </a:bodyPr>
            <a:lstStyle/>
            <a:p>
              <a:r>
                <a:rPr lang="en-US" dirty="0"/>
                <a:t>Generate code</a:t>
              </a:r>
            </a:p>
          </p:txBody>
        </p:sp>
      </p:grpSp>
      <p:sp>
        <p:nvSpPr>
          <p:cNvPr id="75" name="Rectangle: Rounded Corners 74">
            <a:extLst>
              <a:ext uri="{FF2B5EF4-FFF2-40B4-BE49-F238E27FC236}">
                <a16:creationId xmlns:a16="http://schemas.microsoft.com/office/drawing/2014/main" id="{F14A799F-8737-4198-98EC-9ED8A4DFA9C5}"/>
              </a:ext>
            </a:extLst>
          </p:cNvPr>
          <p:cNvSpPr/>
          <p:nvPr/>
        </p:nvSpPr>
        <p:spPr>
          <a:xfrm>
            <a:off x="3354806" y="3942038"/>
            <a:ext cx="1140993" cy="800369"/>
          </a:xfrm>
          <a:prstGeom prst="roundRect">
            <a:avLst>
              <a:gd name="adj" fmla="val 5556"/>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a:p>
        </p:txBody>
      </p:sp>
      <p:sp>
        <p:nvSpPr>
          <p:cNvPr id="108" name="TextBox 107">
            <a:extLst>
              <a:ext uri="{FF2B5EF4-FFF2-40B4-BE49-F238E27FC236}">
                <a16:creationId xmlns:a16="http://schemas.microsoft.com/office/drawing/2014/main" id="{A405DBA5-09C5-4C7A-A57A-6924DE2CE84E}"/>
              </a:ext>
            </a:extLst>
          </p:cNvPr>
          <p:cNvSpPr txBox="1"/>
          <p:nvPr/>
        </p:nvSpPr>
        <p:spPr>
          <a:xfrm>
            <a:off x="2912640" y="4789270"/>
            <a:ext cx="2052357" cy="369332"/>
          </a:xfrm>
          <a:prstGeom prst="rect">
            <a:avLst/>
          </a:prstGeom>
          <a:noFill/>
        </p:spPr>
        <p:txBody>
          <a:bodyPr wrap="none" rtlCol="0">
            <a:spAutoFit/>
          </a:bodyPr>
          <a:lstStyle/>
          <a:p>
            <a:r>
              <a:rPr lang="en-US" dirty="0"/>
              <a:t>Operator batching</a:t>
            </a:r>
          </a:p>
        </p:txBody>
      </p:sp>
      <p:grpSp>
        <p:nvGrpSpPr>
          <p:cNvPr id="29" name="Group 28">
            <a:extLst>
              <a:ext uri="{FF2B5EF4-FFF2-40B4-BE49-F238E27FC236}">
                <a16:creationId xmlns:a16="http://schemas.microsoft.com/office/drawing/2014/main" id="{7F321400-E31F-4F6F-A246-2E278893F5D3}"/>
              </a:ext>
            </a:extLst>
          </p:cNvPr>
          <p:cNvGrpSpPr/>
          <p:nvPr/>
        </p:nvGrpSpPr>
        <p:grpSpPr>
          <a:xfrm>
            <a:off x="9091323" y="2899339"/>
            <a:ext cx="1952528" cy="1837968"/>
            <a:chOff x="9091323" y="2899339"/>
            <a:chExt cx="1952528" cy="1837968"/>
          </a:xfrm>
        </p:grpSpPr>
        <p:sp>
          <p:nvSpPr>
            <p:cNvPr id="5" name="Rectangle: Rounded Corners 4">
              <a:extLst>
                <a:ext uri="{FF2B5EF4-FFF2-40B4-BE49-F238E27FC236}">
                  <a16:creationId xmlns:a16="http://schemas.microsoft.com/office/drawing/2014/main" id="{CF49C5D4-E7B8-47BC-8497-DE1EFF880035}"/>
                </a:ext>
              </a:extLst>
            </p:cNvPr>
            <p:cNvSpPr/>
            <p:nvPr/>
          </p:nvSpPr>
          <p:spPr>
            <a:xfrm>
              <a:off x="9598436" y="3735915"/>
              <a:ext cx="909179" cy="415676"/>
            </a:xfrm>
            <a:prstGeom prst="roundRect">
              <a:avLst>
                <a:gd name="adj" fmla="val 5556"/>
              </a:avLst>
            </a:prstGeom>
            <a:solidFill>
              <a:schemeClr val="bg1">
                <a:lumMod val="85000"/>
              </a:schemeClr>
            </a:solidFill>
            <a:ln>
              <a:solidFill>
                <a:schemeClr val="bg2">
                  <a:lumMod val="50000"/>
                </a:schemeClr>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Oval 60">
              <a:extLst>
                <a:ext uri="{FF2B5EF4-FFF2-40B4-BE49-F238E27FC236}">
                  <a16:creationId xmlns:a16="http://schemas.microsoft.com/office/drawing/2014/main" id="{45EA6527-DAF6-485E-92E1-CE4CBE17EF6F}"/>
                </a:ext>
              </a:extLst>
            </p:cNvPr>
            <p:cNvSpPr/>
            <p:nvPr/>
          </p:nvSpPr>
          <p:spPr>
            <a:xfrm>
              <a:off x="10036153" y="4219794"/>
              <a:ext cx="515328" cy="205021"/>
            </a:xfrm>
            <a:prstGeom prst="ellipse">
              <a:avLst/>
            </a:prstGeom>
            <a:solidFill>
              <a:schemeClr val="accent6">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800" dirty="0"/>
            </a:p>
          </p:txBody>
        </p:sp>
        <p:sp>
          <p:nvSpPr>
            <p:cNvPr id="62" name="TextBox 61">
              <a:extLst>
                <a:ext uri="{FF2B5EF4-FFF2-40B4-BE49-F238E27FC236}">
                  <a16:creationId xmlns:a16="http://schemas.microsoft.com/office/drawing/2014/main" id="{1C3607FF-9C49-4002-B68C-B651F81E23ED}"/>
                </a:ext>
              </a:extLst>
            </p:cNvPr>
            <p:cNvSpPr txBox="1"/>
            <p:nvPr/>
          </p:nvSpPr>
          <p:spPr>
            <a:xfrm>
              <a:off x="10010453" y="4197545"/>
              <a:ext cx="617477" cy="230832"/>
            </a:xfrm>
            <a:prstGeom prst="rect">
              <a:avLst/>
            </a:prstGeom>
            <a:noFill/>
          </p:spPr>
          <p:txBody>
            <a:bodyPr wrap="none" rtlCol="0">
              <a:spAutoFit/>
            </a:bodyPr>
            <a:lstStyle/>
            <a:p>
              <a:r>
                <a:rPr lang="en-US" sz="900" dirty="0"/>
                <a:t>Reshape</a:t>
              </a:r>
              <a:endParaRPr lang="en-US" sz="700" dirty="0"/>
            </a:p>
          </p:txBody>
        </p:sp>
        <p:sp>
          <p:nvSpPr>
            <p:cNvPr id="67" name="Oval 66">
              <a:extLst>
                <a:ext uri="{FF2B5EF4-FFF2-40B4-BE49-F238E27FC236}">
                  <a16:creationId xmlns:a16="http://schemas.microsoft.com/office/drawing/2014/main" id="{430CBE43-BBA3-41EA-9B1B-11A197DE0CB9}"/>
                </a:ext>
              </a:extLst>
            </p:cNvPr>
            <p:cNvSpPr/>
            <p:nvPr/>
          </p:nvSpPr>
          <p:spPr>
            <a:xfrm>
              <a:off x="9811008" y="3404255"/>
              <a:ext cx="510383" cy="205021"/>
            </a:xfrm>
            <a:prstGeom prst="ellipse">
              <a:avLst/>
            </a:prstGeom>
            <a:solidFill>
              <a:schemeClr val="accent6">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800" dirty="0"/>
            </a:p>
          </p:txBody>
        </p:sp>
        <p:sp>
          <p:nvSpPr>
            <p:cNvPr id="68" name="TextBox 67">
              <a:extLst>
                <a:ext uri="{FF2B5EF4-FFF2-40B4-BE49-F238E27FC236}">
                  <a16:creationId xmlns:a16="http://schemas.microsoft.com/office/drawing/2014/main" id="{43D78582-FE09-4503-ADF4-516829DD036A}"/>
                </a:ext>
              </a:extLst>
            </p:cNvPr>
            <p:cNvSpPr txBox="1"/>
            <p:nvPr/>
          </p:nvSpPr>
          <p:spPr>
            <a:xfrm>
              <a:off x="9779158" y="3383893"/>
              <a:ext cx="620272" cy="230832"/>
            </a:xfrm>
            <a:prstGeom prst="rect">
              <a:avLst/>
            </a:prstGeom>
            <a:noFill/>
          </p:spPr>
          <p:txBody>
            <a:bodyPr wrap="square" rtlCol="0">
              <a:spAutoFit/>
            </a:bodyPr>
            <a:lstStyle/>
            <a:p>
              <a:r>
                <a:rPr lang="en-US" sz="900" dirty="0"/>
                <a:t>Output</a:t>
              </a:r>
              <a:endParaRPr lang="en-US" sz="700" dirty="0"/>
            </a:p>
          </p:txBody>
        </p:sp>
        <p:sp>
          <p:nvSpPr>
            <p:cNvPr id="71" name="Freeform: Shape 70">
              <a:extLst>
                <a:ext uri="{FF2B5EF4-FFF2-40B4-BE49-F238E27FC236}">
                  <a16:creationId xmlns:a16="http://schemas.microsoft.com/office/drawing/2014/main" id="{5FB8858D-F576-4FCC-A157-5B1B84151CE0}"/>
                </a:ext>
              </a:extLst>
            </p:cNvPr>
            <p:cNvSpPr/>
            <p:nvPr/>
          </p:nvSpPr>
          <p:spPr>
            <a:xfrm>
              <a:off x="10066199" y="4417491"/>
              <a:ext cx="304800" cy="171450"/>
            </a:xfrm>
            <a:custGeom>
              <a:avLst/>
              <a:gdLst>
                <a:gd name="connsiteX0" fmla="*/ 0 w 304800"/>
                <a:gd name="connsiteY0" fmla="*/ 171450 h 171450"/>
                <a:gd name="connsiteX1" fmla="*/ 180975 w 304800"/>
                <a:gd name="connsiteY1" fmla="*/ 114300 h 171450"/>
                <a:gd name="connsiteX2" fmla="*/ 304800 w 304800"/>
                <a:gd name="connsiteY2" fmla="*/ 0 h 171450"/>
              </a:gdLst>
              <a:ahLst/>
              <a:cxnLst>
                <a:cxn ang="0">
                  <a:pos x="connsiteX0" y="connsiteY0"/>
                </a:cxn>
                <a:cxn ang="0">
                  <a:pos x="connsiteX1" y="connsiteY1"/>
                </a:cxn>
                <a:cxn ang="0">
                  <a:pos x="connsiteX2" y="connsiteY2"/>
                </a:cxn>
              </a:cxnLst>
              <a:rect l="l" t="t" r="r" b="b"/>
              <a:pathLst>
                <a:path w="304800" h="171450">
                  <a:moveTo>
                    <a:pt x="0" y="171450"/>
                  </a:moveTo>
                  <a:cubicBezTo>
                    <a:pt x="65087" y="157162"/>
                    <a:pt x="130175" y="142875"/>
                    <a:pt x="180975" y="114300"/>
                  </a:cubicBezTo>
                  <a:cubicBezTo>
                    <a:pt x="231775" y="85725"/>
                    <a:pt x="287338" y="20108"/>
                    <a:pt x="30480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sz="4000"/>
            </a:p>
          </p:txBody>
        </p:sp>
        <p:sp>
          <p:nvSpPr>
            <p:cNvPr id="72" name="Freeform: Shape 71">
              <a:extLst>
                <a:ext uri="{FF2B5EF4-FFF2-40B4-BE49-F238E27FC236}">
                  <a16:creationId xmlns:a16="http://schemas.microsoft.com/office/drawing/2014/main" id="{002B6CB4-F210-43BF-A3E9-DB4D65294DEA}"/>
                </a:ext>
              </a:extLst>
            </p:cNvPr>
            <p:cNvSpPr/>
            <p:nvPr/>
          </p:nvSpPr>
          <p:spPr>
            <a:xfrm>
              <a:off x="9692309" y="3976026"/>
              <a:ext cx="162079" cy="577844"/>
            </a:xfrm>
            <a:custGeom>
              <a:avLst/>
              <a:gdLst>
                <a:gd name="connsiteX0" fmla="*/ 85879 w 162079"/>
                <a:gd name="connsiteY0" fmla="*/ 754380 h 754380"/>
                <a:gd name="connsiteX1" fmla="*/ 2059 w 162079"/>
                <a:gd name="connsiteY1" fmla="*/ 320040 h 754380"/>
                <a:gd name="connsiteX2" fmla="*/ 162079 w 162079"/>
                <a:gd name="connsiteY2" fmla="*/ 0 h 754380"/>
              </a:gdLst>
              <a:ahLst/>
              <a:cxnLst>
                <a:cxn ang="0">
                  <a:pos x="connsiteX0" y="connsiteY0"/>
                </a:cxn>
                <a:cxn ang="0">
                  <a:pos x="connsiteX1" y="connsiteY1"/>
                </a:cxn>
                <a:cxn ang="0">
                  <a:pos x="connsiteX2" y="connsiteY2"/>
                </a:cxn>
              </a:cxnLst>
              <a:rect l="l" t="t" r="r" b="b"/>
              <a:pathLst>
                <a:path w="162079" h="754380">
                  <a:moveTo>
                    <a:pt x="85879" y="754380"/>
                  </a:moveTo>
                  <a:cubicBezTo>
                    <a:pt x="37619" y="600075"/>
                    <a:pt x="-10641" y="445770"/>
                    <a:pt x="2059" y="320040"/>
                  </a:cubicBezTo>
                  <a:cubicBezTo>
                    <a:pt x="14759" y="194310"/>
                    <a:pt x="88419" y="97155"/>
                    <a:pt x="162079"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3" name="Straight Arrow Connector 72">
              <a:extLst>
                <a:ext uri="{FF2B5EF4-FFF2-40B4-BE49-F238E27FC236}">
                  <a16:creationId xmlns:a16="http://schemas.microsoft.com/office/drawing/2014/main" id="{5280EFC7-F406-4D49-8D51-7E57BBF7581B}"/>
                </a:ext>
              </a:extLst>
            </p:cNvPr>
            <p:cNvCxnSpPr>
              <a:cxnSpLocks/>
              <a:stCxn id="61" idx="0"/>
              <a:endCxn id="95" idx="4"/>
            </p:cNvCxnSpPr>
            <p:nvPr/>
          </p:nvCxnSpPr>
          <p:spPr>
            <a:xfrm flipH="1" flipV="1">
              <a:off x="10066200" y="4061119"/>
              <a:ext cx="227617" cy="15867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E39EAB52-E29D-43D9-8AF2-221BAA78F7F7}"/>
                </a:ext>
              </a:extLst>
            </p:cNvPr>
            <p:cNvCxnSpPr>
              <a:cxnSpLocks/>
              <a:stCxn id="95" idx="0"/>
              <a:endCxn id="67" idx="4"/>
            </p:cNvCxnSpPr>
            <p:nvPr/>
          </p:nvCxnSpPr>
          <p:spPr>
            <a:xfrm flipV="1">
              <a:off x="10066200" y="3609276"/>
              <a:ext cx="0" cy="167536"/>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Arrow: Right 76">
              <a:extLst>
                <a:ext uri="{FF2B5EF4-FFF2-40B4-BE49-F238E27FC236}">
                  <a16:creationId xmlns:a16="http://schemas.microsoft.com/office/drawing/2014/main" id="{353D68AA-414A-4C48-A4A9-6FC5A2805AF9}"/>
                </a:ext>
              </a:extLst>
            </p:cNvPr>
            <p:cNvSpPr/>
            <p:nvPr/>
          </p:nvSpPr>
          <p:spPr>
            <a:xfrm>
              <a:off x="9091323" y="3822642"/>
              <a:ext cx="321650" cy="286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5536A1B4-15F2-4C51-B9C4-0E804F757836}"/>
                </a:ext>
              </a:extLst>
            </p:cNvPr>
            <p:cNvSpPr/>
            <p:nvPr/>
          </p:nvSpPr>
          <p:spPr>
            <a:xfrm>
              <a:off x="9656581" y="3776812"/>
              <a:ext cx="819238" cy="284307"/>
            </a:xfrm>
            <a:prstGeom prst="ellipse">
              <a:avLst/>
            </a:prstGeom>
            <a:solidFill>
              <a:schemeClr val="accent1">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 dirty="0"/>
            </a:p>
          </p:txBody>
        </p:sp>
        <p:sp>
          <p:nvSpPr>
            <p:cNvPr id="96" name="TextBox 95">
              <a:extLst>
                <a:ext uri="{FF2B5EF4-FFF2-40B4-BE49-F238E27FC236}">
                  <a16:creationId xmlns:a16="http://schemas.microsoft.com/office/drawing/2014/main" id="{B7B9ED90-6ABB-49F7-B625-C3D6AF9FAD65}"/>
                </a:ext>
              </a:extLst>
            </p:cNvPr>
            <p:cNvSpPr txBox="1"/>
            <p:nvPr/>
          </p:nvSpPr>
          <p:spPr>
            <a:xfrm>
              <a:off x="9629532" y="3796738"/>
              <a:ext cx="877490" cy="246221"/>
            </a:xfrm>
            <a:prstGeom prst="rect">
              <a:avLst/>
            </a:prstGeom>
            <a:noFill/>
          </p:spPr>
          <p:txBody>
            <a:bodyPr wrap="square" rtlCol="0">
              <a:spAutoFit/>
            </a:bodyPr>
            <a:lstStyle/>
            <a:p>
              <a:r>
                <a:rPr lang="en-US" sz="1000" dirty="0" err="1"/>
                <a:t>FusedKernel</a:t>
              </a:r>
              <a:endParaRPr lang="en-US" sz="800" dirty="0"/>
            </a:p>
          </p:txBody>
        </p:sp>
        <p:sp>
          <p:nvSpPr>
            <p:cNvPr id="101" name="TextBox 100">
              <a:extLst>
                <a:ext uri="{FF2B5EF4-FFF2-40B4-BE49-F238E27FC236}">
                  <a16:creationId xmlns:a16="http://schemas.microsoft.com/office/drawing/2014/main" id="{B86C4CEF-B1E9-4D22-9001-05C0B158516D}"/>
                </a:ext>
              </a:extLst>
            </p:cNvPr>
            <p:cNvSpPr txBox="1"/>
            <p:nvPr/>
          </p:nvSpPr>
          <p:spPr>
            <a:xfrm>
              <a:off x="9445528" y="2899339"/>
              <a:ext cx="1598323" cy="369332"/>
            </a:xfrm>
            <a:prstGeom prst="rect">
              <a:avLst/>
            </a:prstGeom>
            <a:noFill/>
          </p:spPr>
          <p:txBody>
            <a:bodyPr wrap="none" rtlCol="0">
              <a:spAutoFit/>
            </a:bodyPr>
            <a:lstStyle/>
            <a:p>
              <a:r>
                <a:rPr lang="en-US" dirty="0"/>
                <a:t>Rewrite graph</a:t>
              </a:r>
            </a:p>
          </p:txBody>
        </p:sp>
        <p:sp>
          <p:nvSpPr>
            <p:cNvPr id="152" name="Oval 151">
              <a:extLst>
                <a:ext uri="{FF2B5EF4-FFF2-40B4-BE49-F238E27FC236}">
                  <a16:creationId xmlns:a16="http://schemas.microsoft.com/office/drawing/2014/main" id="{3E871FD3-FEB2-4F60-83CB-502CF3D9E17D}"/>
                </a:ext>
              </a:extLst>
            </p:cNvPr>
            <p:cNvSpPr/>
            <p:nvPr/>
          </p:nvSpPr>
          <p:spPr>
            <a:xfrm>
              <a:off x="9656161" y="4523440"/>
              <a:ext cx="515328" cy="205021"/>
            </a:xfrm>
            <a:prstGeom prst="ellipse">
              <a:avLst/>
            </a:prstGeom>
            <a:solidFill>
              <a:schemeClr val="accent6">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800" dirty="0"/>
            </a:p>
          </p:txBody>
        </p:sp>
        <p:sp>
          <p:nvSpPr>
            <p:cNvPr id="60" name="TextBox 59">
              <a:extLst>
                <a:ext uri="{FF2B5EF4-FFF2-40B4-BE49-F238E27FC236}">
                  <a16:creationId xmlns:a16="http://schemas.microsoft.com/office/drawing/2014/main" id="{12B0A6AB-12F4-42CE-A5C6-F3FB6C3BEDD2}"/>
                </a:ext>
              </a:extLst>
            </p:cNvPr>
            <p:cNvSpPr txBox="1"/>
            <p:nvPr/>
          </p:nvSpPr>
          <p:spPr>
            <a:xfrm>
              <a:off x="9698971" y="4506475"/>
              <a:ext cx="452368" cy="230832"/>
            </a:xfrm>
            <a:prstGeom prst="rect">
              <a:avLst/>
            </a:prstGeom>
            <a:noFill/>
          </p:spPr>
          <p:txBody>
            <a:bodyPr wrap="none" rtlCol="0">
              <a:spAutoFit/>
            </a:bodyPr>
            <a:lstStyle/>
            <a:p>
              <a:r>
                <a:rPr lang="en-US" sz="900" dirty="0"/>
                <a:t>Input</a:t>
              </a:r>
              <a:endParaRPr lang="en-US" sz="700" dirty="0"/>
            </a:p>
          </p:txBody>
        </p:sp>
      </p:grpSp>
      <p:grpSp>
        <p:nvGrpSpPr>
          <p:cNvPr id="25" name="Group 24">
            <a:extLst>
              <a:ext uri="{FF2B5EF4-FFF2-40B4-BE49-F238E27FC236}">
                <a16:creationId xmlns:a16="http://schemas.microsoft.com/office/drawing/2014/main" id="{DA326B3A-22EB-464A-BBCF-71822A619F45}"/>
              </a:ext>
            </a:extLst>
          </p:cNvPr>
          <p:cNvGrpSpPr/>
          <p:nvPr/>
        </p:nvGrpSpPr>
        <p:grpSpPr>
          <a:xfrm>
            <a:off x="2853708" y="2617392"/>
            <a:ext cx="2209259" cy="2235596"/>
            <a:chOff x="2853708" y="2617392"/>
            <a:chExt cx="2209259" cy="2235596"/>
          </a:xfrm>
        </p:grpSpPr>
        <p:sp>
          <p:nvSpPr>
            <p:cNvPr id="6" name="Rectangle: Rounded Corners 5">
              <a:extLst>
                <a:ext uri="{FF2B5EF4-FFF2-40B4-BE49-F238E27FC236}">
                  <a16:creationId xmlns:a16="http://schemas.microsoft.com/office/drawing/2014/main" id="{DBB7155E-F370-4D32-8EE7-1CDB971AC988}"/>
                </a:ext>
              </a:extLst>
            </p:cNvPr>
            <p:cNvSpPr/>
            <p:nvPr/>
          </p:nvSpPr>
          <p:spPr>
            <a:xfrm>
              <a:off x="3275744" y="3027485"/>
              <a:ext cx="1284701" cy="1825503"/>
            </a:xfrm>
            <a:prstGeom prst="roundRect">
              <a:avLst>
                <a:gd name="adj" fmla="val 5556"/>
              </a:avLst>
            </a:prstGeom>
            <a:noFill/>
            <a:ln>
              <a:solidFill>
                <a:schemeClr val="tx1"/>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p>
          </p:txBody>
        </p:sp>
        <p:sp>
          <p:nvSpPr>
            <p:cNvPr id="14" name="Rectangle: Rounded Corners 13">
              <a:extLst>
                <a:ext uri="{FF2B5EF4-FFF2-40B4-BE49-F238E27FC236}">
                  <a16:creationId xmlns:a16="http://schemas.microsoft.com/office/drawing/2014/main" id="{C9860CEF-E414-40EC-82F5-BED02E372D09}"/>
                </a:ext>
              </a:extLst>
            </p:cNvPr>
            <p:cNvSpPr/>
            <p:nvPr/>
          </p:nvSpPr>
          <p:spPr>
            <a:xfrm>
              <a:off x="3434445" y="4134898"/>
              <a:ext cx="249245" cy="164017"/>
            </a:xfrm>
            <a:prstGeom prst="roundRect">
              <a:avLst/>
            </a:prstGeom>
            <a:ln>
              <a:solidFill>
                <a:schemeClr val="bg1">
                  <a:lumMod val="50000"/>
                </a:schemeClr>
              </a:solidFill>
              <a:prstDash val="sysDot"/>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a:p>
          </p:txBody>
        </p:sp>
        <p:sp>
          <p:nvSpPr>
            <p:cNvPr id="45" name="TextBox 44">
              <a:extLst>
                <a:ext uri="{FF2B5EF4-FFF2-40B4-BE49-F238E27FC236}">
                  <a16:creationId xmlns:a16="http://schemas.microsoft.com/office/drawing/2014/main" id="{DFECA26F-175E-4BB0-9B25-CE6CB1119E7F}"/>
                </a:ext>
              </a:extLst>
            </p:cNvPr>
            <p:cNvSpPr txBox="1"/>
            <p:nvPr/>
          </p:nvSpPr>
          <p:spPr>
            <a:xfrm>
              <a:off x="2853708" y="2617392"/>
              <a:ext cx="2209259" cy="369332"/>
            </a:xfrm>
            <a:prstGeom prst="rect">
              <a:avLst/>
            </a:prstGeom>
            <a:noFill/>
          </p:spPr>
          <p:txBody>
            <a:bodyPr wrap="none" rtlCol="0">
              <a:spAutoFit/>
            </a:bodyPr>
            <a:lstStyle/>
            <a:p>
              <a:r>
                <a:rPr lang="en-US" dirty="0"/>
                <a:t>Detect fusion group</a:t>
              </a:r>
            </a:p>
          </p:txBody>
        </p:sp>
        <p:sp>
          <p:nvSpPr>
            <p:cNvPr id="64" name="Oval 63">
              <a:extLst>
                <a:ext uri="{FF2B5EF4-FFF2-40B4-BE49-F238E27FC236}">
                  <a16:creationId xmlns:a16="http://schemas.microsoft.com/office/drawing/2014/main" id="{A7215D2C-4785-401D-8E9B-CDE708FE6DD6}"/>
                </a:ext>
              </a:extLst>
            </p:cNvPr>
            <p:cNvSpPr/>
            <p:nvPr/>
          </p:nvSpPr>
          <p:spPr>
            <a:xfrm>
              <a:off x="3894098" y="3980146"/>
              <a:ext cx="475129" cy="205021"/>
            </a:xfrm>
            <a:prstGeom prst="ellipse">
              <a:avLst/>
            </a:prstGeom>
            <a:solidFill>
              <a:schemeClr val="accent1">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 dirty="0"/>
            </a:p>
          </p:txBody>
        </p:sp>
        <p:sp>
          <p:nvSpPr>
            <p:cNvPr id="65" name="TextBox 64">
              <a:extLst>
                <a:ext uri="{FF2B5EF4-FFF2-40B4-BE49-F238E27FC236}">
                  <a16:creationId xmlns:a16="http://schemas.microsoft.com/office/drawing/2014/main" id="{50132675-2CB0-4847-BF38-83FD5514EA78}"/>
                </a:ext>
              </a:extLst>
            </p:cNvPr>
            <p:cNvSpPr txBox="1"/>
            <p:nvPr/>
          </p:nvSpPr>
          <p:spPr>
            <a:xfrm>
              <a:off x="3841837" y="3966824"/>
              <a:ext cx="594757" cy="230832"/>
            </a:xfrm>
            <a:prstGeom prst="rect">
              <a:avLst/>
            </a:prstGeom>
            <a:noFill/>
          </p:spPr>
          <p:txBody>
            <a:bodyPr wrap="square" rtlCol="0">
              <a:spAutoFit/>
            </a:bodyPr>
            <a:lstStyle/>
            <a:p>
              <a:r>
                <a:rPr lang="en-US" sz="900" dirty="0" err="1"/>
                <a:t>MatMul</a:t>
              </a:r>
              <a:endParaRPr lang="en-US" sz="700" dirty="0"/>
            </a:p>
          </p:txBody>
        </p:sp>
        <p:sp>
          <p:nvSpPr>
            <p:cNvPr id="66" name="Rectangle: Rounded Corners 65">
              <a:extLst>
                <a:ext uri="{FF2B5EF4-FFF2-40B4-BE49-F238E27FC236}">
                  <a16:creationId xmlns:a16="http://schemas.microsoft.com/office/drawing/2014/main" id="{A6231FC0-F234-476F-9ADD-0E322DD6677E}"/>
                </a:ext>
              </a:extLst>
            </p:cNvPr>
            <p:cNvSpPr/>
            <p:nvPr/>
          </p:nvSpPr>
          <p:spPr>
            <a:xfrm>
              <a:off x="3433115" y="3984516"/>
              <a:ext cx="249245" cy="8200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p>
          </p:txBody>
        </p:sp>
        <p:cxnSp>
          <p:nvCxnSpPr>
            <p:cNvPr id="69" name="Straight Arrow Connector 68">
              <a:extLst>
                <a:ext uri="{FF2B5EF4-FFF2-40B4-BE49-F238E27FC236}">
                  <a16:creationId xmlns:a16="http://schemas.microsoft.com/office/drawing/2014/main" id="{CC88F633-B5B1-4E7D-8534-8BDE40CDE60F}"/>
                </a:ext>
              </a:extLst>
            </p:cNvPr>
            <p:cNvCxnSpPr>
              <a:cxnSpLocks/>
              <a:stCxn id="66" idx="3"/>
              <a:endCxn id="64" idx="2"/>
            </p:cNvCxnSpPr>
            <p:nvPr/>
          </p:nvCxnSpPr>
          <p:spPr>
            <a:xfrm>
              <a:off x="3682360" y="4025520"/>
              <a:ext cx="211738" cy="5713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41E1291A-4D6F-4E8C-97A4-B041D1C4F594}"/>
                </a:ext>
              </a:extLst>
            </p:cNvPr>
            <p:cNvCxnSpPr>
              <a:cxnSpLocks/>
              <a:stCxn id="14" idx="3"/>
              <a:endCxn id="64" idx="2"/>
            </p:cNvCxnSpPr>
            <p:nvPr/>
          </p:nvCxnSpPr>
          <p:spPr>
            <a:xfrm flipV="1">
              <a:off x="3683690" y="4082657"/>
              <a:ext cx="210408" cy="13425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Straight Arrow Connector 106">
              <a:extLst>
                <a:ext uri="{FF2B5EF4-FFF2-40B4-BE49-F238E27FC236}">
                  <a16:creationId xmlns:a16="http://schemas.microsoft.com/office/drawing/2014/main" id="{DC8026A9-F022-4DB7-84F5-08C8F787EB91}"/>
                </a:ext>
              </a:extLst>
            </p:cNvPr>
            <p:cNvCxnSpPr>
              <a:cxnSpLocks/>
              <a:stCxn id="64" idx="0"/>
              <a:endCxn id="105" idx="4"/>
            </p:cNvCxnSpPr>
            <p:nvPr/>
          </p:nvCxnSpPr>
          <p:spPr>
            <a:xfrm flipH="1" flipV="1">
              <a:off x="4131662" y="3846343"/>
              <a:ext cx="1" cy="133803"/>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4562A3B5-2AF8-4160-8329-DE00E633FA81}"/>
                </a:ext>
              </a:extLst>
            </p:cNvPr>
            <p:cNvGrpSpPr/>
            <p:nvPr/>
          </p:nvGrpSpPr>
          <p:grpSpPr>
            <a:xfrm>
              <a:off x="3340111" y="3064393"/>
              <a:ext cx="1098886" cy="796578"/>
              <a:chOff x="3340111" y="3064393"/>
              <a:chExt cx="1098886" cy="796578"/>
            </a:xfrm>
          </p:grpSpPr>
          <p:sp>
            <p:nvSpPr>
              <p:cNvPr id="84" name="Oval 83">
                <a:extLst>
                  <a:ext uri="{FF2B5EF4-FFF2-40B4-BE49-F238E27FC236}">
                    <a16:creationId xmlns:a16="http://schemas.microsoft.com/office/drawing/2014/main" id="{93409520-BA81-438C-BBF6-2E7D0A5C34E5}"/>
                  </a:ext>
                </a:extLst>
              </p:cNvPr>
              <p:cNvSpPr/>
              <p:nvPr/>
            </p:nvSpPr>
            <p:spPr>
              <a:xfrm>
                <a:off x="3340111" y="3646700"/>
                <a:ext cx="478269" cy="194770"/>
              </a:xfrm>
              <a:prstGeom prst="ellipse">
                <a:avLst/>
              </a:prstGeom>
              <a:solidFill>
                <a:schemeClr val="accent6">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 dirty="0"/>
              </a:p>
            </p:txBody>
          </p:sp>
          <p:sp>
            <p:nvSpPr>
              <p:cNvPr id="85" name="Oval 84">
                <a:extLst>
                  <a:ext uri="{FF2B5EF4-FFF2-40B4-BE49-F238E27FC236}">
                    <a16:creationId xmlns:a16="http://schemas.microsoft.com/office/drawing/2014/main" id="{6E37FDB1-64FA-4364-A609-10484F193309}"/>
                  </a:ext>
                </a:extLst>
              </p:cNvPr>
              <p:cNvSpPr/>
              <p:nvPr/>
            </p:nvSpPr>
            <p:spPr>
              <a:xfrm>
                <a:off x="3887841" y="3360118"/>
                <a:ext cx="481385" cy="194770"/>
              </a:xfrm>
              <a:prstGeom prst="ellipse">
                <a:avLst/>
              </a:prstGeom>
              <a:solidFill>
                <a:srgbClr val="66CCFF"/>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 dirty="0"/>
              </a:p>
            </p:txBody>
          </p:sp>
          <p:sp>
            <p:nvSpPr>
              <p:cNvPr id="86" name="Oval 85">
                <a:extLst>
                  <a:ext uri="{FF2B5EF4-FFF2-40B4-BE49-F238E27FC236}">
                    <a16:creationId xmlns:a16="http://schemas.microsoft.com/office/drawing/2014/main" id="{368E9161-1C4D-4C91-BAD6-74E6393CD7CE}"/>
                  </a:ext>
                </a:extLst>
              </p:cNvPr>
              <p:cNvSpPr/>
              <p:nvPr/>
            </p:nvSpPr>
            <p:spPr>
              <a:xfrm>
                <a:off x="3887841" y="3082713"/>
                <a:ext cx="481385" cy="194770"/>
              </a:xfrm>
              <a:prstGeom prst="ellipse">
                <a:avLst/>
              </a:prstGeom>
              <a:solidFill>
                <a:schemeClr val="accent2">
                  <a:lumMod val="60000"/>
                  <a:lumOff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 dirty="0"/>
              </a:p>
            </p:txBody>
          </p:sp>
          <p:sp>
            <p:nvSpPr>
              <p:cNvPr id="87" name="TextBox 86">
                <a:extLst>
                  <a:ext uri="{FF2B5EF4-FFF2-40B4-BE49-F238E27FC236}">
                    <a16:creationId xmlns:a16="http://schemas.microsoft.com/office/drawing/2014/main" id="{E16670C7-52AD-49EB-93E1-14CF28BC1871}"/>
                  </a:ext>
                </a:extLst>
              </p:cNvPr>
              <p:cNvSpPr txBox="1"/>
              <p:nvPr/>
            </p:nvSpPr>
            <p:spPr>
              <a:xfrm>
                <a:off x="3372101" y="3626214"/>
                <a:ext cx="406116" cy="230832"/>
              </a:xfrm>
              <a:prstGeom prst="rect">
                <a:avLst/>
              </a:prstGeom>
              <a:noFill/>
            </p:spPr>
            <p:txBody>
              <a:bodyPr wrap="square" rtlCol="0">
                <a:spAutoFit/>
              </a:bodyPr>
              <a:lstStyle/>
              <a:p>
                <a:r>
                  <a:rPr lang="en-US" sz="900" dirty="0" err="1"/>
                  <a:t>Relu</a:t>
                </a:r>
                <a:endParaRPr lang="en-US" sz="700" dirty="0"/>
              </a:p>
            </p:txBody>
          </p:sp>
          <p:sp>
            <p:nvSpPr>
              <p:cNvPr id="89" name="TextBox 88">
                <a:extLst>
                  <a:ext uri="{FF2B5EF4-FFF2-40B4-BE49-F238E27FC236}">
                    <a16:creationId xmlns:a16="http://schemas.microsoft.com/office/drawing/2014/main" id="{75153DAA-8990-481F-AD1E-0062A35FED2C}"/>
                  </a:ext>
                </a:extLst>
              </p:cNvPr>
              <p:cNvSpPr txBox="1"/>
              <p:nvPr/>
            </p:nvSpPr>
            <p:spPr>
              <a:xfrm>
                <a:off x="3942265" y="3331087"/>
                <a:ext cx="381836" cy="230832"/>
              </a:xfrm>
              <a:prstGeom prst="rect">
                <a:avLst/>
              </a:prstGeom>
              <a:noFill/>
            </p:spPr>
            <p:txBody>
              <a:bodyPr wrap="none" rtlCol="0">
                <a:spAutoFit/>
              </a:bodyPr>
              <a:lstStyle/>
              <a:p>
                <a:r>
                  <a:rPr lang="en-US" sz="900" dirty="0" err="1"/>
                  <a:t>Mul</a:t>
                </a:r>
                <a:endParaRPr lang="en-US" sz="700" dirty="0"/>
              </a:p>
            </p:txBody>
          </p:sp>
          <p:cxnSp>
            <p:nvCxnSpPr>
              <p:cNvPr id="91" name="Straight Arrow Connector 90">
                <a:extLst>
                  <a:ext uri="{FF2B5EF4-FFF2-40B4-BE49-F238E27FC236}">
                    <a16:creationId xmlns:a16="http://schemas.microsoft.com/office/drawing/2014/main" id="{BA692558-19E8-4F76-8672-9FF043898EE3}"/>
                  </a:ext>
                </a:extLst>
              </p:cNvPr>
              <p:cNvCxnSpPr>
                <a:cxnSpLocks/>
                <a:stCxn id="105" idx="0"/>
                <a:endCxn id="85" idx="4"/>
              </p:cNvCxnSpPr>
              <p:nvPr/>
            </p:nvCxnSpPr>
            <p:spPr>
              <a:xfrm flipH="1" flipV="1">
                <a:off x="4128534" y="3554888"/>
                <a:ext cx="3128" cy="9668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3255F46F-AD17-463C-AB4A-C7B7BC3A7202}"/>
                  </a:ext>
                </a:extLst>
              </p:cNvPr>
              <p:cNvCxnSpPr>
                <a:cxnSpLocks/>
                <a:stCxn id="84" idx="7"/>
                <a:endCxn id="85" idx="3"/>
              </p:cNvCxnSpPr>
              <p:nvPr/>
            </p:nvCxnSpPr>
            <p:spPr>
              <a:xfrm flipV="1">
                <a:off x="3748339" y="3526365"/>
                <a:ext cx="209999" cy="148858"/>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41B1A41F-483D-446F-8494-70715DEDF278}"/>
                  </a:ext>
                </a:extLst>
              </p:cNvPr>
              <p:cNvCxnSpPr>
                <a:cxnSpLocks/>
                <a:stCxn id="85" idx="0"/>
                <a:endCxn id="86" idx="4"/>
              </p:cNvCxnSpPr>
              <p:nvPr/>
            </p:nvCxnSpPr>
            <p:spPr>
              <a:xfrm flipV="1">
                <a:off x="4128534" y="3277483"/>
                <a:ext cx="0" cy="8263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0C612510-5F56-45B6-8E50-1F4A64177BBE}"/>
                  </a:ext>
                </a:extLst>
              </p:cNvPr>
              <p:cNvCxnSpPr>
                <a:cxnSpLocks/>
                <a:stCxn id="89" idx="0"/>
                <a:endCxn id="102" idx="6"/>
              </p:cNvCxnSpPr>
              <p:nvPr/>
            </p:nvCxnSpPr>
            <p:spPr>
              <a:xfrm flipH="1" flipV="1">
                <a:off x="3820957" y="3289665"/>
                <a:ext cx="312226" cy="4142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2" name="Oval 101">
                <a:extLst>
                  <a:ext uri="{FF2B5EF4-FFF2-40B4-BE49-F238E27FC236}">
                    <a16:creationId xmlns:a16="http://schemas.microsoft.com/office/drawing/2014/main" id="{03A130BE-1E12-4F24-8A17-53009D588730}"/>
                  </a:ext>
                </a:extLst>
              </p:cNvPr>
              <p:cNvSpPr/>
              <p:nvPr/>
            </p:nvSpPr>
            <p:spPr>
              <a:xfrm>
                <a:off x="3342316" y="3192280"/>
                <a:ext cx="478641" cy="194770"/>
              </a:xfrm>
              <a:prstGeom prst="ellipse">
                <a:avLst/>
              </a:prstGeom>
              <a:solidFill>
                <a:schemeClr val="accent1">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 dirty="0"/>
              </a:p>
            </p:txBody>
          </p:sp>
          <p:sp>
            <p:nvSpPr>
              <p:cNvPr id="103" name="TextBox 102">
                <a:extLst>
                  <a:ext uri="{FF2B5EF4-FFF2-40B4-BE49-F238E27FC236}">
                    <a16:creationId xmlns:a16="http://schemas.microsoft.com/office/drawing/2014/main" id="{69C119C5-1C01-497A-A1E9-1C7CA69A896A}"/>
                  </a:ext>
                </a:extLst>
              </p:cNvPr>
              <p:cNvSpPr txBox="1"/>
              <p:nvPr/>
            </p:nvSpPr>
            <p:spPr>
              <a:xfrm>
                <a:off x="3361883" y="3175148"/>
                <a:ext cx="465192" cy="230832"/>
              </a:xfrm>
              <a:prstGeom prst="rect">
                <a:avLst/>
              </a:prstGeom>
              <a:noFill/>
            </p:spPr>
            <p:txBody>
              <a:bodyPr wrap="none" rtlCol="0">
                <a:spAutoFit/>
              </a:bodyPr>
              <a:lstStyle/>
              <a:p>
                <a:r>
                  <a:rPr lang="en-US" sz="900" dirty="0"/>
                  <a:t>LSTM</a:t>
                </a:r>
                <a:endParaRPr lang="en-US" sz="700" dirty="0"/>
              </a:p>
            </p:txBody>
          </p:sp>
          <p:sp>
            <p:nvSpPr>
              <p:cNvPr id="105" name="Oval 104">
                <a:extLst>
                  <a:ext uri="{FF2B5EF4-FFF2-40B4-BE49-F238E27FC236}">
                    <a16:creationId xmlns:a16="http://schemas.microsoft.com/office/drawing/2014/main" id="{0AF95E82-7F07-4D73-A66C-7B8835C4518F}"/>
                  </a:ext>
                </a:extLst>
              </p:cNvPr>
              <p:cNvSpPr/>
              <p:nvPr/>
            </p:nvSpPr>
            <p:spPr>
              <a:xfrm>
                <a:off x="3891585" y="3651573"/>
                <a:ext cx="480153" cy="194770"/>
              </a:xfrm>
              <a:prstGeom prst="ellipse">
                <a:avLst/>
              </a:prstGeom>
              <a:solidFill>
                <a:srgbClr val="FF99CC"/>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 dirty="0"/>
              </a:p>
            </p:txBody>
          </p:sp>
          <p:sp>
            <p:nvSpPr>
              <p:cNvPr id="106" name="TextBox 105">
                <a:extLst>
                  <a:ext uri="{FF2B5EF4-FFF2-40B4-BE49-F238E27FC236}">
                    <a16:creationId xmlns:a16="http://schemas.microsoft.com/office/drawing/2014/main" id="{48251D0B-7388-4B21-9E3B-487DA8F1302F}"/>
                  </a:ext>
                </a:extLst>
              </p:cNvPr>
              <p:cNvSpPr txBox="1"/>
              <p:nvPr/>
            </p:nvSpPr>
            <p:spPr>
              <a:xfrm>
                <a:off x="3842881" y="3630139"/>
                <a:ext cx="595035" cy="230832"/>
              </a:xfrm>
              <a:prstGeom prst="rect">
                <a:avLst/>
              </a:prstGeom>
              <a:noFill/>
            </p:spPr>
            <p:txBody>
              <a:bodyPr wrap="none" rtlCol="0">
                <a:spAutoFit/>
              </a:bodyPr>
              <a:lstStyle/>
              <a:p>
                <a:r>
                  <a:rPr lang="en-US" sz="900" dirty="0" err="1"/>
                  <a:t>BiasAdd</a:t>
                </a:r>
                <a:endParaRPr lang="en-US" sz="700" dirty="0"/>
              </a:p>
            </p:txBody>
          </p:sp>
          <p:sp>
            <p:nvSpPr>
              <p:cNvPr id="90" name="TextBox 89">
                <a:extLst>
                  <a:ext uri="{FF2B5EF4-FFF2-40B4-BE49-F238E27FC236}">
                    <a16:creationId xmlns:a16="http://schemas.microsoft.com/office/drawing/2014/main" id="{256668AE-2AD5-4071-8DE9-724368C8F7B5}"/>
                  </a:ext>
                </a:extLst>
              </p:cNvPr>
              <p:cNvSpPr txBox="1"/>
              <p:nvPr/>
            </p:nvSpPr>
            <p:spPr>
              <a:xfrm>
                <a:off x="3837550" y="3064393"/>
                <a:ext cx="601447" cy="230832"/>
              </a:xfrm>
              <a:prstGeom prst="rect">
                <a:avLst/>
              </a:prstGeom>
              <a:noFill/>
            </p:spPr>
            <p:txBody>
              <a:bodyPr wrap="none" rtlCol="0">
                <a:spAutoFit/>
              </a:bodyPr>
              <a:lstStyle/>
              <a:p>
                <a:r>
                  <a:rPr lang="en-US" sz="900" dirty="0"/>
                  <a:t>Sigmoid</a:t>
                </a:r>
                <a:endParaRPr lang="en-US" sz="700" dirty="0"/>
              </a:p>
            </p:txBody>
          </p:sp>
        </p:grpSp>
      </p:grpSp>
      <p:grpSp>
        <p:nvGrpSpPr>
          <p:cNvPr id="28" name="Group 27">
            <a:extLst>
              <a:ext uri="{FF2B5EF4-FFF2-40B4-BE49-F238E27FC236}">
                <a16:creationId xmlns:a16="http://schemas.microsoft.com/office/drawing/2014/main" id="{172D1693-31CB-4ACB-ABBB-B0096A7A513B}"/>
              </a:ext>
            </a:extLst>
          </p:cNvPr>
          <p:cNvGrpSpPr/>
          <p:nvPr/>
        </p:nvGrpSpPr>
        <p:grpSpPr>
          <a:xfrm>
            <a:off x="6612880" y="4947052"/>
            <a:ext cx="1900013" cy="633925"/>
            <a:chOff x="6612880" y="4947052"/>
            <a:chExt cx="1900013" cy="633925"/>
          </a:xfrm>
        </p:grpSpPr>
        <p:sp>
          <p:nvSpPr>
            <p:cNvPr id="49" name="Oval 48">
              <a:extLst>
                <a:ext uri="{FF2B5EF4-FFF2-40B4-BE49-F238E27FC236}">
                  <a16:creationId xmlns:a16="http://schemas.microsoft.com/office/drawing/2014/main" id="{68564430-4CBD-4703-86EF-3382F7E2CDA4}"/>
                </a:ext>
              </a:extLst>
            </p:cNvPr>
            <p:cNvSpPr/>
            <p:nvPr/>
          </p:nvSpPr>
          <p:spPr>
            <a:xfrm>
              <a:off x="6612880" y="5259189"/>
              <a:ext cx="864734" cy="321788"/>
            </a:xfrm>
            <a:prstGeom prst="ellipse">
              <a:avLst/>
            </a:prstGeom>
            <a:solidFill>
              <a:schemeClr val="accent1">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 dirty="0"/>
            </a:p>
          </p:txBody>
        </p:sp>
        <p:sp>
          <p:nvSpPr>
            <p:cNvPr id="50" name="TextBox 49">
              <a:extLst>
                <a:ext uri="{FF2B5EF4-FFF2-40B4-BE49-F238E27FC236}">
                  <a16:creationId xmlns:a16="http://schemas.microsoft.com/office/drawing/2014/main" id="{275D64C7-B41D-4B1C-8462-866004C98024}"/>
                </a:ext>
              </a:extLst>
            </p:cNvPr>
            <p:cNvSpPr txBox="1"/>
            <p:nvPr/>
          </p:nvSpPr>
          <p:spPr>
            <a:xfrm>
              <a:off x="6612880" y="5282333"/>
              <a:ext cx="923738" cy="246221"/>
            </a:xfrm>
            <a:prstGeom prst="rect">
              <a:avLst/>
            </a:prstGeom>
            <a:noFill/>
          </p:spPr>
          <p:txBody>
            <a:bodyPr wrap="square" rtlCol="0">
              <a:spAutoFit/>
            </a:bodyPr>
            <a:lstStyle/>
            <a:p>
              <a:r>
                <a:rPr lang="en-US" sz="1000" dirty="0" err="1"/>
                <a:t>FusedKernel</a:t>
              </a:r>
              <a:endParaRPr lang="en-US" sz="700" dirty="0"/>
            </a:p>
          </p:txBody>
        </p:sp>
        <p:sp>
          <p:nvSpPr>
            <p:cNvPr id="100" name="TextBox 99">
              <a:extLst>
                <a:ext uri="{FF2B5EF4-FFF2-40B4-BE49-F238E27FC236}">
                  <a16:creationId xmlns:a16="http://schemas.microsoft.com/office/drawing/2014/main" id="{56FFAA02-0DE1-4FCE-BB46-31F9491CA36B}"/>
                </a:ext>
              </a:extLst>
            </p:cNvPr>
            <p:cNvSpPr txBox="1"/>
            <p:nvPr/>
          </p:nvSpPr>
          <p:spPr>
            <a:xfrm>
              <a:off x="7193301" y="4947052"/>
              <a:ext cx="1319592" cy="369332"/>
            </a:xfrm>
            <a:prstGeom prst="rect">
              <a:avLst/>
            </a:prstGeom>
            <a:noFill/>
          </p:spPr>
          <p:txBody>
            <a:bodyPr wrap="none" rtlCol="0">
              <a:spAutoFit/>
            </a:bodyPr>
            <a:lstStyle/>
            <a:p>
              <a:r>
                <a:rPr lang="en-US" altLang="zh-CN" dirty="0"/>
                <a:t>JIT</a:t>
              </a:r>
              <a:r>
                <a:rPr lang="en-US" dirty="0"/>
                <a:t> compile</a:t>
              </a:r>
            </a:p>
          </p:txBody>
        </p:sp>
        <p:sp>
          <p:nvSpPr>
            <p:cNvPr id="98" name="Arrow: Right 97">
              <a:extLst>
                <a:ext uri="{FF2B5EF4-FFF2-40B4-BE49-F238E27FC236}">
                  <a16:creationId xmlns:a16="http://schemas.microsoft.com/office/drawing/2014/main" id="{3274DF34-977E-404F-98B1-6DADAB769833}"/>
                </a:ext>
              </a:extLst>
            </p:cNvPr>
            <p:cNvSpPr/>
            <p:nvPr/>
          </p:nvSpPr>
          <p:spPr>
            <a:xfrm rot="5400000">
              <a:off x="6951043" y="4917194"/>
              <a:ext cx="188408" cy="286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CE4C98A-E022-4E27-ABD1-EF8935FA279F}"/>
              </a:ext>
            </a:extLst>
          </p:cNvPr>
          <p:cNvGrpSpPr/>
          <p:nvPr/>
        </p:nvGrpSpPr>
        <p:grpSpPr>
          <a:xfrm>
            <a:off x="3951584" y="5409727"/>
            <a:ext cx="6089139" cy="1015577"/>
            <a:chOff x="3951584" y="5409727"/>
            <a:chExt cx="6089139" cy="1015577"/>
          </a:xfrm>
        </p:grpSpPr>
        <p:sp>
          <p:nvSpPr>
            <p:cNvPr id="78" name="Arrow: Curved Up 77">
              <a:extLst>
                <a:ext uri="{FF2B5EF4-FFF2-40B4-BE49-F238E27FC236}">
                  <a16:creationId xmlns:a16="http://schemas.microsoft.com/office/drawing/2014/main" id="{24FA7BDE-E0C4-4B97-B622-91F5863F51F1}"/>
                </a:ext>
              </a:extLst>
            </p:cNvPr>
            <p:cNvSpPr/>
            <p:nvPr/>
          </p:nvSpPr>
          <p:spPr>
            <a:xfrm flipH="1">
              <a:off x="3951584" y="5409727"/>
              <a:ext cx="6089139" cy="662630"/>
            </a:xfrm>
            <a:prstGeom prst="curvedUpArrow">
              <a:avLst>
                <a:gd name="adj1" fmla="val 15418"/>
                <a:gd name="adj2" fmla="val 51368"/>
                <a:gd name="adj3" fmla="val 17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TextBox 78">
              <a:extLst>
                <a:ext uri="{FF2B5EF4-FFF2-40B4-BE49-F238E27FC236}">
                  <a16:creationId xmlns:a16="http://schemas.microsoft.com/office/drawing/2014/main" id="{4814068E-216B-4047-B6E5-963926D252E9}"/>
                </a:ext>
              </a:extLst>
            </p:cNvPr>
            <p:cNvSpPr txBox="1"/>
            <p:nvPr/>
          </p:nvSpPr>
          <p:spPr>
            <a:xfrm>
              <a:off x="5551990" y="6055972"/>
              <a:ext cx="3240486" cy="369332"/>
            </a:xfrm>
            <a:prstGeom prst="rect">
              <a:avLst/>
            </a:prstGeom>
            <a:noFill/>
          </p:spPr>
          <p:txBody>
            <a:bodyPr wrap="square" rtlCol="0">
              <a:spAutoFit/>
            </a:bodyPr>
            <a:lstStyle/>
            <a:p>
              <a:r>
                <a:rPr lang="en-US" dirty="0"/>
                <a:t>Multiple rounds optimizations</a:t>
              </a:r>
              <a:endParaRPr lang="en-US" sz="1600" dirty="0"/>
            </a:p>
          </p:txBody>
        </p:sp>
      </p:grpSp>
    </p:spTree>
    <p:extLst>
      <p:ext uri="{BB962C8B-B14F-4D97-AF65-F5344CB8AC3E}">
        <p14:creationId xmlns:p14="http://schemas.microsoft.com/office/powerpoint/2010/main" val="149541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par>
                          <p:cTn id="29" fill="hold">
                            <p:stCondLst>
                              <p:cond delay="500"/>
                            </p:stCondLst>
                            <p:childTnLst>
                              <p:par>
                                <p:cTn id="30" presetID="1" presetClass="exit" presetSubtype="0" fill="hold" grpId="1" nodeType="afterEffect">
                                  <p:stCondLst>
                                    <p:cond delay="0"/>
                                  </p:stCondLst>
                                  <p:childTnLst>
                                    <p:set>
                                      <p:cBhvr>
                                        <p:cTn id="31" dur="1" fill="hold">
                                          <p:stCondLst>
                                            <p:cond delay="0"/>
                                          </p:stCondLst>
                                        </p:cTn>
                                        <p:tgtEl>
                                          <p:spTgt spid="7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up)">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right)">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5" grpId="0" animBg="1"/>
      <p:bldP spid="75" grpId="1" animBg="1"/>
      <p:bldP spid="10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AA7B-EA2D-48DB-802F-D0351126A2B7}"/>
              </a:ext>
            </a:extLst>
          </p:cNvPr>
          <p:cNvSpPr>
            <a:spLocks noGrp="1"/>
          </p:cNvSpPr>
          <p:nvPr>
            <p:ph type="title"/>
          </p:nvPr>
        </p:nvSpPr>
        <p:spPr/>
        <p:txBody>
          <a:bodyPr/>
          <a:lstStyle/>
          <a:p>
            <a:r>
              <a:rPr lang="en-US" dirty="0"/>
              <a:t>GPU Architecture</a:t>
            </a:r>
          </a:p>
        </p:txBody>
      </p:sp>
      <p:sp>
        <p:nvSpPr>
          <p:cNvPr id="4" name="Slide Number Placeholder 3">
            <a:extLst>
              <a:ext uri="{FF2B5EF4-FFF2-40B4-BE49-F238E27FC236}">
                <a16:creationId xmlns:a16="http://schemas.microsoft.com/office/drawing/2014/main" id="{42381DD0-6C54-4D82-A425-DA54888912A7}"/>
              </a:ext>
            </a:extLst>
          </p:cNvPr>
          <p:cNvSpPr>
            <a:spLocks noGrp="1"/>
          </p:cNvSpPr>
          <p:nvPr>
            <p:ph type="sldNum" sz="quarter" idx="12"/>
          </p:nvPr>
        </p:nvSpPr>
        <p:spPr/>
        <p:txBody>
          <a:bodyPr/>
          <a:lstStyle/>
          <a:p>
            <a:fld id="{75405F3C-E1F1-4016-982B-CA91284A1E2D}" type="slidenum">
              <a:rPr lang="en-US" smtClean="0"/>
              <a:t>39</a:t>
            </a:fld>
            <a:endParaRPr lang="en-US"/>
          </a:p>
        </p:txBody>
      </p:sp>
      <p:pic>
        <p:nvPicPr>
          <p:cNvPr id="11" name="Content Placeholder 10">
            <a:extLst>
              <a:ext uri="{FF2B5EF4-FFF2-40B4-BE49-F238E27FC236}">
                <a16:creationId xmlns:a16="http://schemas.microsoft.com/office/drawing/2014/main" id="{E915DB53-A85C-42DE-ABDB-A897BB9277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5252" y="1772725"/>
            <a:ext cx="5581077" cy="3770998"/>
          </a:xfrm>
        </p:spPr>
      </p:pic>
      <p:pic>
        <p:nvPicPr>
          <p:cNvPr id="9" name="Picture 8">
            <a:extLst>
              <a:ext uri="{FF2B5EF4-FFF2-40B4-BE49-F238E27FC236}">
                <a16:creationId xmlns:a16="http://schemas.microsoft.com/office/drawing/2014/main" id="{A79EE0D9-6C5F-43A7-B9E2-359629BF34B7}"/>
              </a:ext>
            </a:extLst>
          </p:cNvPr>
          <p:cNvPicPr>
            <a:picLocks noChangeAspect="1"/>
          </p:cNvPicPr>
          <p:nvPr/>
        </p:nvPicPr>
        <p:blipFill>
          <a:blip r:embed="rId4"/>
          <a:stretch>
            <a:fillRect/>
          </a:stretch>
        </p:blipFill>
        <p:spPr>
          <a:xfrm>
            <a:off x="6111825" y="1772725"/>
            <a:ext cx="5581076" cy="3770998"/>
          </a:xfrm>
          <a:prstGeom prst="rect">
            <a:avLst/>
          </a:prstGeom>
        </p:spPr>
      </p:pic>
      <p:pic>
        <p:nvPicPr>
          <p:cNvPr id="13" name="Picture 12">
            <a:extLst>
              <a:ext uri="{FF2B5EF4-FFF2-40B4-BE49-F238E27FC236}">
                <a16:creationId xmlns:a16="http://schemas.microsoft.com/office/drawing/2014/main" id="{1B4EF977-46FD-4A19-ADE2-E94FBFC06BDF}"/>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t="23426" r="2592"/>
          <a:stretch/>
        </p:blipFill>
        <p:spPr>
          <a:xfrm>
            <a:off x="475075" y="3357755"/>
            <a:ext cx="2575856" cy="2153159"/>
          </a:xfrm>
          <a:prstGeom prst="rect">
            <a:avLst/>
          </a:prstGeom>
        </p:spPr>
      </p:pic>
      <p:pic>
        <p:nvPicPr>
          <p:cNvPr id="7" name="Picture 6">
            <a:extLst>
              <a:ext uri="{FF2B5EF4-FFF2-40B4-BE49-F238E27FC236}">
                <a16:creationId xmlns:a16="http://schemas.microsoft.com/office/drawing/2014/main" id="{65913FC4-D968-44CB-B0F2-B40A5FAFE662}"/>
              </a:ext>
            </a:extLst>
          </p:cNvPr>
          <p:cNvPicPr>
            <a:picLocks noChangeAspect="1"/>
          </p:cNvPicPr>
          <p:nvPr/>
        </p:nvPicPr>
        <p:blipFill rotWithShape="1">
          <a:blip r:embed="rId5">
            <a:extLst>
              <a:ext uri="{28A0092B-C50C-407E-A947-70E740481C1C}">
                <a14:useLocalDpi xmlns:a14="http://schemas.microsoft.com/office/drawing/2010/main" val="0"/>
              </a:ext>
            </a:extLst>
          </a:blip>
          <a:srcRect l="1" t="23426" r="49482"/>
          <a:stretch/>
        </p:blipFill>
        <p:spPr>
          <a:xfrm>
            <a:off x="3215790" y="3357754"/>
            <a:ext cx="2744806" cy="2153159"/>
          </a:xfrm>
          <a:prstGeom prst="rect">
            <a:avLst/>
          </a:prstGeom>
        </p:spPr>
      </p:pic>
    </p:spTree>
    <p:extLst>
      <p:ext uri="{BB962C8B-B14F-4D97-AF65-F5344CB8AC3E}">
        <p14:creationId xmlns:p14="http://schemas.microsoft.com/office/powerpoint/2010/main" val="176325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4" descr="Timeline">
            <a:extLst>
              <a:ext uri="{FF2B5EF4-FFF2-40B4-BE49-F238E27FC236}">
                <a16:creationId xmlns:a16="http://schemas.microsoft.com/office/drawing/2014/main" id="{BE50F9EE-F0A2-4FE8-8D3B-4E9CD3848DB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643467" y="1129369"/>
            <a:ext cx="10905066" cy="51253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2E08A51-1182-486B-911F-BE9EEDA88F6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5405F3C-E1F1-4016-982B-CA91284A1E2D}" type="slidenum">
              <a:rPr lang="en-US" smtClean="0"/>
              <a:pPr>
                <a:spcAft>
                  <a:spcPts val="600"/>
                </a:spcAft>
              </a:pPr>
              <a:t>4</a:t>
            </a:fld>
            <a:endParaRPr lang="en-US"/>
          </a:p>
        </p:txBody>
      </p:sp>
      <p:sp>
        <p:nvSpPr>
          <p:cNvPr id="19" name="Rectangle 18">
            <a:extLst>
              <a:ext uri="{FF2B5EF4-FFF2-40B4-BE49-F238E27FC236}">
                <a16:creationId xmlns:a16="http://schemas.microsoft.com/office/drawing/2014/main" id="{FCC17F6B-D960-41B4-8556-E4D578808776}"/>
              </a:ext>
            </a:extLst>
          </p:cNvPr>
          <p:cNvSpPr/>
          <p:nvPr/>
        </p:nvSpPr>
        <p:spPr>
          <a:xfrm>
            <a:off x="420914" y="461050"/>
            <a:ext cx="7419804" cy="1077218"/>
          </a:xfrm>
          <a:prstGeom prst="rect">
            <a:avLst/>
          </a:prstGeom>
        </p:spPr>
        <p:txBody>
          <a:bodyPr wrap="square">
            <a:spAutoFit/>
          </a:bodyPr>
          <a:lstStyle/>
          <a:p>
            <a:r>
              <a:rPr lang="en-US" sz="3200" dirty="0">
                <a:solidFill>
                  <a:schemeClr val="tx2"/>
                </a:solidFill>
                <a:latin typeface="Source Sans Pro"/>
              </a:rPr>
              <a:t>Many core concepts of deep learning were in place by the 80s or 90s!</a:t>
            </a:r>
            <a:endParaRPr lang="en-US" sz="3200" dirty="0">
              <a:solidFill>
                <a:schemeClr val="tx2"/>
              </a:solidFill>
            </a:endParaRPr>
          </a:p>
        </p:txBody>
      </p:sp>
    </p:spTree>
    <p:extLst>
      <p:ext uri="{BB962C8B-B14F-4D97-AF65-F5344CB8AC3E}">
        <p14:creationId xmlns:p14="http://schemas.microsoft.com/office/powerpoint/2010/main" val="3211501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6685-62F6-45F3-BA14-9D28CB90687A}"/>
              </a:ext>
            </a:extLst>
          </p:cNvPr>
          <p:cNvSpPr>
            <a:spLocks noGrp="1"/>
          </p:cNvSpPr>
          <p:nvPr>
            <p:ph type="title"/>
          </p:nvPr>
        </p:nvSpPr>
        <p:spPr/>
        <p:txBody>
          <a:bodyPr/>
          <a:lstStyle/>
          <a:p>
            <a:r>
              <a:rPr lang="en-US" dirty="0"/>
              <a:t>Combine Dataflow Graph with RDMA</a:t>
            </a:r>
          </a:p>
        </p:txBody>
      </p:sp>
      <p:sp>
        <p:nvSpPr>
          <p:cNvPr id="59" name="Content Placeholder 58">
            <a:extLst>
              <a:ext uri="{FF2B5EF4-FFF2-40B4-BE49-F238E27FC236}">
                <a16:creationId xmlns:a16="http://schemas.microsoft.com/office/drawing/2014/main" id="{FAD0F073-A480-48B7-BD19-D2D164836753}"/>
              </a:ext>
            </a:extLst>
          </p:cNvPr>
          <p:cNvSpPr>
            <a:spLocks noGrp="1"/>
          </p:cNvSpPr>
          <p:nvPr>
            <p:ph idx="1"/>
          </p:nvPr>
        </p:nvSpPr>
        <p:spPr>
          <a:xfrm>
            <a:off x="838200" y="1825625"/>
            <a:ext cx="10515600" cy="4351338"/>
          </a:xfrm>
        </p:spPr>
        <p:txBody>
          <a:bodyPr>
            <a:normAutofit/>
          </a:bodyPr>
          <a:lstStyle/>
          <a:p>
            <a:r>
              <a:rPr lang="en-US" dirty="0">
                <a:solidFill>
                  <a:schemeClr val="tx2"/>
                </a:solidFill>
              </a:rPr>
              <a:t>Coupled with RDMA directly</a:t>
            </a:r>
          </a:p>
          <a:p>
            <a:pPr lvl="1"/>
            <a:r>
              <a:rPr lang="en-US" dirty="0"/>
              <a:t>Remove RPC overhead</a:t>
            </a:r>
          </a:p>
          <a:p>
            <a:pPr lvl="1"/>
            <a:r>
              <a:rPr lang="en-US" dirty="0"/>
              <a:t>No memory-copy/ (de)serialization</a:t>
            </a:r>
          </a:p>
          <a:p>
            <a:endParaRPr lang="en-US" dirty="0">
              <a:solidFill>
                <a:schemeClr val="tx2"/>
              </a:solidFill>
            </a:endParaRPr>
          </a:p>
          <a:p>
            <a:r>
              <a:rPr lang="en-US" dirty="0">
                <a:solidFill>
                  <a:schemeClr val="tx2"/>
                </a:solidFill>
              </a:rPr>
              <a:t>Challenges</a:t>
            </a:r>
          </a:p>
          <a:p>
            <a:pPr lvl="1"/>
            <a:r>
              <a:rPr lang="en-US" dirty="0"/>
              <a:t>Tensor place tracking</a:t>
            </a:r>
          </a:p>
          <a:p>
            <a:pPr lvl="1"/>
            <a:r>
              <a:rPr lang="en-US" dirty="0"/>
              <a:t>Handle dynamic changed tensor</a:t>
            </a:r>
          </a:p>
        </p:txBody>
      </p:sp>
      <p:sp>
        <p:nvSpPr>
          <p:cNvPr id="4" name="Slide Number Placeholder 3">
            <a:extLst>
              <a:ext uri="{FF2B5EF4-FFF2-40B4-BE49-F238E27FC236}">
                <a16:creationId xmlns:a16="http://schemas.microsoft.com/office/drawing/2014/main" id="{95BFDF4F-765A-465A-9DC7-6A763F933F66}"/>
              </a:ext>
            </a:extLst>
          </p:cNvPr>
          <p:cNvSpPr>
            <a:spLocks noGrp="1"/>
          </p:cNvSpPr>
          <p:nvPr>
            <p:ph type="sldNum" sz="quarter" idx="12"/>
          </p:nvPr>
        </p:nvSpPr>
        <p:spPr>
          <a:xfrm>
            <a:off x="8610600" y="6127750"/>
            <a:ext cx="2743200" cy="365125"/>
          </a:xfrm>
        </p:spPr>
        <p:txBody>
          <a:bodyPr/>
          <a:lstStyle/>
          <a:p>
            <a:fld id="{75405F3C-E1F1-4016-982B-CA91284A1E2D}" type="slidenum">
              <a:rPr lang="en-US" smtClean="0"/>
              <a:t>40</a:t>
            </a:fld>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FAE46F5-5F38-4806-AFBF-E580629928A6}"/>
                  </a:ext>
                </a:extLst>
              </p:cNvPr>
              <p:cNvSpPr txBox="1"/>
              <p:nvPr/>
            </p:nvSpPr>
            <p:spPr>
              <a:xfrm>
                <a:off x="7454995" y="2921274"/>
                <a:ext cx="213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𝑿</m:t>
                      </m:r>
                    </m:oMath>
                  </m:oMathPara>
                </a14:m>
                <a:endParaRPr lang="en-US" b="1" dirty="0"/>
              </a:p>
            </p:txBody>
          </p:sp>
        </mc:Choice>
        <mc:Fallback xmlns="">
          <p:sp>
            <p:nvSpPr>
              <p:cNvPr id="26" name="TextBox 25">
                <a:extLst>
                  <a:ext uri="{FF2B5EF4-FFF2-40B4-BE49-F238E27FC236}">
                    <a16:creationId xmlns:a16="http://schemas.microsoft.com/office/drawing/2014/main" id="{AFAE46F5-5F38-4806-AFBF-E580629928A6}"/>
                  </a:ext>
                </a:extLst>
              </p:cNvPr>
              <p:cNvSpPr txBox="1">
                <a:spLocks noRot="1" noChangeAspect="1" noMove="1" noResize="1" noEditPoints="1" noAdjustHandles="1" noChangeArrowheads="1" noChangeShapeType="1" noTextEdit="1"/>
              </p:cNvSpPr>
              <p:nvPr/>
            </p:nvSpPr>
            <p:spPr>
              <a:xfrm>
                <a:off x="7454995" y="2921274"/>
                <a:ext cx="213200" cy="276999"/>
              </a:xfrm>
              <a:prstGeom prst="rect">
                <a:avLst/>
              </a:prstGeom>
              <a:blipFill>
                <a:blip r:embed="rId3"/>
                <a:stretch>
                  <a:fillRect l="-28571" r="-22857"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A28FC4F-3851-4AA5-AE0D-EA765EC10D88}"/>
                  </a:ext>
                </a:extLst>
              </p:cNvPr>
              <p:cNvSpPr txBox="1"/>
              <p:nvPr/>
            </p:nvSpPr>
            <p:spPr>
              <a:xfrm>
                <a:off x="6906221" y="2921274"/>
                <a:ext cx="3910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𝑾</m:t>
                          </m:r>
                        </m:e>
                        <m:sub>
                          <m:r>
                            <a:rPr lang="en-US" b="1" i="1" smtClean="0">
                              <a:latin typeface="Cambria Math" panose="02040503050406030204" pitchFamily="18" charset="0"/>
                            </a:rPr>
                            <m:t>𝟏</m:t>
                          </m:r>
                        </m:sub>
                      </m:sSub>
                    </m:oMath>
                  </m:oMathPara>
                </a14:m>
                <a:endParaRPr lang="en-US" b="1" dirty="0"/>
              </a:p>
            </p:txBody>
          </p:sp>
        </mc:Choice>
        <mc:Fallback xmlns="">
          <p:sp>
            <p:nvSpPr>
              <p:cNvPr id="27" name="TextBox 26">
                <a:extLst>
                  <a:ext uri="{FF2B5EF4-FFF2-40B4-BE49-F238E27FC236}">
                    <a16:creationId xmlns:a16="http://schemas.microsoft.com/office/drawing/2014/main" id="{1A28FC4F-3851-4AA5-AE0D-EA765EC10D88}"/>
                  </a:ext>
                </a:extLst>
              </p:cNvPr>
              <p:cNvSpPr txBox="1">
                <a:spLocks noRot="1" noChangeAspect="1" noMove="1" noResize="1" noEditPoints="1" noAdjustHandles="1" noChangeArrowheads="1" noChangeShapeType="1" noTextEdit="1"/>
              </p:cNvSpPr>
              <p:nvPr/>
            </p:nvSpPr>
            <p:spPr>
              <a:xfrm>
                <a:off x="6906221" y="2921274"/>
                <a:ext cx="391068" cy="276999"/>
              </a:xfrm>
              <a:prstGeom prst="rect">
                <a:avLst/>
              </a:prstGeom>
              <a:blipFill>
                <a:blip r:embed="rId4"/>
                <a:stretch>
                  <a:fillRect l="-14063" r="-7813" b="-19565"/>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4147EA0C-4AFA-4399-BBFE-3D6A0EF727C5}"/>
              </a:ext>
            </a:extLst>
          </p:cNvPr>
          <p:cNvCxnSpPr>
            <a:stCxn id="27" idx="0"/>
            <a:endCxn id="43" idx="3"/>
          </p:cNvCxnSpPr>
          <p:nvPr/>
        </p:nvCxnSpPr>
        <p:spPr>
          <a:xfrm flipV="1">
            <a:off x="7101755" y="2836501"/>
            <a:ext cx="118762" cy="84773"/>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D231F8-8CC8-49D1-A999-B70C2EF6CA08}"/>
              </a:ext>
            </a:extLst>
          </p:cNvPr>
          <p:cNvCxnSpPr>
            <a:stCxn id="26" idx="0"/>
            <a:endCxn id="43" idx="5"/>
          </p:cNvCxnSpPr>
          <p:nvPr/>
        </p:nvCxnSpPr>
        <p:spPr>
          <a:xfrm flipH="1" flipV="1">
            <a:off x="7454294" y="2836501"/>
            <a:ext cx="107301" cy="84773"/>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7BF04B-C4B8-48F6-87CC-13CADA3490F4}"/>
              </a:ext>
            </a:extLst>
          </p:cNvPr>
          <p:cNvCxnSpPr>
            <a:cxnSpLocks/>
          </p:cNvCxnSpPr>
          <p:nvPr/>
        </p:nvCxnSpPr>
        <p:spPr>
          <a:xfrm flipH="1" flipV="1">
            <a:off x="7119807" y="2485757"/>
            <a:ext cx="91001" cy="118354"/>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F0E5FD6-9FCF-46C3-8807-ECAA48F4FABE}"/>
              </a:ext>
            </a:extLst>
          </p:cNvPr>
          <p:cNvGrpSpPr/>
          <p:nvPr/>
        </p:nvGrpSpPr>
        <p:grpSpPr>
          <a:xfrm>
            <a:off x="9680845" y="2217549"/>
            <a:ext cx="476733" cy="461665"/>
            <a:chOff x="2261112" y="2377058"/>
            <a:chExt cx="476733" cy="461665"/>
          </a:xfrm>
        </p:grpSpPr>
        <p:sp>
          <p:nvSpPr>
            <p:cNvPr id="32" name="TextBox 31">
              <a:extLst>
                <a:ext uri="{FF2B5EF4-FFF2-40B4-BE49-F238E27FC236}">
                  <a16:creationId xmlns:a16="http://schemas.microsoft.com/office/drawing/2014/main" id="{0396C93C-1F07-42E1-9ED8-62C24C1E8537}"/>
                </a:ext>
              </a:extLst>
            </p:cNvPr>
            <p:cNvSpPr txBox="1"/>
            <p:nvPr/>
          </p:nvSpPr>
          <p:spPr>
            <a:xfrm>
              <a:off x="2261112" y="2377058"/>
              <a:ext cx="476733" cy="461665"/>
            </a:xfrm>
            <a:prstGeom prst="rect">
              <a:avLst/>
            </a:prstGeom>
            <a:noFill/>
          </p:spPr>
          <p:txBody>
            <a:bodyPr wrap="square" rtlCol="0">
              <a:spAutoFit/>
            </a:bodyPr>
            <a:lstStyle/>
            <a:p>
              <a:pPr algn="ctr"/>
              <a:r>
                <a:rPr lang="en-US" sz="2400" dirty="0"/>
                <a:t>*</a:t>
              </a:r>
            </a:p>
          </p:txBody>
        </p:sp>
        <p:sp>
          <p:nvSpPr>
            <p:cNvPr id="33" name="Oval 32">
              <a:extLst>
                <a:ext uri="{FF2B5EF4-FFF2-40B4-BE49-F238E27FC236}">
                  <a16:creationId xmlns:a16="http://schemas.microsoft.com/office/drawing/2014/main" id="{BAAADA47-B91A-4F14-A519-58A4A4A90EE1}"/>
                </a:ext>
              </a:extLst>
            </p:cNvPr>
            <p:cNvSpPr/>
            <p:nvPr/>
          </p:nvSpPr>
          <p:spPr>
            <a:xfrm>
              <a:off x="2329809" y="2395297"/>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Connector 33">
            <a:extLst>
              <a:ext uri="{FF2B5EF4-FFF2-40B4-BE49-F238E27FC236}">
                <a16:creationId xmlns:a16="http://schemas.microsoft.com/office/drawing/2014/main" id="{18BF100D-4F33-4A8C-85B2-C0DFBE5D39D7}"/>
              </a:ext>
            </a:extLst>
          </p:cNvPr>
          <p:cNvCxnSpPr>
            <a:cxnSpLocks/>
            <a:stCxn id="49" idx="1"/>
            <a:endCxn id="44" idx="0"/>
          </p:cNvCxnSpPr>
          <p:nvPr/>
        </p:nvCxnSpPr>
        <p:spPr>
          <a:xfrm flipH="1">
            <a:off x="6992153" y="2128807"/>
            <a:ext cx="328001" cy="80268"/>
          </a:xfrm>
          <a:prstGeom prst="line">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FAD5385-AF51-403D-968A-1AA36DFE277B}"/>
              </a:ext>
            </a:extLst>
          </p:cNvPr>
          <p:cNvCxnSpPr>
            <a:stCxn id="36" idx="0"/>
            <a:endCxn id="33" idx="5"/>
          </p:cNvCxnSpPr>
          <p:nvPr/>
        </p:nvCxnSpPr>
        <p:spPr>
          <a:xfrm flipH="1" flipV="1">
            <a:off x="10031736" y="2505909"/>
            <a:ext cx="203866" cy="27402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20539A1-72BE-488B-B2ED-DD4545AB5FC1}"/>
                  </a:ext>
                </a:extLst>
              </p:cNvPr>
              <p:cNvSpPr txBox="1"/>
              <p:nvPr/>
            </p:nvSpPr>
            <p:spPr>
              <a:xfrm>
                <a:off x="10040068" y="2779937"/>
                <a:ext cx="3910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𝑾</m:t>
                          </m:r>
                        </m:e>
                        <m:sub>
                          <m:r>
                            <a:rPr lang="en-US" b="1" i="1" smtClean="0">
                              <a:latin typeface="Cambria Math" panose="02040503050406030204" pitchFamily="18" charset="0"/>
                            </a:rPr>
                            <m:t>𝟐</m:t>
                          </m:r>
                        </m:sub>
                      </m:sSub>
                    </m:oMath>
                  </m:oMathPara>
                </a14:m>
                <a:endParaRPr lang="en-US" b="1" dirty="0"/>
              </a:p>
            </p:txBody>
          </p:sp>
        </mc:Choice>
        <mc:Fallback xmlns="">
          <p:sp>
            <p:nvSpPr>
              <p:cNvPr id="36" name="TextBox 35">
                <a:extLst>
                  <a:ext uri="{FF2B5EF4-FFF2-40B4-BE49-F238E27FC236}">
                    <a16:creationId xmlns:a16="http://schemas.microsoft.com/office/drawing/2014/main" id="{620539A1-72BE-488B-B2ED-DD4545AB5FC1}"/>
                  </a:ext>
                </a:extLst>
              </p:cNvPr>
              <p:cNvSpPr txBox="1">
                <a:spLocks noRot="1" noChangeAspect="1" noMove="1" noResize="1" noEditPoints="1" noAdjustHandles="1" noChangeArrowheads="1" noChangeShapeType="1" noTextEdit="1"/>
              </p:cNvSpPr>
              <p:nvPr/>
            </p:nvSpPr>
            <p:spPr>
              <a:xfrm>
                <a:off x="10040068" y="2779937"/>
                <a:ext cx="391068" cy="276999"/>
              </a:xfrm>
              <a:prstGeom prst="rect">
                <a:avLst/>
              </a:prstGeom>
              <a:blipFill>
                <a:blip r:embed="rId5"/>
                <a:stretch>
                  <a:fillRect l="-14063" r="-781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49026D6-768C-4597-9048-D0750547ED63}"/>
                  </a:ext>
                </a:extLst>
              </p:cNvPr>
              <p:cNvSpPr txBox="1"/>
              <p:nvPr/>
            </p:nvSpPr>
            <p:spPr>
              <a:xfrm>
                <a:off x="6907881" y="1933343"/>
                <a:ext cx="2340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𝑯</m:t>
                      </m:r>
                    </m:oMath>
                  </m:oMathPara>
                </a14:m>
                <a:endParaRPr lang="en-US" b="1" dirty="0"/>
              </a:p>
            </p:txBody>
          </p:sp>
        </mc:Choice>
        <mc:Fallback xmlns="">
          <p:sp>
            <p:nvSpPr>
              <p:cNvPr id="37" name="TextBox 36">
                <a:extLst>
                  <a:ext uri="{FF2B5EF4-FFF2-40B4-BE49-F238E27FC236}">
                    <a16:creationId xmlns:a16="http://schemas.microsoft.com/office/drawing/2014/main" id="{649026D6-768C-4597-9048-D0750547ED63}"/>
                  </a:ext>
                </a:extLst>
              </p:cNvPr>
              <p:cNvSpPr txBox="1">
                <a:spLocks noRot="1" noChangeAspect="1" noMove="1" noResize="1" noEditPoints="1" noAdjustHandles="1" noChangeArrowheads="1" noChangeShapeType="1" noTextEdit="1"/>
              </p:cNvSpPr>
              <p:nvPr/>
            </p:nvSpPr>
            <p:spPr>
              <a:xfrm>
                <a:off x="6907881" y="1933343"/>
                <a:ext cx="234038" cy="276999"/>
              </a:xfrm>
              <a:prstGeom prst="rect">
                <a:avLst/>
              </a:prstGeom>
              <a:blipFill>
                <a:blip r:embed="rId6"/>
                <a:stretch>
                  <a:fillRect l="-23077" r="-23077"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D81ACA9-4C95-4663-9DC2-FC71839E1EC3}"/>
                  </a:ext>
                </a:extLst>
              </p:cNvPr>
              <p:cNvSpPr txBox="1"/>
              <p:nvPr/>
            </p:nvSpPr>
            <p:spPr>
              <a:xfrm>
                <a:off x="9705675" y="1987267"/>
                <a:ext cx="1987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𝒀</m:t>
                      </m:r>
                    </m:oMath>
                  </m:oMathPara>
                </a14:m>
                <a:endParaRPr lang="en-US" b="1" dirty="0"/>
              </a:p>
            </p:txBody>
          </p:sp>
        </mc:Choice>
        <mc:Fallback xmlns="">
          <p:sp>
            <p:nvSpPr>
              <p:cNvPr id="38" name="TextBox 37">
                <a:extLst>
                  <a:ext uri="{FF2B5EF4-FFF2-40B4-BE49-F238E27FC236}">
                    <a16:creationId xmlns:a16="http://schemas.microsoft.com/office/drawing/2014/main" id="{AD81ACA9-4C95-4663-9DC2-FC71839E1EC3}"/>
                  </a:ext>
                </a:extLst>
              </p:cNvPr>
              <p:cNvSpPr txBox="1">
                <a:spLocks noRot="1" noChangeAspect="1" noMove="1" noResize="1" noEditPoints="1" noAdjustHandles="1" noChangeArrowheads="1" noChangeShapeType="1" noTextEdit="1"/>
              </p:cNvSpPr>
              <p:nvPr/>
            </p:nvSpPr>
            <p:spPr>
              <a:xfrm>
                <a:off x="9705675" y="1987267"/>
                <a:ext cx="198772" cy="276999"/>
              </a:xfrm>
              <a:prstGeom prst="rect">
                <a:avLst/>
              </a:prstGeom>
              <a:blipFill>
                <a:blip r:embed="rId7"/>
                <a:stretch>
                  <a:fillRect l="-27273" r="-27273" b="-11111"/>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965649AC-54C4-4D62-83EC-60F3A76E386B}"/>
              </a:ext>
            </a:extLst>
          </p:cNvPr>
          <p:cNvCxnSpPr>
            <a:endCxn id="33" idx="0"/>
          </p:cNvCxnSpPr>
          <p:nvPr/>
        </p:nvCxnSpPr>
        <p:spPr>
          <a:xfrm flipH="1">
            <a:off x="9914848" y="1931534"/>
            <a:ext cx="4363" cy="304254"/>
          </a:xfrm>
          <a:prstGeom prst="line">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E5131EA-06D4-46A3-8A99-D719388A1194}"/>
              </a:ext>
            </a:extLst>
          </p:cNvPr>
          <p:cNvSpPr txBox="1"/>
          <p:nvPr/>
        </p:nvSpPr>
        <p:spPr>
          <a:xfrm>
            <a:off x="6993217" y="5949438"/>
            <a:ext cx="971446" cy="338554"/>
          </a:xfrm>
          <a:prstGeom prst="rect">
            <a:avLst/>
          </a:prstGeom>
          <a:noFill/>
        </p:spPr>
        <p:txBody>
          <a:bodyPr wrap="square" rtlCol="0">
            <a:spAutoFit/>
          </a:bodyPr>
          <a:lstStyle/>
          <a:p>
            <a:r>
              <a:rPr lang="en-US" sz="1600" dirty="0"/>
              <a:t>Server</a:t>
            </a:r>
            <a:r>
              <a:rPr lang="en-US" sz="1600" baseline="-25000" dirty="0"/>
              <a:t>0</a:t>
            </a:r>
          </a:p>
        </p:txBody>
      </p:sp>
      <p:grpSp>
        <p:nvGrpSpPr>
          <p:cNvPr id="41" name="Group 40">
            <a:extLst>
              <a:ext uri="{FF2B5EF4-FFF2-40B4-BE49-F238E27FC236}">
                <a16:creationId xmlns:a16="http://schemas.microsoft.com/office/drawing/2014/main" id="{1C18C1BD-5B1E-4E3F-9B49-6B00ABA8E5BB}"/>
              </a:ext>
            </a:extLst>
          </p:cNvPr>
          <p:cNvGrpSpPr/>
          <p:nvPr/>
        </p:nvGrpSpPr>
        <p:grpSpPr>
          <a:xfrm>
            <a:off x="7103403" y="2548141"/>
            <a:ext cx="476733" cy="461665"/>
            <a:chOff x="2261112" y="2377058"/>
            <a:chExt cx="476733" cy="461665"/>
          </a:xfrm>
        </p:grpSpPr>
        <p:sp>
          <p:nvSpPr>
            <p:cNvPr id="42" name="TextBox 41">
              <a:extLst>
                <a:ext uri="{FF2B5EF4-FFF2-40B4-BE49-F238E27FC236}">
                  <a16:creationId xmlns:a16="http://schemas.microsoft.com/office/drawing/2014/main" id="{0C60A5AC-F9B5-4DB7-9033-2FDAA9B32F58}"/>
                </a:ext>
              </a:extLst>
            </p:cNvPr>
            <p:cNvSpPr txBox="1"/>
            <p:nvPr/>
          </p:nvSpPr>
          <p:spPr>
            <a:xfrm>
              <a:off x="2261112" y="2377058"/>
              <a:ext cx="476733" cy="461665"/>
            </a:xfrm>
            <a:prstGeom prst="rect">
              <a:avLst/>
            </a:prstGeom>
            <a:noFill/>
          </p:spPr>
          <p:txBody>
            <a:bodyPr wrap="square" rtlCol="0">
              <a:spAutoFit/>
            </a:bodyPr>
            <a:lstStyle/>
            <a:p>
              <a:pPr algn="ctr"/>
              <a:r>
                <a:rPr lang="en-US" sz="2400" dirty="0"/>
                <a:t>*</a:t>
              </a:r>
            </a:p>
          </p:txBody>
        </p:sp>
        <p:sp>
          <p:nvSpPr>
            <p:cNvPr id="43" name="Oval 42">
              <a:extLst>
                <a:ext uri="{FF2B5EF4-FFF2-40B4-BE49-F238E27FC236}">
                  <a16:creationId xmlns:a16="http://schemas.microsoft.com/office/drawing/2014/main" id="{016459A9-9431-4BA6-873B-D8CA290FBB81}"/>
                </a:ext>
              </a:extLst>
            </p:cNvPr>
            <p:cNvSpPr/>
            <p:nvPr/>
          </p:nvSpPr>
          <p:spPr>
            <a:xfrm>
              <a:off x="2329809" y="2395297"/>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a:extLst>
              <a:ext uri="{FF2B5EF4-FFF2-40B4-BE49-F238E27FC236}">
                <a16:creationId xmlns:a16="http://schemas.microsoft.com/office/drawing/2014/main" id="{9965A954-5021-4A58-AB72-6DA7B1DFB70B}"/>
              </a:ext>
            </a:extLst>
          </p:cNvPr>
          <p:cNvSpPr/>
          <p:nvPr/>
        </p:nvSpPr>
        <p:spPr>
          <a:xfrm>
            <a:off x="6826847" y="2209075"/>
            <a:ext cx="330611" cy="31646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D64C159-16E9-455C-BCB1-29FA7BF761A9}"/>
                  </a:ext>
                </a:extLst>
              </p:cNvPr>
              <p:cNvSpPr txBox="1"/>
              <p:nvPr/>
            </p:nvSpPr>
            <p:spPr>
              <a:xfrm>
                <a:off x="6907800" y="2225872"/>
                <a:ext cx="1987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𝝈</m:t>
                      </m:r>
                    </m:oMath>
                  </m:oMathPara>
                </a14:m>
                <a:endParaRPr lang="en-US" b="1" dirty="0"/>
              </a:p>
            </p:txBody>
          </p:sp>
        </mc:Choice>
        <mc:Fallback xmlns="">
          <p:sp>
            <p:nvSpPr>
              <p:cNvPr id="45" name="TextBox 44">
                <a:extLst>
                  <a:ext uri="{FF2B5EF4-FFF2-40B4-BE49-F238E27FC236}">
                    <a16:creationId xmlns:a16="http://schemas.microsoft.com/office/drawing/2014/main" id="{7D64C159-16E9-455C-BCB1-29FA7BF761A9}"/>
                  </a:ext>
                </a:extLst>
              </p:cNvPr>
              <p:cNvSpPr txBox="1">
                <a:spLocks noRot="1" noChangeAspect="1" noMove="1" noResize="1" noEditPoints="1" noAdjustHandles="1" noChangeArrowheads="1" noChangeShapeType="1" noTextEdit="1"/>
              </p:cNvSpPr>
              <p:nvPr/>
            </p:nvSpPr>
            <p:spPr>
              <a:xfrm>
                <a:off x="6907800" y="2225872"/>
                <a:ext cx="198772" cy="276999"/>
              </a:xfrm>
              <a:prstGeom prst="rect">
                <a:avLst/>
              </a:prstGeom>
              <a:blipFill>
                <a:blip r:embed="rId8"/>
                <a:stretch>
                  <a:fillRect l="-18182" r="-15152" b="-2174"/>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4CFD3F62-3B01-45E7-910E-0CB6071E3C97}"/>
              </a:ext>
            </a:extLst>
          </p:cNvPr>
          <p:cNvSpPr txBox="1"/>
          <p:nvPr/>
        </p:nvSpPr>
        <p:spPr>
          <a:xfrm>
            <a:off x="9512282" y="6023308"/>
            <a:ext cx="1053697" cy="338554"/>
          </a:xfrm>
          <a:prstGeom prst="rect">
            <a:avLst/>
          </a:prstGeom>
          <a:noFill/>
        </p:spPr>
        <p:txBody>
          <a:bodyPr wrap="square" rtlCol="0">
            <a:spAutoFit/>
          </a:bodyPr>
          <a:lstStyle/>
          <a:p>
            <a:r>
              <a:rPr lang="en-US" sz="1600" dirty="0"/>
              <a:t>Server</a:t>
            </a:r>
            <a:r>
              <a:rPr lang="en-US" sz="1600" baseline="-25000" dirty="0"/>
              <a:t>1</a:t>
            </a:r>
          </a:p>
        </p:txBody>
      </p:sp>
      <p:grpSp>
        <p:nvGrpSpPr>
          <p:cNvPr id="47" name="Group 46">
            <a:extLst>
              <a:ext uri="{FF2B5EF4-FFF2-40B4-BE49-F238E27FC236}">
                <a16:creationId xmlns:a16="http://schemas.microsoft.com/office/drawing/2014/main" id="{27D3909B-88E0-46A2-8FB8-19484E56F69D}"/>
              </a:ext>
            </a:extLst>
          </p:cNvPr>
          <p:cNvGrpSpPr/>
          <p:nvPr/>
        </p:nvGrpSpPr>
        <p:grpSpPr>
          <a:xfrm>
            <a:off x="7320154" y="1959530"/>
            <a:ext cx="748420" cy="338554"/>
            <a:chOff x="7223039" y="3375292"/>
            <a:chExt cx="748420" cy="338554"/>
          </a:xfrm>
        </p:grpSpPr>
        <p:sp>
          <p:nvSpPr>
            <p:cNvPr id="48" name="Oval 47">
              <a:extLst>
                <a:ext uri="{FF2B5EF4-FFF2-40B4-BE49-F238E27FC236}">
                  <a16:creationId xmlns:a16="http://schemas.microsoft.com/office/drawing/2014/main" id="{0130CC68-A4E2-46AF-9066-617A1FBD230C}"/>
                </a:ext>
              </a:extLst>
            </p:cNvPr>
            <p:cNvSpPr/>
            <p:nvPr/>
          </p:nvSpPr>
          <p:spPr>
            <a:xfrm>
              <a:off x="7253822" y="3397019"/>
              <a:ext cx="582142" cy="316466"/>
            </a:xfrm>
            <a:prstGeom prst="ellipse">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EDA5151-FD2E-4ACF-9641-EB6C6E49CF6C}"/>
                </a:ext>
              </a:extLst>
            </p:cNvPr>
            <p:cNvSpPr txBox="1"/>
            <p:nvPr/>
          </p:nvSpPr>
          <p:spPr>
            <a:xfrm>
              <a:off x="7223039" y="3375292"/>
              <a:ext cx="748420" cy="338554"/>
            </a:xfrm>
            <a:prstGeom prst="rect">
              <a:avLst/>
            </a:prstGeom>
            <a:noFill/>
          </p:spPr>
          <p:txBody>
            <a:bodyPr wrap="square" rtlCol="0">
              <a:spAutoFit/>
            </a:bodyPr>
            <a:lstStyle/>
            <a:p>
              <a:r>
                <a:rPr lang="en-US" sz="1600" dirty="0"/>
                <a:t>Send</a:t>
              </a:r>
            </a:p>
          </p:txBody>
        </p:sp>
      </p:grpSp>
      <p:grpSp>
        <p:nvGrpSpPr>
          <p:cNvPr id="50" name="Group 49">
            <a:extLst>
              <a:ext uri="{FF2B5EF4-FFF2-40B4-BE49-F238E27FC236}">
                <a16:creationId xmlns:a16="http://schemas.microsoft.com/office/drawing/2014/main" id="{0ED11F33-CED5-444A-A9A5-5ED8899D61D2}"/>
              </a:ext>
            </a:extLst>
          </p:cNvPr>
          <p:cNvGrpSpPr/>
          <p:nvPr/>
        </p:nvGrpSpPr>
        <p:grpSpPr>
          <a:xfrm>
            <a:off x="9260288" y="2724644"/>
            <a:ext cx="671707" cy="338554"/>
            <a:chOff x="8836352" y="4389884"/>
            <a:chExt cx="671707" cy="338554"/>
          </a:xfrm>
        </p:grpSpPr>
        <p:sp>
          <p:nvSpPr>
            <p:cNvPr id="51" name="Oval 50">
              <a:extLst>
                <a:ext uri="{FF2B5EF4-FFF2-40B4-BE49-F238E27FC236}">
                  <a16:creationId xmlns:a16="http://schemas.microsoft.com/office/drawing/2014/main" id="{4D3689F8-2ADF-46E0-AB64-9068529610F5}"/>
                </a:ext>
              </a:extLst>
            </p:cNvPr>
            <p:cNvSpPr/>
            <p:nvPr/>
          </p:nvSpPr>
          <p:spPr>
            <a:xfrm>
              <a:off x="8842713" y="4403292"/>
              <a:ext cx="582142" cy="316466"/>
            </a:xfrm>
            <a:prstGeom prst="ellipse">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52DC0D5-C47C-41F2-B6E6-DBD6BD7E8CA4}"/>
                </a:ext>
              </a:extLst>
            </p:cNvPr>
            <p:cNvSpPr txBox="1"/>
            <p:nvPr/>
          </p:nvSpPr>
          <p:spPr>
            <a:xfrm>
              <a:off x="8836352" y="4389884"/>
              <a:ext cx="671707" cy="338554"/>
            </a:xfrm>
            <a:prstGeom prst="rect">
              <a:avLst/>
            </a:prstGeom>
            <a:noFill/>
          </p:spPr>
          <p:txBody>
            <a:bodyPr wrap="square" rtlCol="0">
              <a:spAutoFit/>
            </a:bodyPr>
            <a:lstStyle/>
            <a:p>
              <a:r>
                <a:rPr lang="en-US" sz="1600" dirty="0" err="1"/>
                <a:t>Recv</a:t>
              </a:r>
              <a:endParaRPr lang="en-US" sz="1600" dirty="0"/>
            </a:p>
          </p:txBody>
        </p:sp>
      </p:grpSp>
      <p:cxnSp>
        <p:nvCxnSpPr>
          <p:cNvPr id="53" name="Straight Connector 52">
            <a:extLst>
              <a:ext uri="{FF2B5EF4-FFF2-40B4-BE49-F238E27FC236}">
                <a16:creationId xmlns:a16="http://schemas.microsoft.com/office/drawing/2014/main" id="{5FF88FC0-7073-4BC1-AAFB-57C5E841124E}"/>
              </a:ext>
            </a:extLst>
          </p:cNvPr>
          <p:cNvCxnSpPr>
            <a:stCxn id="51" idx="0"/>
            <a:endCxn id="33" idx="3"/>
          </p:cNvCxnSpPr>
          <p:nvPr/>
        </p:nvCxnSpPr>
        <p:spPr>
          <a:xfrm flipV="1">
            <a:off x="9557720" y="2505909"/>
            <a:ext cx="240239" cy="232143"/>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C8BABE57-3F5D-4D35-BB7C-C7E043AB6294}"/>
              </a:ext>
            </a:extLst>
          </p:cNvPr>
          <p:cNvSpPr/>
          <p:nvPr/>
        </p:nvSpPr>
        <p:spPr>
          <a:xfrm>
            <a:off x="6667554" y="1821518"/>
            <a:ext cx="1359831" cy="1361225"/>
          </a:xfrm>
          <a:prstGeom prst="roundRect">
            <a:avLst>
              <a:gd name="adj" fmla="val 6460"/>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2B72C20D-EE51-4621-AE12-820E595E9B1B}"/>
              </a:ext>
            </a:extLst>
          </p:cNvPr>
          <p:cNvSpPr/>
          <p:nvPr/>
        </p:nvSpPr>
        <p:spPr>
          <a:xfrm>
            <a:off x="9202846" y="1821518"/>
            <a:ext cx="1359831" cy="1361225"/>
          </a:xfrm>
          <a:prstGeom prst="roundRect">
            <a:avLst>
              <a:gd name="adj" fmla="val 5471"/>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a16="http://schemas.microsoft.com/office/drawing/2014/main" id="{DF8B09D8-0D21-43EF-8DC4-52AACF072DA5}"/>
              </a:ext>
            </a:extLst>
          </p:cNvPr>
          <p:cNvCxnSpPr>
            <a:cxnSpLocks/>
            <a:endCxn id="52" idx="1"/>
          </p:cNvCxnSpPr>
          <p:nvPr/>
        </p:nvCxnSpPr>
        <p:spPr>
          <a:xfrm>
            <a:off x="7951265" y="2160930"/>
            <a:ext cx="1309023" cy="732991"/>
          </a:xfrm>
          <a:prstGeom prst="straightConnector1">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68" name="Rounded Rectangle 10">
            <a:extLst>
              <a:ext uri="{FF2B5EF4-FFF2-40B4-BE49-F238E27FC236}">
                <a16:creationId xmlns:a16="http://schemas.microsoft.com/office/drawing/2014/main" id="{E5ECE466-9DA6-4058-A746-31771BA4F815}"/>
              </a:ext>
            </a:extLst>
          </p:cNvPr>
          <p:cNvSpPr/>
          <p:nvPr/>
        </p:nvSpPr>
        <p:spPr>
          <a:xfrm>
            <a:off x="6377895" y="3628613"/>
            <a:ext cx="2008406" cy="636974"/>
          </a:xfrm>
          <a:prstGeom prst="roundRect">
            <a:avLst>
              <a:gd name="adj" fmla="val 3726"/>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4" name="Rounded Rectangle 11">
            <a:extLst>
              <a:ext uri="{FF2B5EF4-FFF2-40B4-BE49-F238E27FC236}">
                <a16:creationId xmlns:a16="http://schemas.microsoft.com/office/drawing/2014/main" id="{19722307-14B9-43BA-A4FB-3B08A2FDD489}"/>
              </a:ext>
            </a:extLst>
          </p:cNvPr>
          <p:cNvSpPr/>
          <p:nvPr/>
        </p:nvSpPr>
        <p:spPr>
          <a:xfrm>
            <a:off x="8927792" y="3625766"/>
            <a:ext cx="2008406" cy="636973"/>
          </a:xfrm>
          <a:prstGeom prst="roundRect">
            <a:avLst>
              <a:gd name="adj" fmla="val 3726"/>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0" name="Rounded Rectangle 19">
            <a:extLst>
              <a:ext uri="{FF2B5EF4-FFF2-40B4-BE49-F238E27FC236}">
                <a16:creationId xmlns:a16="http://schemas.microsoft.com/office/drawing/2014/main" id="{96C37E63-892E-4415-8018-74D10DAB936A}"/>
              </a:ext>
            </a:extLst>
          </p:cNvPr>
          <p:cNvSpPr/>
          <p:nvPr/>
        </p:nvSpPr>
        <p:spPr>
          <a:xfrm>
            <a:off x="7482189" y="3960725"/>
            <a:ext cx="424350" cy="205340"/>
          </a:xfrm>
          <a:prstGeom prst="round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t</a:t>
            </a:r>
            <a:endParaRPr lang="en-US" dirty="0">
              <a:solidFill>
                <a:schemeClr val="tx1"/>
              </a:solidFill>
            </a:endParaRPr>
          </a:p>
        </p:txBody>
      </p:sp>
      <p:sp>
        <p:nvSpPr>
          <p:cNvPr id="85" name="Rounded Rectangle 19">
            <a:extLst>
              <a:ext uri="{FF2B5EF4-FFF2-40B4-BE49-F238E27FC236}">
                <a16:creationId xmlns:a16="http://schemas.microsoft.com/office/drawing/2014/main" id="{97EED4A6-4656-4250-A5A9-4B56D730E2C4}"/>
              </a:ext>
            </a:extLst>
          </p:cNvPr>
          <p:cNvSpPr/>
          <p:nvPr/>
        </p:nvSpPr>
        <p:spPr>
          <a:xfrm>
            <a:off x="9383967" y="3952739"/>
            <a:ext cx="424350" cy="205894"/>
          </a:xfrm>
          <a:prstGeom prst="round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t</a:t>
            </a:r>
            <a:endParaRPr lang="en-US" dirty="0">
              <a:solidFill>
                <a:schemeClr val="tx1"/>
              </a:solidFill>
            </a:endParaRPr>
          </a:p>
        </p:txBody>
      </p:sp>
      <p:sp>
        <p:nvSpPr>
          <p:cNvPr id="101" name="Rectangle 100">
            <a:extLst>
              <a:ext uri="{FF2B5EF4-FFF2-40B4-BE49-F238E27FC236}">
                <a16:creationId xmlns:a16="http://schemas.microsoft.com/office/drawing/2014/main" id="{2250D78A-B8D8-4E7A-9331-DC840F41BF2F}"/>
              </a:ext>
            </a:extLst>
          </p:cNvPr>
          <p:cNvSpPr/>
          <p:nvPr/>
        </p:nvSpPr>
        <p:spPr>
          <a:xfrm>
            <a:off x="6358785" y="3622474"/>
            <a:ext cx="1671996" cy="276999"/>
          </a:xfrm>
          <a:prstGeom prst="rect">
            <a:avLst/>
          </a:prstGeom>
        </p:spPr>
        <p:txBody>
          <a:bodyPr wrap="none">
            <a:spAutoFit/>
          </a:bodyPr>
          <a:lstStyle/>
          <a:p>
            <a:r>
              <a:rPr lang="en-US" altLang="zh-CN" sz="1200" b="1" dirty="0">
                <a:solidFill>
                  <a:schemeClr val="bg2">
                    <a:lumMod val="25000"/>
                  </a:schemeClr>
                </a:solidFill>
              </a:rPr>
              <a:t>Application memory</a:t>
            </a:r>
            <a:endParaRPr lang="en-US" sz="1400" b="1" dirty="0"/>
          </a:p>
        </p:txBody>
      </p:sp>
      <p:sp>
        <p:nvSpPr>
          <p:cNvPr id="102" name="Rectangle 101">
            <a:extLst>
              <a:ext uri="{FF2B5EF4-FFF2-40B4-BE49-F238E27FC236}">
                <a16:creationId xmlns:a16="http://schemas.microsoft.com/office/drawing/2014/main" id="{3B3D2A60-4CF4-4947-BB4C-2FFEEE982972}"/>
              </a:ext>
            </a:extLst>
          </p:cNvPr>
          <p:cNvSpPr/>
          <p:nvPr/>
        </p:nvSpPr>
        <p:spPr>
          <a:xfrm>
            <a:off x="8913544" y="3622619"/>
            <a:ext cx="1671996" cy="276999"/>
          </a:xfrm>
          <a:prstGeom prst="rect">
            <a:avLst/>
          </a:prstGeom>
        </p:spPr>
        <p:txBody>
          <a:bodyPr wrap="none">
            <a:spAutoFit/>
          </a:bodyPr>
          <a:lstStyle/>
          <a:p>
            <a:r>
              <a:rPr lang="en-US" altLang="zh-CN" sz="1200" b="1" dirty="0">
                <a:solidFill>
                  <a:schemeClr val="bg2">
                    <a:lumMod val="25000"/>
                  </a:schemeClr>
                </a:solidFill>
              </a:rPr>
              <a:t>Application memory</a:t>
            </a:r>
            <a:endParaRPr lang="en-US" sz="1400" b="1" dirty="0"/>
          </a:p>
        </p:txBody>
      </p:sp>
      <p:cxnSp>
        <p:nvCxnSpPr>
          <p:cNvPr id="104" name="Straight Arrow Connector 103">
            <a:extLst>
              <a:ext uri="{FF2B5EF4-FFF2-40B4-BE49-F238E27FC236}">
                <a16:creationId xmlns:a16="http://schemas.microsoft.com/office/drawing/2014/main" id="{F3DE04BF-8B54-4646-A570-4E5BE0929574}"/>
              </a:ext>
            </a:extLst>
          </p:cNvPr>
          <p:cNvCxnSpPr>
            <a:cxnSpLocks/>
            <a:stCxn id="49" idx="2"/>
            <a:endCxn id="80" idx="0"/>
          </p:cNvCxnSpPr>
          <p:nvPr/>
        </p:nvCxnSpPr>
        <p:spPr>
          <a:xfrm>
            <a:off x="7694364" y="2298084"/>
            <a:ext cx="0" cy="166264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09" name="Straight Arrow Connector 108">
            <a:extLst>
              <a:ext uri="{FF2B5EF4-FFF2-40B4-BE49-F238E27FC236}">
                <a16:creationId xmlns:a16="http://schemas.microsoft.com/office/drawing/2014/main" id="{092B2317-92CF-47F0-8998-9FA01408A54A}"/>
              </a:ext>
            </a:extLst>
          </p:cNvPr>
          <p:cNvCxnSpPr>
            <a:cxnSpLocks/>
            <a:stCxn id="80" idx="3"/>
            <a:endCxn id="85" idx="1"/>
          </p:cNvCxnSpPr>
          <p:nvPr/>
        </p:nvCxnSpPr>
        <p:spPr>
          <a:xfrm flipV="1">
            <a:off x="7906539" y="4055686"/>
            <a:ext cx="1477428" cy="77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7" name="Group 6">
            <a:extLst>
              <a:ext uri="{FF2B5EF4-FFF2-40B4-BE49-F238E27FC236}">
                <a16:creationId xmlns:a16="http://schemas.microsoft.com/office/drawing/2014/main" id="{651FFD9D-1FF9-4874-9BC3-B748D82E2774}"/>
              </a:ext>
            </a:extLst>
          </p:cNvPr>
          <p:cNvGrpSpPr/>
          <p:nvPr/>
        </p:nvGrpSpPr>
        <p:grpSpPr>
          <a:xfrm>
            <a:off x="6341819" y="4158633"/>
            <a:ext cx="4594379" cy="1178386"/>
            <a:chOff x="6341819" y="4158633"/>
            <a:chExt cx="4594379" cy="1178386"/>
          </a:xfrm>
        </p:grpSpPr>
        <p:sp>
          <p:nvSpPr>
            <p:cNvPr id="100" name="Rounded Rectangle 10">
              <a:extLst>
                <a:ext uri="{FF2B5EF4-FFF2-40B4-BE49-F238E27FC236}">
                  <a16:creationId xmlns:a16="http://schemas.microsoft.com/office/drawing/2014/main" id="{7E2D83E0-651E-4911-AC1A-E1DEF0E7A66B}"/>
                </a:ext>
              </a:extLst>
            </p:cNvPr>
            <p:cNvSpPr/>
            <p:nvPr/>
          </p:nvSpPr>
          <p:spPr>
            <a:xfrm>
              <a:off x="8958502" y="4581525"/>
              <a:ext cx="1977696" cy="755494"/>
            </a:xfrm>
            <a:prstGeom prst="roundRect">
              <a:avLst>
                <a:gd name="adj" fmla="val 3726"/>
              </a:avLst>
            </a:prstGeom>
            <a:solidFill>
              <a:schemeClr val="bg1">
                <a:lumMod val="85000"/>
              </a:schemeClr>
            </a:solidFill>
            <a:ln>
              <a:solidFill>
                <a:schemeClr val="bg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8" name="Rounded Rectangle 10">
              <a:extLst>
                <a:ext uri="{FF2B5EF4-FFF2-40B4-BE49-F238E27FC236}">
                  <a16:creationId xmlns:a16="http://schemas.microsoft.com/office/drawing/2014/main" id="{96F69A41-F19C-452A-BD41-0E35352F4882}"/>
                </a:ext>
              </a:extLst>
            </p:cNvPr>
            <p:cNvSpPr/>
            <p:nvPr/>
          </p:nvSpPr>
          <p:spPr>
            <a:xfrm>
              <a:off x="6378960" y="4580079"/>
              <a:ext cx="2007342" cy="756939"/>
            </a:xfrm>
            <a:prstGeom prst="roundRect">
              <a:avLst>
                <a:gd name="adj" fmla="val 3726"/>
              </a:avLst>
            </a:prstGeom>
            <a:solidFill>
              <a:schemeClr val="bg1">
                <a:lumMod val="85000"/>
              </a:schemeClr>
            </a:solidFill>
            <a:ln>
              <a:solidFill>
                <a:schemeClr val="bg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4" name="Rectangle 83">
              <a:extLst>
                <a:ext uri="{FF2B5EF4-FFF2-40B4-BE49-F238E27FC236}">
                  <a16:creationId xmlns:a16="http://schemas.microsoft.com/office/drawing/2014/main" id="{9F0BD132-2FB5-4F68-99DB-6ABAEB3542E1}"/>
                </a:ext>
              </a:extLst>
            </p:cNvPr>
            <p:cNvSpPr/>
            <p:nvPr/>
          </p:nvSpPr>
          <p:spPr>
            <a:xfrm>
              <a:off x="6341819" y="4526763"/>
              <a:ext cx="1726755" cy="276999"/>
            </a:xfrm>
            <a:prstGeom prst="rect">
              <a:avLst/>
            </a:prstGeom>
          </p:spPr>
          <p:txBody>
            <a:bodyPr wrap="none">
              <a:spAutoFit/>
            </a:bodyPr>
            <a:lstStyle/>
            <a:p>
              <a:r>
                <a:rPr lang="en-US" altLang="zh-CN" sz="1200" b="1" dirty="0">
                  <a:solidFill>
                    <a:schemeClr val="bg2">
                      <a:lumMod val="25000"/>
                    </a:schemeClr>
                  </a:solidFill>
                </a:rPr>
                <a:t>RPC managed buffer </a:t>
              </a:r>
              <a:endParaRPr lang="en-US" sz="1400" b="1" dirty="0"/>
            </a:p>
          </p:txBody>
        </p:sp>
        <p:sp>
          <p:nvSpPr>
            <p:cNvPr id="87" name="Rectangle 86">
              <a:extLst>
                <a:ext uri="{FF2B5EF4-FFF2-40B4-BE49-F238E27FC236}">
                  <a16:creationId xmlns:a16="http://schemas.microsoft.com/office/drawing/2014/main" id="{00528762-E975-4BEF-A987-F3A5D5B12F17}"/>
                </a:ext>
              </a:extLst>
            </p:cNvPr>
            <p:cNvSpPr/>
            <p:nvPr/>
          </p:nvSpPr>
          <p:spPr>
            <a:xfrm>
              <a:off x="7423936" y="4985313"/>
              <a:ext cx="768628" cy="1905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19">
              <a:extLst>
                <a:ext uri="{FF2B5EF4-FFF2-40B4-BE49-F238E27FC236}">
                  <a16:creationId xmlns:a16="http://schemas.microsoft.com/office/drawing/2014/main" id="{CB2A944F-8405-4BFC-AA4B-7157A740BA47}"/>
                </a:ext>
              </a:extLst>
            </p:cNvPr>
            <p:cNvSpPr/>
            <p:nvPr/>
          </p:nvSpPr>
          <p:spPr>
            <a:xfrm>
              <a:off x="7993030" y="4995696"/>
              <a:ext cx="190732" cy="161925"/>
            </a:xfrm>
            <a:prstGeom prst="roundRect">
              <a:avLst/>
            </a:prstGeom>
            <a:solidFill>
              <a:schemeClr val="accent4">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89" name="Rounded Rectangle 19">
              <a:extLst>
                <a:ext uri="{FF2B5EF4-FFF2-40B4-BE49-F238E27FC236}">
                  <a16:creationId xmlns:a16="http://schemas.microsoft.com/office/drawing/2014/main" id="{771CE34F-1C12-4FC6-B207-354C2DCA83BE}"/>
                </a:ext>
              </a:extLst>
            </p:cNvPr>
            <p:cNvSpPr/>
            <p:nvPr/>
          </p:nvSpPr>
          <p:spPr>
            <a:xfrm>
              <a:off x="7634186" y="4995696"/>
              <a:ext cx="343918" cy="161925"/>
            </a:xfrm>
            <a:prstGeom prst="roundRect">
              <a:avLst/>
            </a:prstGeom>
            <a:solidFill>
              <a:schemeClr val="accent4">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90" name="Rounded Rectangle 19">
              <a:extLst>
                <a:ext uri="{FF2B5EF4-FFF2-40B4-BE49-F238E27FC236}">
                  <a16:creationId xmlns:a16="http://schemas.microsoft.com/office/drawing/2014/main" id="{761D0E76-37C8-451B-A454-70B8B7FFA7BD}"/>
                </a:ext>
              </a:extLst>
            </p:cNvPr>
            <p:cNvSpPr/>
            <p:nvPr/>
          </p:nvSpPr>
          <p:spPr>
            <a:xfrm>
              <a:off x="7449412" y="4995695"/>
              <a:ext cx="158207" cy="161925"/>
            </a:xfrm>
            <a:prstGeom prst="round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dirty="0">
                  <a:solidFill>
                    <a:schemeClr val="tx1"/>
                  </a:solidFill>
                </a:rPr>
                <a:t>t</a:t>
              </a:r>
            </a:p>
          </p:txBody>
        </p:sp>
        <p:sp>
          <p:nvSpPr>
            <p:cNvPr id="93" name="Rectangle 92">
              <a:extLst>
                <a:ext uri="{FF2B5EF4-FFF2-40B4-BE49-F238E27FC236}">
                  <a16:creationId xmlns:a16="http://schemas.microsoft.com/office/drawing/2014/main" id="{721A02DB-E699-4698-874C-57E42FC9F702}"/>
                </a:ext>
              </a:extLst>
            </p:cNvPr>
            <p:cNvSpPr/>
            <p:nvPr/>
          </p:nvSpPr>
          <p:spPr>
            <a:xfrm>
              <a:off x="6600163" y="4985313"/>
              <a:ext cx="768628" cy="1905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19">
              <a:extLst>
                <a:ext uri="{FF2B5EF4-FFF2-40B4-BE49-F238E27FC236}">
                  <a16:creationId xmlns:a16="http://schemas.microsoft.com/office/drawing/2014/main" id="{19388AC1-3513-4A9B-9AD8-D4DA0D2C6D3C}"/>
                </a:ext>
              </a:extLst>
            </p:cNvPr>
            <p:cNvSpPr/>
            <p:nvPr/>
          </p:nvSpPr>
          <p:spPr>
            <a:xfrm>
              <a:off x="7129944" y="4995695"/>
              <a:ext cx="223477" cy="161925"/>
            </a:xfrm>
            <a:prstGeom prst="round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dirty="0">
                  <a:solidFill>
                    <a:schemeClr val="tx1"/>
                  </a:solidFill>
                </a:rPr>
                <a:t>t</a:t>
              </a:r>
            </a:p>
          </p:txBody>
        </p:sp>
        <p:sp>
          <p:nvSpPr>
            <p:cNvPr id="94" name="Rectangle 93">
              <a:extLst>
                <a:ext uri="{FF2B5EF4-FFF2-40B4-BE49-F238E27FC236}">
                  <a16:creationId xmlns:a16="http://schemas.microsoft.com/office/drawing/2014/main" id="{EBF0427A-37DB-4070-B8E3-A5DF207057B9}"/>
                </a:ext>
              </a:extLst>
            </p:cNvPr>
            <p:cNvSpPr/>
            <p:nvPr/>
          </p:nvSpPr>
          <p:spPr>
            <a:xfrm>
              <a:off x="9104591" y="4985312"/>
              <a:ext cx="768628" cy="1905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19">
              <a:extLst>
                <a:ext uri="{FF2B5EF4-FFF2-40B4-BE49-F238E27FC236}">
                  <a16:creationId xmlns:a16="http://schemas.microsoft.com/office/drawing/2014/main" id="{BE6CBAFC-B04F-4B1A-B56C-46D170778894}"/>
                </a:ext>
              </a:extLst>
            </p:cNvPr>
            <p:cNvSpPr/>
            <p:nvPr/>
          </p:nvSpPr>
          <p:spPr>
            <a:xfrm>
              <a:off x="9673685" y="4995695"/>
              <a:ext cx="190732" cy="161925"/>
            </a:xfrm>
            <a:prstGeom prst="roundRect">
              <a:avLst/>
            </a:prstGeom>
            <a:solidFill>
              <a:schemeClr val="accent4">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96" name="Rounded Rectangle 19">
              <a:extLst>
                <a:ext uri="{FF2B5EF4-FFF2-40B4-BE49-F238E27FC236}">
                  <a16:creationId xmlns:a16="http://schemas.microsoft.com/office/drawing/2014/main" id="{B01B54EC-AE88-40A3-AD88-30433359360D}"/>
                </a:ext>
              </a:extLst>
            </p:cNvPr>
            <p:cNvSpPr/>
            <p:nvPr/>
          </p:nvSpPr>
          <p:spPr>
            <a:xfrm>
              <a:off x="9314841" y="4995695"/>
              <a:ext cx="343918" cy="161925"/>
            </a:xfrm>
            <a:prstGeom prst="roundRect">
              <a:avLst/>
            </a:prstGeom>
            <a:solidFill>
              <a:schemeClr val="accent4">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97" name="Rounded Rectangle 19">
              <a:extLst>
                <a:ext uri="{FF2B5EF4-FFF2-40B4-BE49-F238E27FC236}">
                  <a16:creationId xmlns:a16="http://schemas.microsoft.com/office/drawing/2014/main" id="{ED916A71-77C1-4059-B550-D81C6E9D6D0B}"/>
                </a:ext>
              </a:extLst>
            </p:cNvPr>
            <p:cNvSpPr/>
            <p:nvPr/>
          </p:nvSpPr>
          <p:spPr>
            <a:xfrm>
              <a:off x="9130067" y="4995694"/>
              <a:ext cx="158207" cy="161925"/>
            </a:xfrm>
            <a:prstGeom prst="round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dirty="0">
                  <a:solidFill>
                    <a:schemeClr val="tx1"/>
                  </a:solidFill>
                </a:rPr>
                <a:t>t</a:t>
              </a:r>
            </a:p>
          </p:txBody>
        </p:sp>
        <p:sp>
          <p:nvSpPr>
            <p:cNvPr id="99" name="Rectangle 98">
              <a:extLst>
                <a:ext uri="{FF2B5EF4-FFF2-40B4-BE49-F238E27FC236}">
                  <a16:creationId xmlns:a16="http://schemas.microsoft.com/office/drawing/2014/main" id="{42A06A7A-BFAE-4038-9373-5A03784175E8}"/>
                </a:ext>
              </a:extLst>
            </p:cNvPr>
            <p:cNvSpPr/>
            <p:nvPr/>
          </p:nvSpPr>
          <p:spPr>
            <a:xfrm>
              <a:off x="8922532" y="4547827"/>
              <a:ext cx="1726755" cy="276999"/>
            </a:xfrm>
            <a:prstGeom prst="rect">
              <a:avLst/>
            </a:prstGeom>
          </p:spPr>
          <p:txBody>
            <a:bodyPr wrap="none">
              <a:spAutoFit/>
            </a:bodyPr>
            <a:lstStyle/>
            <a:p>
              <a:r>
                <a:rPr lang="en-US" altLang="zh-CN" sz="1200" b="1" dirty="0">
                  <a:solidFill>
                    <a:schemeClr val="bg2">
                      <a:lumMod val="25000"/>
                    </a:schemeClr>
                  </a:solidFill>
                </a:rPr>
                <a:t>RPC managed buffer </a:t>
              </a:r>
              <a:endParaRPr lang="en-US" sz="1400" b="1" dirty="0"/>
            </a:p>
          </p:txBody>
        </p:sp>
        <p:cxnSp>
          <p:nvCxnSpPr>
            <p:cNvPr id="111" name="Straight Arrow Connector 110">
              <a:extLst>
                <a:ext uri="{FF2B5EF4-FFF2-40B4-BE49-F238E27FC236}">
                  <a16:creationId xmlns:a16="http://schemas.microsoft.com/office/drawing/2014/main" id="{59C55FEC-3060-48D0-8BEF-9EF28158709B}"/>
                </a:ext>
              </a:extLst>
            </p:cNvPr>
            <p:cNvCxnSpPr>
              <a:cxnSpLocks/>
              <a:stCxn id="80" idx="2"/>
              <a:endCxn id="91" idx="0"/>
            </p:cNvCxnSpPr>
            <p:nvPr/>
          </p:nvCxnSpPr>
          <p:spPr>
            <a:xfrm flipH="1">
              <a:off x="7241683" y="4166065"/>
              <a:ext cx="452681" cy="8296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3" name="Connector: Elbow 112">
              <a:extLst>
                <a:ext uri="{FF2B5EF4-FFF2-40B4-BE49-F238E27FC236}">
                  <a16:creationId xmlns:a16="http://schemas.microsoft.com/office/drawing/2014/main" id="{D27F20E0-20DE-468F-B321-5D185138B44E}"/>
                </a:ext>
              </a:extLst>
            </p:cNvPr>
            <p:cNvCxnSpPr>
              <a:stCxn id="87" idx="2"/>
              <a:endCxn id="94" idx="2"/>
            </p:cNvCxnSpPr>
            <p:nvPr/>
          </p:nvCxnSpPr>
          <p:spPr>
            <a:xfrm rot="5400000" flipH="1" flipV="1">
              <a:off x="8648576" y="4335576"/>
              <a:ext cx="1" cy="1680655"/>
            </a:xfrm>
            <a:prstGeom prst="bentConnector3">
              <a:avLst>
                <a:gd name="adj1" fmla="val -22860000000"/>
              </a:avLst>
            </a:prstGeom>
            <a:ln>
              <a:tailEnd type="triangle"/>
            </a:ln>
          </p:spPr>
          <p:style>
            <a:lnRef idx="3">
              <a:schemeClr val="dk1"/>
            </a:lnRef>
            <a:fillRef idx="0">
              <a:schemeClr val="dk1"/>
            </a:fillRef>
            <a:effectRef idx="2">
              <a:schemeClr val="dk1"/>
            </a:effectRef>
            <a:fontRef idx="minor">
              <a:schemeClr val="tx1"/>
            </a:fontRef>
          </p:style>
        </p:cxnSp>
        <p:cxnSp>
          <p:nvCxnSpPr>
            <p:cNvPr id="115" name="Straight Arrow Connector 114">
              <a:extLst>
                <a:ext uri="{FF2B5EF4-FFF2-40B4-BE49-F238E27FC236}">
                  <a16:creationId xmlns:a16="http://schemas.microsoft.com/office/drawing/2014/main" id="{AF64374A-CBE9-4EA7-B03E-301ADB586375}"/>
                </a:ext>
              </a:extLst>
            </p:cNvPr>
            <p:cNvCxnSpPr>
              <a:stCxn id="97" idx="0"/>
              <a:endCxn id="85" idx="2"/>
            </p:cNvCxnSpPr>
            <p:nvPr/>
          </p:nvCxnSpPr>
          <p:spPr>
            <a:xfrm flipV="1">
              <a:off x="9209171" y="4158633"/>
              <a:ext cx="386971" cy="8370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cxnSp>
        <p:nvCxnSpPr>
          <p:cNvPr id="117" name="Straight Arrow Connector 116">
            <a:extLst>
              <a:ext uri="{FF2B5EF4-FFF2-40B4-BE49-F238E27FC236}">
                <a16:creationId xmlns:a16="http://schemas.microsoft.com/office/drawing/2014/main" id="{73FB78FC-70B7-4610-ABAA-5F17715CA56F}"/>
              </a:ext>
            </a:extLst>
          </p:cNvPr>
          <p:cNvCxnSpPr>
            <a:stCxn id="85" idx="0"/>
            <a:endCxn id="52" idx="2"/>
          </p:cNvCxnSpPr>
          <p:nvPr/>
        </p:nvCxnSpPr>
        <p:spPr>
          <a:xfrm flipV="1">
            <a:off x="9596142" y="3063198"/>
            <a:ext cx="0" cy="88954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64" name="Content Placeholder 5" descr="Galerie OOo/Informatique-materiel/server_mimooh_01">
            <a:extLst>
              <a:ext uri="{FF2B5EF4-FFF2-40B4-BE49-F238E27FC236}">
                <a16:creationId xmlns:a16="http://schemas.microsoft.com/office/drawing/2014/main" id="{EA770EEC-89D0-425D-A49E-677B81532D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00564" y="5242923"/>
            <a:ext cx="804744" cy="964723"/>
          </a:xfrm>
          <a:prstGeom prst="rect">
            <a:avLst/>
          </a:prstGeom>
        </p:spPr>
      </p:pic>
      <p:pic>
        <p:nvPicPr>
          <p:cNvPr id="65" name="Content Placeholder 5" descr="Galerie OOo/Informatique-materiel/server_mimooh_01">
            <a:extLst>
              <a:ext uri="{FF2B5EF4-FFF2-40B4-BE49-F238E27FC236}">
                <a16:creationId xmlns:a16="http://schemas.microsoft.com/office/drawing/2014/main" id="{E9BD00F5-9154-4795-8814-2A9B97E3ED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70847" y="5289365"/>
            <a:ext cx="804744" cy="964723"/>
          </a:xfrm>
          <a:prstGeom prst="rect">
            <a:avLst/>
          </a:prstGeom>
        </p:spPr>
      </p:pic>
      <p:sp>
        <p:nvSpPr>
          <p:cNvPr id="6" name="Rectangle: Rounded Corners 5">
            <a:extLst>
              <a:ext uri="{FF2B5EF4-FFF2-40B4-BE49-F238E27FC236}">
                <a16:creationId xmlns:a16="http://schemas.microsoft.com/office/drawing/2014/main" id="{12119D25-4F9D-4AE4-A9EC-6A460F33EF49}"/>
              </a:ext>
            </a:extLst>
          </p:cNvPr>
          <p:cNvSpPr/>
          <p:nvPr/>
        </p:nvSpPr>
        <p:spPr>
          <a:xfrm>
            <a:off x="6238875" y="4490467"/>
            <a:ext cx="4810125" cy="96976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80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22" presetClass="exit" presetSubtype="4" fill="hold" grpId="1" nodeType="withEffect">
                                  <p:stCondLst>
                                    <p:cond delay="0"/>
                                  </p:stCondLst>
                                  <p:childTnLst>
                                    <p:animEffect transition="out" filter="wipe(dow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wipe(left)">
                                      <p:cBhvr>
                                        <p:cTn id="20" dur="500"/>
                                        <p:tgtEl>
                                          <p:spTgt spid="1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9">
                                            <p:txEl>
                                              <p:pRg st="4" end="4"/>
                                            </p:txEl>
                                          </p:spTgt>
                                        </p:tgtEl>
                                        <p:attrNameLst>
                                          <p:attrName>style.visibility</p:attrName>
                                        </p:attrNameLst>
                                      </p:cBhvr>
                                      <p:to>
                                        <p:strVal val="visible"/>
                                      </p:to>
                                    </p:set>
                                    <p:animEffect transition="in" filter="fade">
                                      <p:cBhvr>
                                        <p:cTn id="25" dur="500"/>
                                        <p:tgtEl>
                                          <p:spTgt spid="59">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9">
                                            <p:txEl>
                                              <p:pRg st="5" end="5"/>
                                            </p:txEl>
                                          </p:spTgt>
                                        </p:tgtEl>
                                        <p:attrNameLst>
                                          <p:attrName>style.visibility</p:attrName>
                                        </p:attrNameLst>
                                      </p:cBhvr>
                                      <p:to>
                                        <p:strVal val="visible"/>
                                      </p:to>
                                    </p:set>
                                    <p:animEffect transition="in" filter="fade">
                                      <p:cBhvr>
                                        <p:cTn id="28" dur="500"/>
                                        <p:tgtEl>
                                          <p:spTgt spid="59">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9">
                                            <p:txEl>
                                              <p:pRg st="6" end="6"/>
                                            </p:txEl>
                                          </p:spTgt>
                                        </p:tgtEl>
                                        <p:attrNameLst>
                                          <p:attrName>style.visibility</p:attrName>
                                        </p:attrNameLst>
                                      </p:cBhvr>
                                      <p:to>
                                        <p:strVal val="visible"/>
                                      </p:to>
                                    </p:set>
                                    <p:animEffect transition="in" filter="fade">
                                      <p:cBhvr>
                                        <p:cTn id="31" dur="500"/>
                                        <p:tgtEl>
                                          <p:spTgt spid="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264F-AA45-466A-B787-4F00FC85E984}"/>
              </a:ext>
            </a:extLst>
          </p:cNvPr>
          <p:cNvSpPr>
            <a:spLocks noGrp="1"/>
          </p:cNvSpPr>
          <p:nvPr>
            <p:ph type="title"/>
          </p:nvPr>
        </p:nvSpPr>
        <p:spPr/>
        <p:txBody>
          <a:bodyPr/>
          <a:lstStyle/>
          <a:p>
            <a:r>
              <a:rPr lang="zh-CN" altLang="en-US" dirty="0"/>
              <a:t>深度学习（深度神经网络）</a:t>
            </a:r>
            <a:endParaRPr lang="en-US" dirty="0"/>
          </a:p>
        </p:txBody>
      </p:sp>
      <p:sp>
        <p:nvSpPr>
          <p:cNvPr id="4" name="Slide Number Placeholder 3">
            <a:extLst>
              <a:ext uri="{FF2B5EF4-FFF2-40B4-BE49-F238E27FC236}">
                <a16:creationId xmlns:a16="http://schemas.microsoft.com/office/drawing/2014/main" id="{258A4C17-1EF8-4248-A1E1-DD1B677B3ADB}"/>
              </a:ext>
            </a:extLst>
          </p:cNvPr>
          <p:cNvSpPr>
            <a:spLocks noGrp="1"/>
          </p:cNvSpPr>
          <p:nvPr>
            <p:ph type="sldNum" sz="quarter" idx="12"/>
          </p:nvPr>
        </p:nvSpPr>
        <p:spPr>
          <a:xfrm>
            <a:off x="8807388" y="6231658"/>
            <a:ext cx="2743200" cy="365125"/>
          </a:xfrm>
        </p:spPr>
        <p:txBody>
          <a:bodyPr/>
          <a:lstStyle/>
          <a:p>
            <a:fld id="{75405F3C-E1F1-4016-982B-CA91284A1E2D}" type="slidenum">
              <a:rPr lang="en-US" smtClean="0"/>
              <a:t>41</a:t>
            </a:fld>
            <a:endParaRPr lang="en-US" dirty="0"/>
          </a:p>
        </p:txBody>
      </p:sp>
      <p:sp>
        <p:nvSpPr>
          <p:cNvPr id="8" name="TextBox 7">
            <a:extLst>
              <a:ext uri="{FF2B5EF4-FFF2-40B4-BE49-F238E27FC236}">
                <a16:creationId xmlns:a16="http://schemas.microsoft.com/office/drawing/2014/main" id="{FA614771-8BF6-41EC-A7C4-3170921D9E1E}"/>
              </a:ext>
            </a:extLst>
          </p:cNvPr>
          <p:cNvSpPr txBox="1"/>
          <p:nvPr/>
        </p:nvSpPr>
        <p:spPr>
          <a:xfrm>
            <a:off x="3026980" y="1554055"/>
            <a:ext cx="6295696" cy="523220"/>
          </a:xfrm>
          <a:prstGeom prst="rect">
            <a:avLst/>
          </a:prstGeom>
          <a:noFill/>
        </p:spPr>
        <p:txBody>
          <a:bodyPr wrap="square" rtlCol="0">
            <a:spAutoFit/>
          </a:bodyPr>
          <a:lstStyle/>
          <a:p>
            <a:r>
              <a:rPr lang="en-US" sz="2800" dirty="0"/>
              <a:t>Deep learning is changing our lives </a:t>
            </a:r>
          </a:p>
        </p:txBody>
      </p:sp>
      <p:pic>
        <p:nvPicPr>
          <p:cNvPr id="10" name="Picture 9">
            <a:extLst>
              <a:ext uri="{FF2B5EF4-FFF2-40B4-BE49-F238E27FC236}">
                <a16:creationId xmlns:a16="http://schemas.microsoft.com/office/drawing/2014/main" id="{3F4E7078-E2E7-4F90-98CA-58A8119382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5837" y="2538034"/>
            <a:ext cx="2356556" cy="1451464"/>
          </a:xfrm>
          <a:prstGeom prst="rect">
            <a:avLst/>
          </a:prstGeom>
        </p:spPr>
      </p:pic>
      <p:pic>
        <p:nvPicPr>
          <p:cNvPr id="12" name="Picture 11">
            <a:extLst>
              <a:ext uri="{FF2B5EF4-FFF2-40B4-BE49-F238E27FC236}">
                <a16:creationId xmlns:a16="http://schemas.microsoft.com/office/drawing/2014/main" id="{248CC07E-08C6-463C-B974-1C137A916A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834" y="2538034"/>
            <a:ext cx="2416808" cy="1451464"/>
          </a:xfrm>
          <a:prstGeom prst="rect">
            <a:avLst/>
          </a:prstGeom>
        </p:spPr>
      </p:pic>
      <p:pic>
        <p:nvPicPr>
          <p:cNvPr id="40" name="Picture 2" descr="Image result for deep learning model">
            <a:extLst>
              <a:ext uri="{FF2B5EF4-FFF2-40B4-BE49-F238E27FC236}">
                <a16:creationId xmlns:a16="http://schemas.microsoft.com/office/drawing/2014/main" id="{D02566CA-5001-476E-9AD8-C24640094C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380" b="12874"/>
          <a:stretch/>
        </p:blipFill>
        <p:spPr bwMode="auto">
          <a:xfrm>
            <a:off x="4230988" y="4516283"/>
            <a:ext cx="3412499" cy="17889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6DE78B5-172B-4827-91D9-01456C7AC1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2084" y="2538034"/>
            <a:ext cx="2523594" cy="1451464"/>
          </a:xfrm>
          <a:prstGeom prst="rect">
            <a:avLst/>
          </a:prstGeom>
        </p:spPr>
      </p:pic>
      <p:sp>
        <p:nvSpPr>
          <p:cNvPr id="45" name="TextBox 44">
            <a:extLst>
              <a:ext uri="{FF2B5EF4-FFF2-40B4-BE49-F238E27FC236}">
                <a16:creationId xmlns:a16="http://schemas.microsoft.com/office/drawing/2014/main" id="{2953F2CF-9F8D-496C-99A8-EE791A9BDF05}"/>
              </a:ext>
            </a:extLst>
          </p:cNvPr>
          <p:cNvSpPr txBox="1"/>
          <p:nvPr/>
        </p:nvSpPr>
        <p:spPr>
          <a:xfrm>
            <a:off x="1332318" y="2137924"/>
            <a:ext cx="2523594" cy="400110"/>
          </a:xfrm>
          <a:prstGeom prst="rect">
            <a:avLst/>
          </a:prstGeom>
          <a:noFill/>
        </p:spPr>
        <p:txBody>
          <a:bodyPr wrap="square" rtlCol="0">
            <a:spAutoFit/>
          </a:bodyPr>
          <a:lstStyle/>
          <a:p>
            <a:pPr algn="ctr"/>
            <a:r>
              <a:rPr lang="en-US" sz="2000" dirty="0"/>
              <a:t>Machine Translation</a:t>
            </a:r>
          </a:p>
        </p:txBody>
      </p:sp>
      <p:sp>
        <p:nvSpPr>
          <p:cNvPr id="47" name="TextBox 46">
            <a:extLst>
              <a:ext uri="{FF2B5EF4-FFF2-40B4-BE49-F238E27FC236}">
                <a16:creationId xmlns:a16="http://schemas.microsoft.com/office/drawing/2014/main" id="{80281B5E-1AD8-4161-AB31-51729017EE11}"/>
              </a:ext>
            </a:extLst>
          </p:cNvPr>
          <p:cNvSpPr txBox="1"/>
          <p:nvPr/>
        </p:nvSpPr>
        <p:spPr>
          <a:xfrm>
            <a:off x="4676291" y="2137924"/>
            <a:ext cx="2523594" cy="400110"/>
          </a:xfrm>
          <a:prstGeom prst="rect">
            <a:avLst/>
          </a:prstGeom>
          <a:noFill/>
        </p:spPr>
        <p:txBody>
          <a:bodyPr wrap="square" rtlCol="0">
            <a:spAutoFit/>
          </a:bodyPr>
          <a:lstStyle/>
          <a:p>
            <a:pPr algn="ctr"/>
            <a:r>
              <a:rPr lang="en-US" sz="2000" dirty="0"/>
              <a:t>Object Detection</a:t>
            </a:r>
          </a:p>
        </p:txBody>
      </p:sp>
      <p:sp>
        <p:nvSpPr>
          <p:cNvPr id="50" name="TextBox 49">
            <a:extLst>
              <a:ext uri="{FF2B5EF4-FFF2-40B4-BE49-F238E27FC236}">
                <a16:creationId xmlns:a16="http://schemas.microsoft.com/office/drawing/2014/main" id="{F0CAA0F3-A34E-4053-BBA4-F48F542C8AFA}"/>
              </a:ext>
            </a:extLst>
          </p:cNvPr>
          <p:cNvSpPr txBox="1"/>
          <p:nvPr/>
        </p:nvSpPr>
        <p:spPr>
          <a:xfrm>
            <a:off x="8102084" y="2137924"/>
            <a:ext cx="2523594" cy="400110"/>
          </a:xfrm>
          <a:prstGeom prst="rect">
            <a:avLst/>
          </a:prstGeom>
          <a:noFill/>
        </p:spPr>
        <p:txBody>
          <a:bodyPr wrap="square" rtlCol="0">
            <a:spAutoFit/>
          </a:bodyPr>
          <a:lstStyle/>
          <a:p>
            <a:pPr algn="ctr"/>
            <a:r>
              <a:rPr lang="en-US" sz="2000" dirty="0"/>
              <a:t>Speech Recognition</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B954A1F-7C06-45BD-B836-8BBF41482E4D}"/>
                  </a:ext>
                </a:extLst>
              </p:cNvPr>
              <p:cNvSpPr txBox="1"/>
              <p:nvPr/>
            </p:nvSpPr>
            <p:spPr>
              <a:xfrm>
                <a:off x="3885503" y="5410756"/>
                <a:ext cx="2172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oMath>
                  </m:oMathPara>
                </a14:m>
                <a:endParaRPr lang="en-US" dirty="0"/>
              </a:p>
            </p:txBody>
          </p:sp>
        </mc:Choice>
        <mc:Fallback xmlns="">
          <p:sp>
            <p:nvSpPr>
              <p:cNvPr id="15" name="TextBox 14">
                <a:extLst>
                  <a:ext uri="{FF2B5EF4-FFF2-40B4-BE49-F238E27FC236}">
                    <a16:creationId xmlns:a16="http://schemas.microsoft.com/office/drawing/2014/main" id="{1B954A1F-7C06-45BD-B836-8BBF41482E4D}"/>
                  </a:ext>
                </a:extLst>
              </p:cNvPr>
              <p:cNvSpPr txBox="1">
                <a:spLocks noRot="1" noChangeAspect="1" noMove="1" noResize="1" noEditPoints="1" noAdjustHandles="1" noChangeArrowheads="1" noChangeShapeType="1" noTextEdit="1"/>
              </p:cNvSpPr>
              <p:nvPr/>
            </p:nvSpPr>
            <p:spPr>
              <a:xfrm>
                <a:off x="3885503" y="5410756"/>
                <a:ext cx="217239" cy="276999"/>
              </a:xfrm>
              <a:prstGeom prst="rect">
                <a:avLst/>
              </a:prstGeom>
              <a:blipFill>
                <a:blip r:embed="rId7"/>
                <a:stretch>
                  <a:fillRect l="-22222" r="-22222"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660993D-5628-4A72-9B62-8A304C595765}"/>
                  </a:ext>
                </a:extLst>
              </p:cNvPr>
              <p:cNvSpPr txBox="1"/>
              <p:nvPr/>
            </p:nvSpPr>
            <p:spPr>
              <a:xfrm>
                <a:off x="4530706" y="4838542"/>
                <a:ext cx="2911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oMath>
                  </m:oMathPara>
                </a14:m>
                <a:endParaRPr lang="en-US" dirty="0"/>
              </a:p>
            </p:txBody>
          </p:sp>
        </mc:Choice>
        <mc:Fallback xmlns="">
          <p:sp>
            <p:nvSpPr>
              <p:cNvPr id="51" name="TextBox 50">
                <a:extLst>
                  <a:ext uri="{FF2B5EF4-FFF2-40B4-BE49-F238E27FC236}">
                    <a16:creationId xmlns:a16="http://schemas.microsoft.com/office/drawing/2014/main" id="{A660993D-5628-4A72-9B62-8A304C595765}"/>
                  </a:ext>
                </a:extLst>
              </p:cNvPr>
              <p:cNvSpPr txBox="1">
                <a:spLocks noRot="1" noChangeAspect="1" noMove="1" noResize="1" noEditPoints="1" noAdjustHandles="1" noChangeArrowheads="1" noChangeShapeType="1" noTextEdit="1"/>
              </p:cNvSpPr>
              <p:nvPr/>
            </p:nvSpPr>
            <p:spPr>
              <a:xfrm>
                <a:off x="4530706" y="4838542"/>
                <a:ext cx="291170" cy="276999"/>
              </a:xfrm>
              <a:prstGeom prst="rect">
                <a:avLst/>
              </a:prstGeom>
              <a:blipFill>
                <a:blip r:embed="rId8"/>
                <a:stretch>
                  <a:fillRect l="-16667" r="-14583"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E127CE0-353A-4F98-A976-FDB999DABB6D}"/>
                  </a:ext>
                </a:extLst>
              </p:cNvPr>
              <p:cNvSpPr txBox="1"/>
              <p:nvPr/>
            </p:nvSpPr>
            <p:spPr>
              <a:xfrm>
                <a:off x="7771733" y="5410756"/>
                <a:ext cx="2076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oMath>
                  </m:oMathPara>
                </a14:m>
                <a:endParaRPr lang="en-US" dirty="0"/>
              </a:p>
            </p:txBody>
          </p:sp>
        </mc:Choice>
        <mc:Fallback xmlns="">
          <p:sp>
            <p:nvSpPr>
              <p:cNvPr id="52" name="TextBox 51">
                <a:extLst>
                  <a:ext uri="{FF2B5EF4-FFF2-40B4-BE49-F238E27FC236}">
                    <a16:creationId xmlns:a16="http://schemas.microsoft.com/office/drawing/2014/main" id="{2E127CE0-353A-4F98-A976-FDB999DABB6D}"/>
                  </a:ext>
                </a:extLst>
              </p:cNvPr>
              <p:cNvSpPr txBox="1">
                <a:spLocks noRot="1" noChangeAspect="1" noMove="1" noResize="1" noEditPoints="1" noAdjustHandles="1" noChangeArrowheads="1" noChangeShapeType="1" noTextEdit="1"/>
              </p:cNvSpPr>
              <p:nvPr/>
            </p:nvSpPr>
            <p:spPr>
              <a:xfrm>
                <a:off x="7771733" y="5410756"/>
                <a:ext cx="207621" cy="276999"/>
              </a:xfrm>
              <a:prstGeom prst="rect">
                <a:avLst/>
              </a:prstGeom>
              <a:blipFill>
                <a:blip r:embed="rId9"/>
                <a:stretch>
                  <a:fillRect l="-26471" r="-20588"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2E2C76D-7AAB-435B-98CA-E4EC3DC55104}"/>
                  </a:ext>
                </a:extLst>
              </p:cNvPr>
              <p:cNvSpPr txBox="1"/>
              <p:nvPr/>
            </p:nvSpPr>
            <p:spPr>
              <a:xfrm>
                <a:off x="7754007" y="5804893"/>
                <a:ext cx="2076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4" name="TextBox 53">
                <a:extLst>
                  <a:ext uri="{FF2B5EF4-FFF2-40B4-BE49-F238E27FC236}">
                    <a16:creationId xmlns:a16="http://schemas.microsoft.com/office/drawing/2014/main" id="{62E2C76D-7AAB-435B-98CA-E4EC3DC55104}"/>
                  </a:ext>
                </a:extLst>
              </p:cNvPr>
              <p:cNvSpPr txBox="1">
                <a:spLocks noRot="1" noChangeAspect="1" noMove="1" noResize="1" noEditPoints="1" noAdjustHandles="1" noChangeArrowheads="1" noChangeShapeType="1" noTextEdit="1"/>
              </p:cNvSpPr>
              <p:nvPr/>
            </p:nvSpPr>
            <p:spPr>
              <a:xfrm>
                <a:off x="7754007" y="5804893"/>
                <a:ext cx="207621" cy="276999"/>
              </a:xfrm>
              <a:prstGeom prst="rect">
                <a:avLst/>
              </a:prstGeom>
              <a:blipFill>
                <a:blip r:embed="rId10"/>
                <a:stretch>
                  <a:fillRect l="-23529" r="-23529" b="-10870"/>
                </a:stretch>
              </a:blipFill>
            </p:spPr>
            <p:txBody>
              <a:bodyPr/>
              <a:lstStyle/>
              <a:p>
                <a:r>
                  <a:rPr lang="en-US">
                    <a:noFill/>
                  </a:rPr>
                  <a:t> </a:t>
                </a:r>
              </a:p>
            </p:txBody>
          </p:sp>
        </mc:Fallback>
      </mc:AlternateContent>
      <p:sp>
        <p:nvSpPr>
          <p:cNvPr id="16" name="Arrow: Right 15">
            <a:extLst>
              <a:ext uri="{FF2B5EF4-FFF2-40B4-BE49-F238E27FC236}">
                <a16:creationId xmlns:a16="http://schemas.microsoft.com/office/drawing/2014/main" id="{F832CF27-643E-4E21-9E71-287AC12BEEDE}"/>
              </a:ext>
            </a:extLst>
          </p:cNvPr>
          <p:cNvSpPr/>
          <p:nvPr/>
        </p:nvSpPr>
        <p:spPr>
          <a:xfrm>
            <a:off x="5896303" y="4288221"/>
            <a:ext cx="819806" cy="101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F6A49F8D-555E-46C0-B21A-41AF0455AD08}"/>
              </a:ext>
            </a:extLst>
          </p:cNvPr>
          <p:cNvSpPr txBox="1"/>
          <p:nvPr/>
        </p:nvSpPr>
        <p:spPr>
          <a:xfrm>
            <a:off x="4489405" y="4185025"/>
            <a:ext cx="1447832" cy="307777"/>
          </a:xfrm>
          <a:prstGeom prst="rect">
            <a:avLst/>
          </a:prstGeom>
          <a:noFill/>
        </p:spPr>
        <p:txBody>
          <a:bodyPr wrap="square" rtlCol="0">
            <a:spAutoFit/>
          </a:bodyPr>
          <a:lstStyle/>
          <a:p>
            <a:pPr algn="ctr"/>
            <a:r>
              <a:rPr lang="en-US" sz="1400" i="1" dirty="0"/>
              <a:t>Feed Forward</a:t>
            </a:r>
          </a:p>
        </p:txBody>
      </p:sp>
      <p:sp>
        <p:nvSpPr>
          <p:cNvPr id="56" name="Arrow: Right 55">
            <a:extLst>
              <a:ext uri="{FF2B5EF4-FFF2-40B4-BE49-F238E27FC236}">
                <a16:creationId xmlns:a16="http://schemas.microsoft.com/office/drawing/2014/main" id="{98387AEB-4F58-47EF-9987-F83B2F2EFA76}"/>
              </a:ext>
            </a:extLst>
          </p:cNvPr>
          <p:cNvSpPr/>
          <p:nvPr/>
        </p:nvSpPr>
        <p:spPr>
          <a:xfrm rot="10800000">
            <a:off x="5076497" y="6364038"/>
            <a:ext cx="819806" cy="101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6AD23B9D-BB2A-4E5E-99E1-1E21A313206A}"/>
              </a:ext>
            </a:extLst>
          </p:cNvPr>
          <p:cNvSpPr txBox="1"/>
          <p:nvPr/>
        </p:nvSpPr>
        <p:spPr>
          <a:xfrm>
            <a:off x="5941825" y="6260331"/>
            <a:ext cx="1588288" cy="307777"/>
          </a:xfrm>
          <a:prstGeom prst="rect">
            <a:avLst/>
          </a:prstGeom>
          <a:noFill/>
        </p:spPr>
        <p:txBody>
          <a:bodyPr wrap="square" rtlCol="0">
            <a:spAutoFit/>
          </a:bodyPr>
          <a:lstStyle/>
          <a:p>
            <a:pPr algn="ctr"/>
            <a:r>
              <a:rPr lang="en-US" sz="1400" i="1" dirty="0"/>
              <a:t>Back Propagation</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28E3209-C75D-4ACF-98DB-F972D5B90E2C}"/>
                  </a:ext>
                </a:extLst>
              </p:cNvPr>
              <p:cNvSpPr txBox="1"/>
              <p:nvPr/>
            </p:nvSpPr>
            <p:spPr>
              <a:xfrm>
                <a:off x="4468589" y="6262925"/>
                <a:ext cx="5575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𝑊</m:t>
                      </m:r>
                    </m:oMath>
                  </m:oMathPara>
                </a14:m>
                <a:endParaRPr lang="en-US" dirty="0"/>
              </a:p>
            </p:txBody>
          </p:sp>
        </mc:Choice>
        <mc:Fallback xmlns="">
          <p:sp>
            <p:nvSpPr>
              <p:cNvPr id="58" name="TextBox 57">
                <a:extLst>
                  <a:ext uri="{FF2B5EF4-FFF2-40B4-BE49-F238E27FC236}">
                    <a16:creationId xmlns:a16="http://schemas.microsoft.com/office/drawing/2014/main" id="{028E3209-C75D-4ACF-98DB-F972D5B90E2C}"/>
                  </a:ext>
                </a:extLst>
              </p:cNvPr>
              <p:cNvSpPr txBox="1">
                <a:spLocks noRot="1" noChangeAspect="1" noMove="1" noResize="1" noEditPoints="1" noAdjustHandles="1" noChangeArrowheads="1" noChangeShapeType="1" noTextEdit="1"/>
              </p:cNvSpPr>
              <p:nvPr/>
            </p:nvSpPr>
            <p:spPr>
              <a:xfrm>
                <a:off x="4468589" y="6262925"/>
                <a:ext cx="557589" cy="276999"/>
              </a:xfrm>
              <a:prstGeom prst="rect">
                <a:avLst/>
              </a:prstGeom>
              <a:blipFill>
                <a:blip r:embed="rId11"/>
                <a:stretch>
                  <a:fillRect l="-9783" r="-7609" b="-28261"/>
                </a:stretch>
              </a:blipFill>
            </p:spPr>
            <p:txBody>
              <a:bodyPr/>
              <a:lstStyle/>
              <a:p>
                <a:r>
                  <a:rPr lang="en-US">
                    <a:noFill/>
                  </a:rPr>
                  <a:t> </a:t>
                </a:r>
              </a:p>
            </p:txBody>
          </p:sp>
        </mc:Fallback>
      </mc:AlternateContent>
    </p:spTree>
    <p:extLst>
      <p:ext uri="{BB962C8B-B14F-4D97-AF65-F5344CB8AC3E}">
        <p14:creationId xmlns:p14="http://schemas.microsoft.com/office/powerpoint/2010/main" val="203040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8" descr="“gaps”的图片搜索结果">
            <a:extLst>
              <a:ext uri="{FF2B5EF4-FFF2-40B4-BE49-F238E27FC236}">
                <a16:creationId xmlns:a16="http://schemas.microsoft.com/office/drawing/2014/main" id="{B343C29A-9835-4960-AB33-D3DB16A30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568" y="2020005"/>
            <a:ext cx="2845945" cy="48379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840F4E-AEE0-4436-A6F1-E3992590700C}"/>
              </a:ext>
            </a:extLst>
          </p:cNvPr>
          <p:cNvSpPr>
            <a:spLocks noGrp="1"/>
          </p:cNvSpPr>
          <p:nvPr>
            <p:ph type="title"/>
          </p:nvPr>
        </p:nvSpPr>
        <p:spPr/>
        <p:txBody>
          <a:bodyPr/>
          <a:lstStyle/>
          <a:p>
            <a:r>
              <a:rPr lang="en-US" dirty="0"/>
              <a:t>What Makes Deep Learning Succeed?</a:t>
            </a:r>
          </a:p>
        </p:txBody>
      </p:sp>
      <p:sp>
        <p:nvSpPr>
          <p:cNvPr id="4" name="Slide Number Placeholder 3">
            <a:extLst>
              <a:ext uri="{FF2B5EF4-FFF2-40B4-BE49-F238E27FC236}">
                <a16:creationId xmlns:a16="http://schemas.microsoft.com/office/drawing/2014/main" id="{631D103F-BC96-4AD8-AAB3-74D64CACFD0A}"/>
              </a:ext>
            </a:extLst>
          </p:cNvPr>
          <p:cNvSpPr>
            <a:spLocks noGrp="1"/>
          </p:cNvSpPr>
          <p:nvPr>
            <p:ph type="sldNum" sz="quarter" idx="12"/>
          </p:nvPr>
        </p:nvSpPr>
        <p:spPr/>
        <p:txBody>
          <a:bodyPr/>
          <a:lstStyle/>
          <a:p>
            <a:fld id="{75405F3C-E1F1-4016-982B-CA91284A1E2D}" type="slidenum">
              <a:rPr lang="en-US" smtClean="0"/>
              <a:t>5</a:t>
            </a:fld>
            <a:endParaRPr lang="en-US" dirty="0"/>
          </a:p>
        </p:txBody>
      </p:sp>
      <p:sp>
        <p:nvSpPr>
          <p:cNvPr id="41" name="TextBox 40">
            <a:extLst>
              <a:ext uri="{FF2B5EF4-FFF2-40B4-BE49-F238E27FC236}">
                <a16:creationId xmlns:a16="http://schemas.microsoft.com/office/drawing/2014/main" id="{71949CCA-42E8-4486-829B-C77634D2501E}"/>
              </a:ext>
            </a:extLst>
          </p:cNvPr>
          <p:cNvSpPr txBox="1"/>
          <p:nvPr/>
        </p:nvSpPr>
        <p:spPr>
          <a:xfrm>
            <a:off x="297592" y="4216726"/>
            <a:ext cx="3321076"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Massive labeled datasets</a:t>
            </a:r>
          </a:p>
        </p:txBody>
      </p:sp>
      <p:grpSp>
        <p:nvGrpSpPr>
          <p:cNvPr id="3" name="Group 2">
            <a:extLst>
              <a:ext uri="{FF2B5EF4-FFF2-40B4-BE49-F238E27FC236}">
                <a16:creationId xmlns:a16="http://schemas.microsoft.com/office/drawing/2014/main" id="{32368D65-1F91-408B-BA0B-B0B20226CDBB}"/>
              </a:ext>
            </a:extLst>
          </p:cNvPr>
          <p:cNvGrpSpPr/>
          <p:nvPr/>
        </p:nvGrpSpPr>
        <p:grpSpPr>
          <a:xfrm>
            <a:off x="8610600" y="1861103"/>
            <a:ext cx="3481989" cy="3549242"/>
            <a:chOff x="8610600" y="1861103"/>
            <a:chExt cx="3481989" cy="3549242"/>
          </a:xfrm>
        </p:grpSpPr>
        <p:pic>
          <p:nvPicPr>
            <p:cNvPr id="5" name="Picture 20" descr="“FPGA”的图片搜索结果">
              <a:extLst>
                <a:ext uri="{FF2B5EF4-FFF2-40B4-BE49-F238E27FC236}">
                  <a16:creationId xmlns:a16="http://schemas.microsoft.com/office/drawing/2014/main" id="{9A0295C1-15ED-4876-A01F-CC2750960B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7476" y="2828441"/>
              <a:ext cx="1332976" cy="840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PU”的图片搜索结果">
              <a:extLst>
                <a:ext uri="{FF2B5EF4-FFF2-40B4-BE49-F238E27FC236}">
                  <a16:creationId xmlns:a16="http://schemas.microsoft.com/office/drawing/2014/main" id="{B041065E-686D-4C1F-B3C7-B32665BA07D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82" t="9774" r="20688" b="10292"/>
            <a:stretch/>
          </p:blipFill>
          <p:spPr bwMode="auto">
            <a:xfrm>
              <a:off x="10362056" y="1861103"/>
              <a:ext cx="1332976" cy="95354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5B0110F2-92A7-4E0A-83F2-EBFDFB92474D}"/>
                </a:ext>
              </a:extLst>
            </p:cNvPr>
            <p:cNvGrpSpPr/>
            <p:nvPr/>
          </p:nvGrpSpPr>
          <p:grpSpPr>
            <a:xfrm>
              <a:off x="8657037" y="3536511"/>
              <a:ext cx="1548753" cy="1190819"/>
              <a:chOff x="7647826" y="3787471"/>
              <a:chExt cx="1694734" cy="1303062"/>
            </a:xfrm>
          </p:grpSpPr>
          <p:pic>
            <p:nvPicPr>
              <p:cNvPr id="7" name="Picture 10" descr="https://www.starwindsoftware.com/blog/wp-content/uploads/2017/06/2-Mellanox-Connect-X-Pro-5-EN-100Gbps-dual-port-RoCE-RDMA-card.png">
                <a:extLst>
                  <a:ext uri="{FF2B5EF4-FFF2-40B4-BE49-F238E27FC236}">
                    <a16:creationId xmlns:a16="http://schemas.microsoft.com/office/drawing/2014/main" id="{69E3B6DE-86FE-4E5C-940C-88D535248C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7826" y="3787471"/>
                <a:ext cx="1694734" cy="1303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EF62477-DCEC-4181-8B46-89DFD1458C1A}"/>
                  </a:ext>
                </a:extLst>
              </p:cNvPr>
              <p:cNvSpPr txBox="1"/>
              <p:nvPr/>
            </p:nvSpPr>
            <p:spPr>
              <a:xfrm>
                <a:off x="8235695" y="3957047"/>
                <a:ext cx="655949" cy="276999"/>
              </a:xfrm>
              <a:prstGeom prst="rect">
                <a:avLst/>
              </a:prstGeom>
              <a:noFill/>
            </p:spPr>
            <p:txBody>
              <a:bodyPr wrap="none" rtlCol="0">
                <a:spAutoFit/>
              </a:bodyPr>
              <a:lstStyle/>
              <a:p>
                <a:r>
                  <a:rPr lang="en-US" sz="1200" b="1" dirty="0">
                    <a:solidFill>
                      <a:schemeClr val="bg1">
                        <a:lumMod val="50000"/>
                      </a:schemeClr>
                    </a:solidFill>
                  </a:rPr>
                  <a:t>RDMA</a:t>
                </a:r>
              </a:p>
            </p:txBody>
          </p:sp>
        </p:grpSp>
        <p:pic>
          <p:nvPicPr>
            <p:cNvPr id="9" name="Picture 12" descr="https://www.pcgamesn.com/sites/default/files/Nvidia%20Volta%20GPU%20release%20date.jpg">
              <a:extLst>
                <a:ext uri="{FF2B5EF4-FFF2-40B4-BE49-F238E27FC236}">
                  <a16:creationId xmlns:a16="http://schemas.microsoft.com/office/drawing/2014/main" id="{119BEC18-23FE-4763-B858-DBB7BBB26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016" r="10150" b="13913"/>
            <a:stretch/>
          </p:blipFill>
          <p:spPr bwMode="auto">
            <a:xfrm>
              <a:off x="8817476" y="1959176"/>
              <a:ext cx="1332976" cy="775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NVLINK”的图片搜索结果">
              <a:extLst>
                <a:ext uri="{FF2B5EF4-FFF2-40B4-BE49-F238E27FC236}">
                  <a16:creationId xmlns:a16="http://schemas.microsoft.com/office/drawing/2014/main" id="{048219D4-EF22-4731-A7D5-BD446FBC044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97669" y="3792770"/>
              <a:ext cx="1355520" cy="84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graph core”的图片搜索结果">
              <a:extLst>
                <a:ext uri="{FF2B5EF4-FFF2-40B4-BE49-F238E27FC236}">
                  <a16:creationId xmlns:a16="http://schemas.microsoft.com/office/drawing/2014/main" id="{8EAEBA8F-0A41-4C00-B340-037B44C12E07}"/>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065" r="5671"/>
            <a:stretch/>
          </p:blipFill>
          <p:spPr bwMode="auto">
            <a:xfrm>
              <a:off x="10397669" y="2814652"/>
              <a:ext cx="1355520" cy="85478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B2C35A78-10AC-42A9-853D-F2FBEBEEBD3C}"/>
                </a:ext>
              </a:extLst>
            </p:cNvPr>
            <p:cNvSpPr txBox="1"/>
            <p:nvPr/>
          </p:nvSpPr>
          <p:spPr>
            <a:xfrm>
              <a:off x="8610600" y="4764014"/>
              <a:ext cx="3481989"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Massive computing power</a:t>
              </a:r>
            </a:p>
            <a:p>
              <a:pPr marL="285750" indent="-285750">
                <a:buFont typeface="Arial" panose="020B0604020202020204" pitchFamily="34" charset="0"/>
                <a:buChar char="•"/>
              </a:pPr>
              <a:r>
                <a:rPr lang="en-US" dirty="0">
                  <a:solidFill>
                    <a:schemeClr val="tx2"/>
                  </a:solidFill>
                </a:rPr>
                <a:t>Fast communication</a:t>
              </a:r>
            </a:p>
          </p:txBody>
        </p:sp>
      </p:grpSp>
      <p:pic>
        <p:nvPicPr>
          <p:cNvPr id="20" name="Picture 2" descr="“massive  data imagenet”的图片搜索结果">
            <a:extLst>
              <a:ext uri="{FF2B5EF4-FFF2-40B4-BE49-F238E27FC236}">
                <a16:creationId xmlns:a16="http://schemas.microsoft.com/office/drawing/2014/main" id="{69A5245A-42FA-4310-A221-1DF31FEA81B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6500" y="2857344"/>
            <a:ext cx="2496709" cy="124835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2A86E3C6-EBAC-4468-A3CB-129845256896}"/>
              </a:ext>
            </a:extLst>
          </p:cNvPr>
          <p:cNvSpPr/>
          <p:nvPr/>
        </p:nvSpPr>
        <p:spPr>
          <a:xfrm>
            <a:off x="1337728" y="3774630"/>
            <a:ext cx="1301959" cy="338554"/>
          </a:xfrm>
          <a:prstGeom prst="rect">
            <a:avLst/>
          </a:prstGeom>
        </p:spPr>
        <p:txBody>
          <a:bodyPr wrap="none">
            <a:spAutoFit/>
          </a:bodyPr>
          <a:lstStyle/>
          <a:p>
            <a:r>
              <a:rPr lang="en-US" sz="1600" dirty="0">
                <a:latin typeface="Helvetica" panose="020B0604020202020204" pitchFamily="34" charset="0"/>
              </a:rPr>
              <a:t>14M images</a:t>
            </a:r>
            <a:endParaRPr lang="en-US" sz="1600" dirty="0"/>
          </a:p>
        </p:txBody>
      </p:sp>
      <p:grpSp>
        <p:nvGrpSpPr>
          <p:cNvPr id="17" name="Group 16">
            <a:extLst>
              <a:ext uri="{FF2B5EF4-FFF2-40B4-BE49-F238E27FC236}">
                <a16:creationId xmlns:a16="http://schemas.microsoft.com/office/drawing/2014/main" id="{9421560F-43E6-4B4F-95FE-6B6DC91CFBD8}"/>
              </a:ext>
            </a:extLst>
          </p:cNvPr>
          <p:cNvGrpSpPr/>
          <p:nvPr/>
        </p:nvGrpSpPr>
        <p:grpSpPr>
          <a:xfrm>
            <a:off x="3176918" y="1557470"/>
            <a:ext cx="2977219" cy="3743060"/>
            <a:chOff x="3158224" y="1518241"/>
            <a:chExt cx="2977219" cy="3743060"/>
          </a:xfrm>
        </p:grpSpPr>
        <p:sp>
          <p:nvSpPr>
            <p:cNvPr id="18" name="Arrow: Right 17">
              <a:extLst>
                <a:ext uri="{FF2B5EF4-FFF2-40B4-BE49-F238E27FC236}">
                  <a16:creationId xmlns:a16="http://schemas.microsoft.com/office/drawing/2014/main" id="{6795DF30-EECA-4C31-B7C7-17DD9B90783F}"/>
                </a:ext>
              </a:extLst>
            </p:cNvPr>
            <p:cNvSpPr/>
            <p:nvPr/>
          </p:nvSpPr>
          <p:spPr>
            <a:xfrm>
              <a:off x="3158224" y="3061420"/>
              <a:ext cx="441749" cy="3385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6" descr="“resnet”的图片搜索结果">
              <a:extLst>
                <a:ext uri="{FF2B5EF4-FFF2-40B4-BE49-F238E27FC236}">
                  <a16:creationId xmlns:a16="http://schemas.microsoft.com/office/drawing/2014/main" id="{77EE6C01-29BB-421F-A241-A89987B0C4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4893" y="1954175"/>
              <a:ext cx="2530550" cy="33071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2380E42B-2E51-4EC9-BFA4-0E1EDA927B38}"/>
                </a:ext>
              </a:extLst>
            </p:cNvPr>
            <p:cNvSpPr/>
            <p:nvPr/>
          </p:nvSpPr>
          <p:spPr>
            <a:xfrm>
              <a:off x="3928243" y="1518241"/>
              <a:ext cx="1883849" cy="338554"/>
            </a:xfrm>
            <a:prstGeom prst="rect">
              <a:avLst/>
            </a:prstGeom>
          </p:spPr>
          <p:txBody>
            <a:bodyPr wrap="none">
              <a:spAutoFit/>
            </a:bodyPr>
            <a:lstStyle/>
            <a:p>
              <a:r>
                <a:rPr lang="en-US" sz="1600" b="1" dirty="0">
                  <a:solidFill>
                    <a:srgbClr val="FF0000"/>
                  </a:solidFill>
                  <a:latin typeface="Source Sans Pro"/>
                </a:rPr>
                <a:t>Improved models</a:t>
              </a:r>
              <a:endParaRPr lang="en-US" sz="1600" dirty="0">
                <a:solidFill>
                  <a:srgbClr val="FF0000"/>
                </a:solidFill>
              </a:endParaRPr>
            </a:p>
          </p:txBody>
        </p:sp>
      </p:grpSp>
      <p:sp>
        <p:nvSpPr>
          <p:cNvPr id="34" name="TextBox 33">
            <a:extLst>
              <a:ext uri="{FF2B5EF4-FFF2-40B4-BE49-F238E27FC236}">
                <a16:creationId xmlns:a16="http://schemas.microsoft.com/office/drawing/2014/main" id="{E84B4177-BB39-4782-A3DF-DA2F875420B2}"/>
              </a:ext>
            </a:extLst>
          </p:cNvPr>
          <p:cNvSpPr txBox="1"/>
          <p:nvPr/>
        </p:nvSpPr>
        <p:spPr>
          <a:xfrm>
            <a:off x="4560310" y="5394326"/>
            <a:ext cx="3481989"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Easy programming</a:t>
            </a:r>
          </a:p>
          <a:p>
            <a:pPr marL="285750" indent="-285750">
              <a:buFont typeface="Arial" panose="020B0604020202020204" pitchFamily="34" charset="0"/>
              <a:buChar char="•"/>
            </a:pPr>
            <a:r>
              <a:rPr lang="en-US" dirty="0">
                <a:solidFill>
                  <a:schemeClr val="tx2"/>
                </a:solidFill>
              </a:rPr>
              <a:t>Fast model evolution</a:t>
            </a:r>
          </a:p>
          <a:p>
            <a:pPr marL="285750" indent="-285750">
              <a:buFont typeface="Arial" panose="020B0604020202020204" pitchFamily="34" charset="0"/>
              <a:buChar char="•"/>
            </a:pPr>
            <a:r>
              <a:rPr lang="en-US" dirty="0">
                <a:solidFill>
                  <a:schemeClr val="tx2"/>
                </a:solidFill>
              </a:rPr>
              <a:t>Fast training and inferencing</a:t>
            </a:r>
          </a:p>
        </p:txBody>
      </p:sp>
    </p:spTree>
    <p:extLst>
      <p:ext uri="{BB962C8B-B14F-4D97-AF65-F5344CB8AC3E}">
        <p14:creationId xmlns:p14="http://schemas.microsoft.com/office/powerpoint/2010/main" val="233763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40F4E-AEE0-4436-A6F1-E3992590700C}"/>
              </a:ext>
            </a:extLst>
          </p:cNvPr>
          <p:cNvSpPr>
            <a:spLocks noGrp="1"/>
          </p:cNvSpPr>
          <p:nvPr>
            <p:ph type="title"/>
          </p:nvPr>
        </p:nvSpPr>
        <p:spPr/>
        <p:txBody>
          <a:bodyPr/>
          <a:lstStyle/>
          <a:p>
            <a:r>
              <a:rPr lang="en-US" dirty="0"/>
              <a:t>What Makes Deep Learning Succeed?</a:t>
            </a:r>
          </a:p>
        </p:txBody>
      </p:sp>
      <p:sp>
        <p:nvSpPr>
          <p:cNvPr id="4" name="Slide Number Placeholder 3">
            <a:extLst>
              <a:ext uri="{FF2B5EF4-FFF2-40B4-BE49-F238E27FC236}">
                <a16:creationId xmlns:a16="http://schemas.microsoft.com/office/drawing/2014/main" id="{631D103F-BC96-4AD8-AAB3-74D64CACFD0A}"/>
              </a:ext>
            </a:extLst>
          </p:cNvPr>
          <p:cNvSpPr>
            <a:spLocks noGrp="1"/>
          </p:cNvSpPr>
          <p:nvPr>
            <p:ph type="sldNum" sz="quarter" idx="12"/>
          </p:nvPr>
        </p:nvSpPr>
        <p:spPr/>
        <p:txBody>
          <a:bodyPr/>
          <a:lstStyle/>
          <a:p>
            <a:fld id="{75405F3C-E1F1-4016-982B-CA91284A1E2D}" type="slidenum">
              <a:rPr lang="en-US" smtClean="0"/>
              <a:t>6</a:t>
            </a:fld>
            <a:endParaRPr lang="en-US" dirty="0"/>
          </a:p>
        </p:txBody>
      </p:sp>
      <p:sp>
        <p:nvSpPr>
          <p:cNvPr id="41" name="TextBox 40">
            <a:extLst>
              <a:ext uri="{FF2B5EF4-FFF2-40B4-BE49-F238E27FC236}">
                <a16:creationId xmlns:a16="http://schemas.microsoft.com/office/drawing/2014/main" id="{71949CCA-42E8-4486-829B-C77634D2501E}"/>
              </a:ext>
            </a:extLst>
          </p:cNvPr>
          <p:cNvSpPr txBox="1"/>
          <p:nvPr/>
        </p:nvSpPr>
        <p:spPr>
          <a:xfrm>
            <a:off x="297592" y="4216726"/>
            <a:ext cx="3321076"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Massive labeled datasets</a:t>
            </a:r>
          </a:p>
        </p:txBody>
      </p:sp>
      <p:pic>
        <p:nvPicPr>
          <p:cNvPr id="5" name="Picture 20" descr="“FPGA”的图片搜索结果">
            <a:extLst>
              <a:ext uri="{FF2B5EF4-FFF2-40B4-BE49-F238E27FC236}">
                <a16:creationId xmlns:a16="http://schemas.microsoft.com/office/drawing/2014/main" id="{9A0295C1-15ED-4876-A01F-CC2750960B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7476" y="2828441"/>
            <a:ext cx="1332976" cy="840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PU”的图片搜索结果">
            <a:extLst>
              <a:ext uri="{FF2B5EF4-FFF2-40B4-BE49-F238E27FC236}">
                <a16:creationId xmlns:a16="http://schemas.microsoft.com/office/drawing/2014/main" id="{B041065E-686D-4C1F-B3C7-B32665BA07D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82" t="9774" r="20688" b="10292"/>
          <a:stretch/>
        </p:blipFill>
        <p:spPr bwMode="auto">
          <a:xfrm>
            <a:off x="10362056" y="1861103"/>
            <a:ext cx="1332976" cy="95354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5B0110F2-92A7-4E0A-83F2-EBFDFB92474D}"/>
              </a:ext>
            </a:extLst>
          </p:cNvPr>
          <p:cNvGrpSpPr/>
          <p:nvPr/>
        </p:nvGrpSpPr>
        <p:grpSpPr>
          <a:xfrm>
            <a:off x="8657037" y="3536511"/>
            <a:ext cx="1548753" cy="1190819"/>
            <a:chOff x="7647826" y="3787471"/>
            <a:chExt cx="1694734" cy="1303062"/>
          </a:xfrm>
        </p:grpSpPr>
        <p:pic>
          <p:nvPicPr>
            <p:cNvPr id="7" name="Picture 10" descr="https://www.starwindsoftware.com/blog/wp-content/uploads/2017/06/2-Mellanox-Connect-X-Pro-5-EN-100Gbps-dual-port-RoCE-RDMA-card.png">
              <a:extLst>
                <a:ext uri="{FF2B5EF4-FFF2-40B4-BE49-F238E27FC236}">
                  <a16:creationId xmlns:a16="http://schemas.microsoft.com/office/drawing/2014/main" id="{69E3B6DE-86FE-4E5C-940C-88D535248C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7826" y="3787471"/>
              <a:ext cx="1694734" cy="1303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EF62477-DCEC-4181-8B46-89DFD1458C1A}"/>
                </a:ext>
              </a:extLst>
            </p:cNvPr>
            <p:cNvSpPr txBox="1"/>
            <p:nvPr/>
          </p:nvSpPr>
          <p:spPr>
            <a:xfrm>
              <a:off x="8235695" y="3957047"/>
              <a:ext cx="655949" cy="276999"/>
            </a:xfrm>
            <a:prstGeom prst="rect">
              <a:avLst/>
            </a:prstGeom>
            <a:noFill/>
          </p:spPr>
          <p:txBody>
            <a:bodyPr wrap="none" rtlCol="0">
              <a:spAutoFit/>
            </a:bodyPr>
            <a:lstStyle/>
            <a:p>
              <a:r>
                <a:rPr lang="en-US" sz="1200" b="1" dirty="0">
                  <a:solidFill>
                    <a:schemeClr val="bg1">
                      <a:lumMod val="50000"/>
                    </a:schemeClr>
                  </a:solidFill>
                </a:rPr>
                <a:t>RDMA</a:t>
              </a:r>
            </a:p>
          </p:txBody>
        </p:sp>
      </p:grpSp>
      <p:pic>
        <p:nvPicPr>
          <p:cNvPr id="9" name="Picture 12" descr="https://www.pcgamesn.com/sites/default/files/Nvidia%20Volta%20GPU%20release%20date.jpg">
            <a:extLst>
              <a:ext uri="{FF2B5EF4-FFF2-40B4-BE49-F238E27FC236}">
                <a16:creationId xmlns:a16="http://schemas.microsoft.com/office/drawing/2014/main" id="{119BEC18-23FE-4763-B858-DBB7BBB261B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016" r="10150" b="13913"/>
          <a:stretch/>
        </p:blipFill>
        <p:spPr bwMode="auto">
          <a:xfrm>
            <a:off x="8817476" y="1959176"/>
            <a:ext cx="1332976" cy="775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NVLINK”的图片搜索结果">
            <a:extLst>
              <a:ext uri="{FF2B5EF4-FFF2-40B4-BE49-F238E27FC236}">
                <a16:creationId xmlns:a16="http://schemas.microsoft.com/office/drawing/2014/main" id="{048219D4-EF22-4731-A7D5-BD446FBC04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97669" y="3792770"/>
            <a:ext cx="1355520" cy="84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graph core”的图片搜索结果">
            <a:extLst>
              <a:ext uri="{FF2B5EF4-FFF2-40B4-BE49-F238E27FC236}">
                <a16:creationId xmlns:a16="http://schemas.microsoft.com/office/drawing/2014/main" id="{8EAEBA8F-0A41-4C00-B340-037B44C12E0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065" r="5671"/>
          <a:stretch/>
        </p:blipFill>
        <p:spPr bwMode="auto">
          <a:xfrm>
            <a:off x="10397669" y="2814652"/>
            <a:ext cx="1355520" cy="85478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B2C35A78-10AC-42A9-853D-F2FBEBEEBD3C}"/>
              </a:ext>
            </a:extLst>
          </p:cNvPr>
          <p:cNvSpPr txBox="1"/>
          <p:nvPr/>
        </p:nvSpPr>
        <p:spPr>
          <a:xfrm>
            <a:off x="8610600" y="4764014"/>
            <a:ext cx="3481989"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Massive computing power</a:t>
            </a:r>
          </a:p>
          <a:p>
            <a:pPr marL="285750" indent="-285750">
              <a:buFont typeface="Arial" panose="020B0604020202020204" pitchFamily="34" charset="0"/>
              <a:buChar char="•"/>
            </a:pPr>
            <a:r>
              <a:rPr lang="en-US" dirty="0">
                <a:solidFill>
                  <a:schemeClr val="tx2"/>
                </a:solidFill>
              </a:rPr>
              <a:t>Fast communication</a:t>
            </a:r>
          </a:p>
        </p:txBody>
      </p:sp>
      <p:pic>
        <p:nvPicPr>
          <p:cNvPr id="20" name="Picture 2" descr="“massive  data imagenet”的图片搜索结果">
            <a:extLst>
              <a:ext uri="{FF2B5EF4-FFF2-40B4-BE49-F238E27FC236}">
                <a16:creationId xmlns:a16="http://schemas.microsoft.com/office/drawing/2014/main" id="{69A5245A-42FA-4310-A221-1DF31FEA81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6500" y="2857344"/>
            <a:ext cx="2496709" cy="124835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2A86E3C6-EBAC-4468-A3CB-129845256896}"/>
              </a:ext>
            </a:extLst>
          </p:cNvPr>
          <p:cNvSpPr/>
          <p:nvPr/>
        </p:nvSpPr>
        <p:spPr>
          <a:xfrm>
            <a:off x="1337728" y="3774630"/>
            <a:ext cx="1301959" cy="338554"/>
          </a:xfrm>
          <a:prstGeom prst="rect">
            <a:avLst/>
          </a:prstGeom>
        </p:spPr>
        <p:txBody>
          <a:bodyPr wrap="none">
            <a:spAutoFit/>
          </a:bodyPr>
          <a:lstStyle/>
          <a:p>
            <a:r>
              <a:rPr lang="en-US" sz="1600" dirty="0">
                <a:latin typeface="Helvetica" panose="020B0604020202020204" pitchFamily="34" charset="0"/>
              </a:rPr>
              <a:t>14M images</a:t>
            </a:r>
            <a:endParaRPr lang="en-US" sz="1600" dirty="0"/>
          </a:p>
        </p:txBody>
      </p:sp>
      <p:grpSp>
        <p:nvGrpSpPr>
          <p:cNvPr id="17" name="Group 16">
            <a:extLst>
              <a:ext uri="{FF2B5EF4-FFF2-40B4-BE49-F238E27FC236}">
                <a16:creationId xmlns:a16="http://schemas.microsoft.com/office/drawing/2014/main" id="{9421560F-43E6-4B4F-95FE-6B6DC91CFBD8}"/>
              </a:ext>
            </a:extLst>
          </p:cNvPr>
          <p:cNvGrpSpPr/>
          <p:nvPr/>
        </p:nvGrpSpPr>
        <p:grpSpPr>
          <a:xfrm>
            <a:off x="3176918" y="1557470"/>
            <a:ext cx="2977219" cy="3743060"/>
            <a:chOff x="3158224" y="1518241"/>
            <a:chExt cx="2977219" cy="3743060"/>
          </a:xfrm>
        </p:grpSpPr>
        <p:sp>
          <p:nvSpPr>
            <p:cNvPr id="18" name="Arrow: Right 17">
              <a:extLst>
                <a:ext uri="{FF2B5EF4-FFF2-40B4-BE49-F238E27FC236}">
                  <a16:creationId xmlns:a16="http://schemas.microsoft.com/office/drawing/2014/main" id="{6795DF30-EECA-4C31-B7C7-17DD9B90783F}"/>
                </a:ext>
              </a:extLst>
            </p:cNvPr>
            <p:cNvSpPr/>
            <p:nvPr/>
          </p:nvSpPr>
          <p:spPr>
            <a:xfrm>
              <a:off x="3158224" y="3061420"/>
              <a:ext cx="441749" cy="3385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6" descr="“resnet”的图片搜索结果">
              <a:extLst>
                <a:ext uri="{FF2B5EF4-FFF2-40B4-BE49-F238E27FC236}">
                  <a16:creationId xmlns:a16="http://schemas.microsoft.com/office/drawing/2014/main" id="{77EE6C01-29BB-421F-A241-A89987B0C4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4893" y="1954175"/>
              <a:ext cx="2530550" cy="33071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2380E42B-2E51-4EC9-BFA4-0E1EDA927B38}"/>
                </a:ext>
              </a:extLst>
            </p:cNvPr>
            <p:cNvSpPr/>
            <p:nvPr/>
          </p:nvSpPr>
          <p:spPr>
            <a:xfrm>
              <a:off x="3928243" y="1518241"/>
              <a:ext cx="1883849" cy="338554"/>
            </a:xfrm>
            <a:prstGeom prst="rect">
              <a:avLst/>
            </a:prstGeom>
          </p:spPr>
          <p:txBody>
            <a:bodyPr wrap="none">
              <a:spAutoFit/>
            </a:bodyPr>
            <a:lstStyle/>
            <a:p>
              <a:r>
                <a:rPr lang="en-US" sz="1600" b="1" dirty="0">
                  <a:solidFill>
                    <a:srgbClr val="FF0000"/>
                  </a:solidFill>
                  <a:latin typeface="Source Sans Pro"/>
                </a:rPr>
                <a:t>Improved models</a:t>
              </a:r>
              <a:endParaRPr lang="en-US" sz="1600" dirty="0">
                <a:solidFill>
                  <a:srgbClr val="FF0000"/>
                </a:solidFill>
              </a:endParaRPr>
            </a:p>
          </p:txBody>
        </p:sp>
      </p:grpSp>
      <p:grpSp>
        <p:nvGrpSpPr>
          <p:cNvPr id="13" name="Group 12">
            <a:extLst>
              <a:ext uri="{FF2B5EF4-FFF2-40B4-BE49-F238E27FC236}">
                <a16:creationId xmlns:a16="http://schemas.microsoft.com/office/drawing/2014/main" id="{95208CC0-2AB0-46D8-B68A-9C11D1C7A238}"/>
              </a:ext>
            </a:extLst>
          </p:cNvPr>
          <p:cNvGrpSpPr/>
          <p:nvPr/>
        </p:nvGrpSpPr>
        <p:grpSpPr>
          <a:xfrm>
            <a:off x="6361216" y="1523334"/>
            <a:ext cx="2300620" cy="3718560"/>
            <a:chOff x="6361216" y="1523334"/>
            <a:chExt cx="2300620" cy="3718560"/>
          </a:xfrm>
        </p:grpSpPr>
        <p:grpSp>
          <p:nvGrpSpPr>
            <p:cNvPr id="23" name="Group 22">
              <a:extLst>
                <a:ext uri="{FF2B5EF4-FFF2-40B4-BE49-F238E27FC236}">
                  <a16:creationId xmlns:a16="http://schemas.microsoft.com/office/drawing/2014/main" id="{1756C802-7674-40FE-BC24-5698B5CE7CD0}"/>
                </a:ext>
              </a:extLst>
            </p:cNvPr>
            <p:cNvGrpSpPr/>
            <p:nvPr/>
          </p:nvGrpSpPr>
          <p:grpSpPr>
            <a:xfrm>
              <a:off x="6361216" y="1523334"/>
              <a:ext cx="2300620" cy="3190097"/>
              <a:chOff x="6593121" y="1518241"/>
              <a:chExt cx="2300620" cy="3190097"/>
            </a:xfrm>
          </p:grpSpPr>
          <p:sp>
            <p:nvSpPr>
              <p:cNvPr id="24" name="Arrow: Right 23">
                <a:extLst>
                  <a:ext uri="{FF2B5EF4-FFF2-40B4-BE49-F238E27FC236}">
                    <a16:creationId xmlns:a16="http://schemas.microsoft.com/office/drawing/2014/main" id="{97478786-B5EC-4EBF-9F1A-6FED852E7BF6}"/>
                  </a:ext>
                </a:extLst>
              </p:cNvPr>
              <p:cNvSpPr/>
              <p:nvPr/>
            </p:nvSpPr>
            <p:spPr>
              <a:xfrm rot="10800000">
                <a:off x="8451992" y="3097667"/>
                <a:ext cx="441749" cy="3385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B735E9B-1005-4576-89B1-413E5C1BCAD9}"/>
                  </a:ext>
                </a:extLst>
              </p:cNvPr>
              <p:cNvSpPr/>
              <p:nvPr/>
            </p:nvSpPr>
            <p:spPr>
              <a:xfrm>
                <a:off x="6593121" y="1518241"/>
                <a:ext cx="2262158" cy="338554"/>
              </a:xfrm>
              <a:prstGeom prst="rect">
                <a:avLst/>
              </a:prstGeom>
            </p:spPr>
            <p:txBody>
              <a:bodyPr wrap="none">
                <a:spAutoFit/>
              </a:bodyPr>
              <a:lstStyle/>
              <a:p>
                <a:r>
                  <a:rPr lang="en-US" sz="1600" b="1" dirty="0">
                    <a:solidFill>
                      <a:srgbClr val="FF0000"/>
                    </a:solidFill>
                    <a:latin typeface="Source Sans Pro"/>
                  </a:rPr>
                  <a:t>Software frameworks</a:t>
                </a:r>
                <a:endParaRPr lang="en-US" sz="1600" dirty="0">
                  <a:solidFill>
                    <a:srgbClr val="FF0000"/>
                  </a:solidFill>
                </a:endParaRPr>
              </a:p>
            </p:txBody>
          </p:sp>
          <p:pic>
            <p:nvPicPr>
              <p:cNvPr id="26" name="Picture 2" descr="Image result for tensorflow">
                <a:extLst>
                  <a:ext uri="{FF2B5EF4-FFF2-40B4-BE49-F238E27FC236}">
                    <a16:creationId xmlns:a16="http://schemas.microsoft.com/office/drawing/2014/main" id="{97588BB9-7F4D-4CF6-A0FF-7FA4427043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17914" y="1857444"/>
                <a:ext cx="956290" cy="6119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CNTK">
                <a:extLst>
                  <a:ext uri="{FF2B5EF4-FFF2-40B4-BE49-F238E27FC236}">
                    <a16:creationId xmlns:a16="http://schemas.microsoft.com/office/drawing/2014/main" id="{95BFAB43-F3ED-4515-A3F8-7DC2457ED5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0351" y="2536836"/>
                <a:ext cx="1051416" cy="7097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Image result for caffe2">
                <a:extLst>
                  <a:ext uri="{FF2B5EF4-FFF2-40B4-BE49-F238E27FC236}">
                    <a16:creationId xmlns:a16="http://schemas.microsoft.com/office/drawing/2014/main" id="{00277F0E-ECA0-4E64-A02D-380E8123DDD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83067" y="313599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mxnet logo”的图片搜索结果">
                <a:extLst>
                  <a:ext uri="{FF2B5EF4-FFF2-40B4-BE49-F238E27FC236}">
                    <a16:creationId xmlns:a16="http://schemas.microsoft.com/office/drawing/2014/main" id="{9AE430DF-19BA-418B-AE03-E52D2FB9777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21704" y="4255980"/>
                <a:ext cx="952500" cy="452358"/>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E92C0924-17D9-43CE-95F7-81FC56860BF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38446" y="4855860"/>
              <a:ext cx="1061935" cy="386034"/>
            </a:xfrm>
            <a:prstGeom prst="rect">
              <a:avLst/>
            </a:prstGeom>
          </p:spPr>
        </p:pic>
      </p:grpSp>
      <p:sp>
        <p:nvSpPr>
          <p:cNvPr id="33" name="Plus Sign 32">
            <a:extLst>
              <a:ext uri="{FF2B5EF4-FFF2-40B4-BE49-F238E27FC236}">
                <a16:creationId xmlns:a16="http://schemas.microsoft.com/office/drawing/2014/main" id="{EA25CB40-AB1E-447B-ABF8-42C83D52DC98}"/>
              </a:ext>
            </a:extLst>
          </p:cNvPr>
          <p:cNvSpPr/>
          <p:nvPr/>
        </p:nvSpPr>
        <p:spPr>
          <a:xfrm>
            <a:off x="6246020" y="3135936"/>
            <a:ext cx="575767" cy="51641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84B4177-BB39-4782-A3DF-DA2F875420B2}"/>
              </a:ext>
            </a:extLst>
          </p:cNvPr>
          <p:cNvSpPr txBox="1"/>
          <p:nvPr/>
        </p:nvSpPr>
        <p:spPr>
          <a:xfrm>
            <a:off x="4560310" y="5394326"/>
            <a:ext cx="3481989"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Easy programming</a:t>
            </a:r>
          </a:p>
          <a:p>
            <a:pPr marL="285750" indent="-285750">
              <a:buFont typeface="Arial" panose="020B0604020202020204" pitchFamily="34" charset="0"/>
              <a:buChar char="•"/>
            </a:pPr>
            <a:r>
              <a:rPr lang="en-US" dirty="0">
                <a:solidFill>
                  <a:schemeClr val="tx2"/>
                </a:solidFill>
              </a:rPr>
              <a:t>Fast model evolution</a:t>
            </a:r>
          </a:p>
          <a:p>
            <a:pPr marL="285750" indent="-285750">
              <a:buFont typeface="Arial" panose="020B0604020202020204" pitchFamily="34" charset="0"/>
              <a:buChar char="•"/>
            </a:pPr>
            <a:r>
              <a:rPr lang="en-US" dirty="0">
                <a:solidFill>
                  <a:schemeClr val="tx2"/>
                </a:solidFill>
              </a:rPr>
              <a:t>Fast training and inferencing</a:t>
            </a:r>
          </a:p>
        </p:txBody>
      </p:sp>
    </p:spTree>
    <p:extLst>
      <p:ext uri="{BB962C8B-B14F-4D97-AF65-F5344CB8AC3E}">
        <p14:creationId xmlns:p14="http://schemas.microsoft.com/office/powerpoint/2010/main" val="208073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FBC9-F762-49C3-8927-B7735306B0E2}"/>
              </a:ext>
            </a:extLst>
          </p:cNvPr>
          <p:cNvSpPr>
            <a:spLocks noGrp="1"/>
          </p:cNvSpPr>
          <p:nvPr>
            <p:ph type="title"/>
          </p:nvPr>
        </p:nvSpPr>
        <p:spPr/>
        <p:txBody>
          <a:bodyPr/>
          <a:lstStyle/>
          <a:p>
            <a:r>
              <a:rPr lang="en-US" altLang="zh-CN" dirty="0"/>
              <a:t>Importance of Optimization for DL Computation</a:t>
            </a:r>
            <a:endParaRPr lang="en-US" dirty="0"/>
          </a:p>
        </p:txBody>
      </p:sp>
      <p:sp>
        <p:nvSpPr>
          <p:cNvPr id="3" name="Content Placeholder 2">
            <a:extLst>
              <a:ext uri="{FF2B5EF4-FFF2-40B4-BE49-F238E27FC236}">
                <a16:creationId xmlns:a16="http://schemas.microsoft.com/office/drawing/2014/main" id="{0A4B64FF-95BA-4FFE-B88A-0EB217282601}"/>
              </a:ext>
            </a:extLst>
          </p:cNvPr>
          <p:cNvSpPr>
            <a:spLocks noGrp="1"/>
          </p:cNvSpPr>
          <p:nvPr>
            <p:ph idx="1"/>
          </p:nvPr>
        </p:nvSpPr>
        <p:spPr/>
        <p:txBody>
          <a:bodyPr>
            <a:normAutofit fontScale="85000" lnSpcReduction="10000"/>
          </a:bodyPr>
          <a:lstStyle/>
          <a:p>
            <a:r>
              <a:rPr lang="en-US" altLang="zh-CN" dirty="0">
                <a:solidFill>
                  <a:schemeClr val="tx2"/>
                </a:solidFill>
              </a:rPr>
              <a:t>Data scale and model complexity </a:t>
            </a:r>
            <a:r>
              <a:rPr lang="en-US" altLang="zh-CN" dirty="0">
                <a:solidFill>
                  <a:schemeClr val="tx2"/>
                </a:solidFill>
                <a:sym typeface="Wingdings" panose="05000000000000000000" pitchFamily="2" charset="2"/>
              </a:rPr>
              <a:t> Prediction accuracy</a:t>
            </a:r>
            <a:endParaRPr lang="en-US" altLang="zh-CN" dirty="0">
              <a:solidFill>
                <a:schemeClr val="tx2"/>
              </a:solidFill>
            </a:endParaRPr>
          </a:p>
          <a:p>
            <a:pPr lvl="1"/>
            <a:r>
              <a:rPr lang="en-US" altLang="zh-CN" dirty="0"/>
              <a:t>A rule of thumb: larger data and model bring better accuracy</a:t>
            </a:r>
          </a:p>
          <a:p>
            <a:pPr lvl="1"/>
            <a:endParaRPr lang="en-US" altLang="zh-CN" dirty="0">
              <a:solidFill>
                <a:schemeClr val="tx2"/>
              </a:solidFill>
            </a:endParaRPr>
          </a:p>
          <a:p>
            <a:endParaRPr lang="en-US" altLang="zh-CN" dirty="0">
              <a:solidFill>
                <a:schemeClr val="tx2"/>
              </a:solidFill>
            </a:endParaRPr>
          </a:p>
          <a:p>
            <a:endParaRPr lang="en-US" altLang="zh-CN" dirty="0">
              <a:solidFill>
                <a:schemeClr val="tx2"/>
              </a:solidFill>
            </a:endParaRPr>
          </a:p>
          <a:p>
            <a:endParaRPr lang="en-US" altLang="zh-CN" dirty="0">
              <a:solidFill>
                <a:schemeClr val="tx2"/>
              </a:solidFill>
            </a:endParaRPr>
          </a:p>
          <a:p>
            <a:r>
              <a:rPr lang="en-US" altLang="zh-CN" dirty="0">
                <a:solidFill>
                  <a:schemeClr val="tx2"/>
                </a:solidFill>
              </a:rPr>
              <a:t>Training time </a:t>
            </a:r>
            <a:r>
              <a:rPr lang="en-US" altLang="zh-CN" dirty="0">
                <a:solidFill>
                  <a:schemeClr val="tx2"/>
                </a:solidFill>
                <a:sym typeface="Wingdings" panose="05000000000000000000" pitchFamily="2" charset="2"/>
              </a:rPr>
              <a:t> Period of model evolution</a:t>
            </a:r>
            <a:endParaRPr lang="en-US" dirty="0"/>
          </a:p>
          <a:p>
            <a:pPr lvl="1"/>
            <a:r>
              <a:rPr lang="en-US" dirty="0"/>
              <a:t>Training ResNet-50 on ImageNet dataset with single GPU takes more than one week.</a:t>
            </a:r>
          </a:p>
          <a:p>
            <a:pPr lvl="1"/>
            <a:r>
              <a:rPr lang="en-US" dirty="0"/>
              <a:t>Training GNMT on WMT’14 </a:t>
            </a:r>
            <a:r>
              <a:rPr lang="en-US" dirty="0" err="1"/>
              <a:t>En</a:t>
            </a:r>
            <a:r>
              <a:rPr lang="en-US" dirty="0" err="1">
                <a:sym typeface="Wingdings" panose="05000000000000000000" pitchFamily="2" charset="2"/>
              </a:rPr>
              <a:t></a:t>
            </a:r>
            <a:r>
              <a:rPr lang="en-US" dirty="0" err="1"/>
              <a:t>Fr</a:t>
            </a:r>
            <a:r>
              <a:rPr lang="en-US" dirty="0"/>
              <a:t> takes a week on 96 GPUs</a:t>
            </a:r>
          </a:p>
          <a:p>
            <a:pPr lvl="1"/>
            <a:endParaRPr lang="en-US" dirty="0"/>
          </a:p>
          <a:p>
            <a:r>
              <a:rPr lang="en-US" altLang="zh-CN" dirty="0">
                <a:solidFill>
                  <a:schemeClr val="tx2"/>
                </a:solidFill>
              </a:rPr>
              <a:t>Inference performance </a:t>
            </a:r>
            <a:r>
              <a:rPr lang="en-US" altLang="zh-CN" dirty="0">
                <a:solidFill>
                  <a:schemeClr val="tx2"/>
                </a:solidFill>
                <a:sym typeface="Wingdings" panose="05000000000000000000" pitchFamily="2" charset="2"/>
              </a:rPr>
              <a:t> Serving latency</a:t>
            </a:r>
            <a:endParaRPr lang="en-US" dirty="0">
              <a:solidFill>
                <a:schemeClr val="tx2"/>
              </a:solidFill>
            </a:endParaRPr>
          </a:p>
          <a:p>
            <a:pPr lvl="1"/>
            <a:r>
              <a:rPr lang="en-US" dirty="0"/>
              <a:t>Many large scale models have to be deployed with hand-coded optimizations.</a:t>
            </a:r>
          </a:p>
          <a:p>
            <a:pPr lvl="1"/>
            <a:endParaRPr lang="en-US" dirty="0"/>
          </a:p>
          <a:p>
            <a:endParaRPr lang="en-US" dirty="0"/>
          </a:p>
        </p:txBody>
      </p:sp>
      <p:sp>
        <p:nvSpPr>
          <p:cNvPr id="4" name="Slide Number Placeholder 3">
            <a:extLst>
              <a:ext uri="{FF2B5EF4-FFF2-40B4-BE49-F238E27FC236}">
                <a16:creationId xmlns:a16="http://schemas.microsoft.com/office/drawing/2014/main" id="{53099579-E683-48E7-B742-3AC0B1FB1F00}"/>
              </a:ext>
            </a:extLst>
          </p:cNvPr>
          <p:cNvSpPr>
            <a:spLocks noGrp="1"/>
          </p:cNvSpPr>
          <p:nvPr>
            <p:ph type="sldNum" sz="quarter" idx="12"/>
          </p:nvPr>
        </p:nvSpPr>
        <p:spPr/>
        <p:txBody>
          <a:bodyPr/>
          <a:lstStyle/>
          <a:p>
            <a:fld id="{75405F3C-E1F1-4016-982B-CA91284A1E2D}" type="slidenum">
              <a:rPr lang="en-US" smtClean="0"/>
              <a:t>7</a:t>
            </a:fld>
            <a:endParaRPr lang="en-US"/>
          </a:p>
        </p:txBody>
      </p:sp>
      <p:sp>
        <p:nvSpPr>
          <p:cNvPr id="5" name="TextBox 4">
            <a:extLst>
              <a:ext uri="{FF2B5EF4-FFF2-40B4-BE49-F238E27FC236}">
                <a16:creationId xmlns:a16="http://schemas.microsoft.com/office/drawing/2014/main" id="{E095DEE6-12AE-408B-A76E-52417A1206DC}"/>
              </a:ext>
            </a:extLst>
          </p:cNvPr>
          <p:cNvSpPr txBox="1"/>
          <p:nvPr/>
        </p:nvSpPr>
        <p:spPr>
          <a:xfrm>
            <a:off x="2885927" y="3399864"/>
            <a:ext cx="1060925" cy="430887"/>
          </a:xfrm>
          <a:prstGeom prst="rect">
            <a:avLst/>
          </a:prstGeom>
          <a:noFill/>
        </p:spPr>
        <p:txBody>
          <a:bodyPr wrap="square" rtlCol="0">
            <a:spAutoFit/>
          </a:bodyPr>
          <a:lstStyle/>
          <a:p>
            <a:pPr algn="ctr"/>
            <a:r>
              <a:rPr lang="en-US" sz="1100" dirty="0"/>
              <a:t>2012</a:t>
            </a:r>
          </a:p>
          <a:p>
            <a:pPr algn="ctr"/>
            <a:r>
              <a:rPr lang="en-US" sz="1100" dirty="0" err="1"/>
              <a:t>AlexNet</a:t>
            </a:r>
            <a:endParaRPr lang="en-US" sz="1100" dirty="0"/>
          </a:p>
        </p:txBody>
      </p:sp>
      <p:sp>
        <p:nvSpPr>
          <p:cNvPr id="6" name="TextBox 5">
            <a:extLst>
              <a:ext uri="{FF2B5EF4-FFF2-40B4-BE49-F238E27FC236}">
                <a16:creationId xmlns:a16="http://schemas.microsoft.com/office/drawing/2014/main" id="{A42807AE-EB3C-4CB4-AD0C-75FD26823C8E}"/>
              </a:ext>
            </a:extLst>
          </p:cNvPr>
          <p:cNvSpPr txBox="1"/>
          <p:nvPr/>
        </p:nvSpPr>
        <p:spPr>
          <a:xfrm>
            <a:off x="4027373" y="3399863"/>
            <a:ext cx="1060925" cy="430887"/>
          </a:xfrm>
          <a:prstGeom prst="rect">
            <a:avLst/>
          </a:prstGeom>
          <a:noFill/>
        </p:spPr>
        <p:txBody>
          <a:bodyPr wrap="square" rtlCol="0">
            <a:spAutoFit/>
          </a:bodyPr>
          <a:lstStyle/>
          <a:p>
            <a:pPr algn="ctr"/>
            <a:r>
              <a:rPr lang="en-US" sz="1100" dirty="0"/>
              <a:t>2015</a:t>
            </a:r>
          </a:p>
          <a:p>
            <a:pPr algn="ctr"/>
            <a:r>
              <a:rPr lang="en-US" sz="1100" dirty="0" err="1"/>
              <a:t>ResNet</a:t>
            </a:r>
            <a:endParaRPr lang="en-US" sz="1100" dirty="0"/>
          </a:p>
        </p:txBody>
      </p:sp>
      <p:sp>
        <p:nvSpPr>
          <p:cNvPr id="7" name="TextBox 6">
            <a:extLst>
              <a:ext uri="{FF2B5EF4-FFF2-40B4-BE49-F238E27FC236}">
                <a16:creationId xmlns:a16="http://schemas.microsoft.com/office/drawing/2014/main" id="{C3DE2E2E-F652-460F-BC24-37B23A95B3F6}"/>
              </a:ext>
            </a:extLst>
          </p:cNvPr>
          <p:cNvSpPr txBox="1"/>
          <p:nvPr/>
        </p:nvSpPr>
        <p:spPr>
          <a:xfrm>
            <a:off x="3496910" y="2556016"/>
            <a:ext cx="1060925" cy="307777"/>
          </a:xfrm>
          <a:prstGeom prst="rect">
            <a:avLst/>
          </a:prstGeom>
          <a:noFill/>
        </p:spPr>
        <p:txBody>
          <a:bodyPr wrap="square" rtlCol="0">
            <a:spAutoFit/>
          </a:bodyPr>
          <a:lstStyle/>
          <a:p>
            <a:pPr algn="ctr"/>
            <a:r>
              <a:rPr lang="en-US" sz="1400" dirty="0"/>
              <a:t>Image</a:t>
            </a:r>
          </a:p>
        </p:txBody>
      </p:sp>
      <p:cxnSp>
        <p:nvCxnSpPr>
          <p:cNvPr id="9" name="Straight Arrow Connector 8">
            <a:extLst>
              <a:ext uri="{FF2B5EF4-FFF2-40B4-BE49-F238E27FC236}">
                <a16:creationId xmlns:a16="http://schemas.microsoft.com/office/drawing/2014/main" id="{2EA282B8-8028-4BB5-8DFA-0C6B734F2C59}"/>
              </a:ext>
            </a:extLst>
          </p:cNvPr>
          <p:cNvCxnSpPr/>
          <p:nvPr/>
        </p:nvCxnSpPr>
        <p:spPr>
          <a:xfrm>
            <a:off x="3060444" y="3399863"/>
            <a:ext cx="2027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A15467B-8DF7-494C-8FC2-4881CE2E77AF}"/>
              </a:ext>
            </a:extLst>
          </p:cNvPr>
          <p:cNvSpPr txBox="1"/>
          <p:nvPr/>
        </p:nvSpPr>
        <p:spPr>
          <a:xfrm>
            <a:off x="2885927" y="2799700"/>
            <a:ext cx="1060925" cy="600164"/>
          </a:xfrm>
          <a:prstGeom prst="rect">
            <a:avLst/>
          </a:prstGeom>
          <a:noFill/>
        </p:spPr>
        <p:txBody>
          <a:bodyPr wrap="square" rtlCol="0">
            <a:spAutoFit/>
          </a:bodyPr>
          <a:lstStyle/>
          <a:p>
            <a:pPr algn="ctr"/>
            <a:r>
              <a:rPr lang="en-US" sz="1100" b="1" dirty="0"/>
              <a:t>8 </a:t>
            </a:r>
            <a:r>
              <a:rPr lang="en-US" sz="1100" dirty="0"/>
              <a:t>layers</a:t>
            </a:r>
          </a:p>
          <a:p>
            <a:pPr algn="ctr"/>
            <a:r>
              <a:rPr lang="en-US" sz="1100" b="1" dirty="0"/>
              <a:t>1.4 </a:t>
            </a:r>
            <a:r>
              <a:rPr lang="en-US" sz="1100" dirty="0"/>
              <a:t>GFLOP</a:t>
            </a:r>
          </a:p>
          <a:p>
            <a:pPr algn="ctr"/>
            <a:r>
              <a:rPr lang="en-US" sz="1100" b="1" dirty="0"/>
              <a:t>16% </a:t>
            </a:r>
            <a:r>
              <a:rPr lang="en-US" sz="1100" dirty="0"/>
              <a:t>Error</a:t>
            </a:r>
          </a:p>
        </p:txBody>
      </p:sp>
      <p:sp>
        <p:nvSpPr>
          <p:cNvPr id="11" name="TextBox 10">
            <a:extLst>
              <a:ext uri="{FF2B5EF4-FFF2-40B4-BE49-F238E27FC236}">
                <a16:creationId xmlns:a16="http://schemas.microsoft.com/office/drawing/2014/main" id="{5C5EF4EF-5757-4315-B644-85685EB34CB6}"/>
              </a:ext>
            </a:extLst>
          </p:cNvPr>
          <p:cNvSpPr txBox="1"/>
          <p:nvPr/>
        </p:nvSpPr>
        <p:spPr>
          <a:xfrm>
            <a:off x="4021846" y="2799698"/>
            <a:ext cx="1060925" cy="600164"/>
          </a:xfrm>
          <a:prstGeom prst="rect">
            <a:avLst/>
          </a:prstGeom>
          <a:noFill/>
        </p:spPr>
        <p:txBody>
          <a:bodyPr wrap="square" rtlCol="0">
            <a:spAutoFit/>
          </a:bodyPr>
          <a:lstStyle/>
          <a:p>
            <a:pPr algn="ctr"/>
            <a:r>
              <a:rPr lang="en-US" sz="1100" b="1" dirty="0"/>
              <a:t>152 </a:t>
            </a:r>
            <a:r>
              <a:rPr lang="en-US" sz="1100" dirty="0"/>
              <a:t>layers</a:t>
            </a:r>
          </a:p>
          <a:p>
            <a:pPr algn="ctr"/>
            <a:r>
              <a:rPr lang="en-US" sz="1100" b="1" dirty="0"/>
              <a:t>22.6 </a:t>
            </a:r>
            <a:r>
              <a:rPr lang="en-US" sz="1100" dirty="0"/>
              <a:t>GFLOP</a:t>
            </a:r>
          </a:p>
          <a:p>
            <a:pPr algn="ctr"/>
            <a:r>
              <a:rPr lang="en-US" sz="1100" b="1" dirty="0"/>
              <a:t>3.5% </a:t>
            </a:r>
            <a:r>
              <a:rPr lang="en-US" sz="1100" dirty="0"/>
              <a:t>Error</a:t>
            </a:r>
          </a:p>
        </p:txBody>
      </p:sp>
      <p:sp>
        <p:nvSpPr>
          <p:cNvPr id="12" name="TextBox 11">
            <a:extLst>
              <a:ext uri="{FF2B5EF4-FFF2-40B4-BE49-F238E27FC236}">
                <a16:creationId xmlns:a16="http://schemas.microsoft.com/office/drawing/2014/main" id="{E55A0B61-6AAD-45B2-BD9D-26BF950CBCC3}"/>
              </a:ext>
            </a:extLst>
          </p:cNvPr>
          <p:cNvSpPr txBox="1"/>
          <p:nvPr/>
        </p:nvSpPr>
        <p:spPr>
          <a:xfrm>
            <a:off x="6299462" y="3399863"/>
            <a:ext cx="1253670" cy="430887"/>
          </a:xfrm>
          <a:prstGeom prst="rect">
            <a:avLst/>
          </a:prstGeom>
          <a:noFill/>
        </p:spPr>
        <p:txBody>
          <a:bodyPr wrap="square" rtlCol="0">
            <a:spAutoFit/>
          </a:bodyPr>
          <a:lstStyle/>
          <a:p>
            <a:pPr algn="ctr"/>
            <a:r>
              <a:rPr lang="en-US" sz="1100" dirty="0"/>
              <a:t>2014</a:t>
            </a:r>
          </a:p>
          <a:p>
            <a:pPr algn="ctr"/>
            <a:r>
              <a:rPr lang="en-US" sz="1100" dirty="0"/>
              <a:t>Deep Speech 1</a:t>
            </a:r>
          </a:p>
        </p:txBody>
      </p:sp>
      <p:sp>
        <p:nvSpPr>
          <p:cNvPr id="13" name="TextBox 12">
            <a:extLst>
              <a:ext uri="{FF2B5EF4-FFF2-40B4-BE49-F238E27FC236}">
                <a16:creationId xmlns:a16="http://schemas.microsoft.com/office/drawing/2014/main" id="{1F230EEC-AA50-42F9-B2E9-7B0424ED5BE5}"/>
              </a:ext>
            </a:extLst>
          </p:cNvPr>
          <p:cNvSpPr txBox="1"/>
          <p:nvPr/>
        </p:nvSpPr>
        <p:spPr>
          <a:xfrm>
            <a:off x="7781904" y="3399863"/>
            <a:ext cx="1222397" cy="430887"/>
          </a:xfrm>
          <a:prstGeom prst="rect">
            <a:avLst/>
          </a:prstGeom>
          <a:noFill/>
        </p:spPr>
        <p:txBody>
          <a:bodyPr wrap="square" rtlCol="0">
            <a:spAutoFit/>
          </a:bodyPr>
          <a:lstStyle/>
          <a:p>
            <a:pPr algn="ctr"/>
            <a:r>
              <a:rPr lang="en-US" sz="1100" dirty="0"/>
              <a:t>2015</a:t>
            </a:r>
          </a:p>
          <a:p>
            <a:pPr algn="ctr"/>
            <a:r>
              <a:rPr lang="en-US" sz="1100" dirty="0"/>
              <a:t>Deep Speech 2</a:t>
            </a:r>
          </a:p>
        </p:txBody>
      </p:sp>
      <p:sp>
        <p:nvSpPr>
          <p:cNvPr id="14" name="TextBox 13">
            <a:extLst>
              <a:ext uri="{FF2B5EF4-FFF2-40B4-BE49-F238E27FC236}">
                <a16:creationId xmlns:a16="http://schemas.microsoft.com/office/drawing/2014/main" id="{FE939118-3493-4B5E-93BE-C43FF94679DF}"/>
              </a:ext>
            </a:extLst>
          </p:cNvPr>
          <p:cNvSpPr txBox="1"/>
          <p:nvPr/>
        </p:nvSpPr>
        <p:spPr>
          <a:xfrm>
            <a:off x="7139217" y="2556722"/>
            <a:ext cx="1060925" cy="307777"/>
          </a:xfrm>
          <a:prstGeom prst="rect">
            <a:avLst/>
          </a:prstGeom>
          <a:noFill/>
        </p:spPr>
        <p:txBody>
          <a:bodyPr wrap="square" rtlCol="0">
            <a:spAutoFit/>
          </a:bodyPr>
          <a:lstStyle/>
          <a:p>
            <a:pPr algn="ctr"/>
            <a:r>
              <a:rPr lang="en-US" sz="1400" dirty="0"/>
              <a:t>Speech</a:t>
            </a:r>
          </a:p>
        </p:txBody>
      </p:sp>
      <p:cxnSp>
        <p:nvCxnSpPr>
          <p:cNvPr id="15" name="Straight Arrow Connector 14">
            <a:extLst>
              <a:ext uri="{FF2B5EF4-FFF2-40B4-BE49-F238E27FC236}">
                <a16:creationId xmlns:a16="http://schemas.microsoft.com/office/drawing/2014/main" id="{C30702AA-5C57-4155-B581-9E2250051B49}"/>
              </a:ext>
            </a:extLst>
          </p:cNvPr>
          <p:cNvCxnSpPr>
            <a:cxnSpLocks/>
          </p:cNvCxnSpPr>
          <p:nvPr/>
        </p:nvCxnSpPr>
        <p:spPr>
          <a:xfrm>
            <a:off x="6335489" y="3400569"/>
            <a:ext cx="26973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29EC6CF-43C0-4533-8F36-251173B08936}"/>
              </a:ext>
            </a:extLst>
          </p:cNvPr>
          <p:cNvSpPr txBox="1"/>
          <p:nvPr/>
        </p:nvSpPr>
        <p:spPr>
          <a:xfrm>
            <a:off x="6220499" y="2800406"/>
            <a:ext cx="1368660" cy="600164"/>
          </a:xfrm>
          <a:prstGeom prst="rect">
            <a:avLst/>
          </a:prstGeom>
          <a:noFill/>
        </p:spPr>
        <p:txBody>
          <a:bodyPr wrap="square" rtlCol="0">
            <a:spAutoFit/>
          </a:bodyPr>
          <a:lstStyle/>
          <a:p>
            <a:pPr algn="ctr"/>
            <a:r>
              <a:rPr lang="en-US" sz="1100" b="1" dirty="0"/>
              <a:t>80 </a:t>
            </a:r>
            <a:r>
              <a:rPr lang="en-US" sz="1100" dirty="0"/>
              <a:t>GFLOP</a:t>
            </a:r>
          </a:p>
          <a:p>
            <a:pPr algn="ctr"/>
            <a:r>
              <a:rPr lang="en-US" sz="1100" b="1" dirty="0"/>
              <a:t>7,000 </a:t>
            </a:r>
            <a:r>
              <a:rPr lang="en-US" sz="1100" dirty="0" err="1"/>
              <a:t>hrs</a:t>
            </a:r>
            <a:r>
              <a:rPr lang="en-US" sz="1100" dirty="0"/>
              <a:t> of Data</a:t>
            </a:r>
          </a:p>
          <a:p>
            <a:pPr algn="ctr"/>
            <a:r>
              <a:rPr lang="en-US" sz="1100" b="1" dirty="0"/>
              <a:t>8% </a:t>
            </a:r>
            <a:r>
              <a:rPr lang="en-US" sz="1100" dirty="0"/>
              <a:t>Error</a:t>
            </a:r>
          </a:p>
        </p:txBody>
      </p:sp>
      <p:sp>
        <p:nvSpPr>
          <p:cNvPr id="17" name="TextBox 16">
            <a:extLst>
              <a:ext uri="{FF2B5EF4-FFF2-40B4-BE49-F238E27FC236}">
                <a16:creationId xmlns:a16="http://schemas.microsoft.com/office/drawing/2014/main" id="{7E6B496D-C0A9-4FB9-B857-581B60F44232}"/>
              </a:ext>
            </a:extLst>
          </p:cNvPr>
          <p:cNvSpPr txBox="1"/>
          <p:nvPr/>
        </p:nvSpPr>
        <p:spPr>
          <a:xfrm>
            <a:off x="7664153" y="2800404"/>
            <a:ext cx="1368660" cy="600164"/>
          </a:xfrm>
          <a:prstGeom prst="rect">
            <a:avLst/>
          </a:prstGeom>
          <a:noFill/>
        </p:spPr>
        <p:txBody>
          <a:bodyPr wrap="square" rtlCol="0">
            <a:spAutoFit/>
          </a:bodyPr>
          <a:lstStyle/>
          <a:p>
            <a:pPr algn="ctr"/>
            <a:r>
              <a:rPr lang="en-US" sz="1100" b="1" dirty="0"/>
              <a:t>465 </a:t>
            </a:r>
            <a:r>
              <a:rPr lang="en-US" sz="1100" dirty="0"/>
              <a:t>GFLOP</a:t>
            </a:r>
          </a:p>
          <a:p>
            <a:pPr algn="ctr"/>
            <a:r>
              <a:rPr lang="en-US" sz="1100" b="1" dirty="0"/>
              <a:t>12,000 </a:t>
            </a:r>
            <a:r>
              <a:rPr lang="en-US" sz="1100" dirty="0" err="1"/>
              <a:t>hrs</a:t>
            </a:r>
            <a:r>
              <a:rPr lang="en-US" sz="1100" dirty="0"/>
              <a:t> of Data</a:t>
            </a:r>
          </a:p>
          <a:p>
            <a:pPr algn="ctr"/>
            <a:r>
              <a:rPr lang="en-US" sz="1100" b="1" dirty="0"/>
              <a:t>5% </a:t>
            </a:r>
            <a:r>
              <a:rPr lang="en-US" sz="1100" dirty="0"/>
              <a:t>Error</a:t>
            </a:r>
          </a:p>
        </p:txBody>
      </p:sp>
    </p:spTree>
    <p:extLst>
      <p:ext uri="{BB962C8B-B14F-4D97-AF65-F5344CB8AC3E}">
        <p14:creationId xmlns:p14="http://schemas.microsoft.com/office/powerpoint/2010/main" val="273949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C3DA-2A1D-4BDE-914C-921A4DF53A34}"/>
              </a:ext>
            </a:extLst>
          </p:cNvPr>
          <p:cNvSpPr>
            <a:spLocks noGrp="1"/>
          </p:cNvSpPr>
          <p:nvPr>
            <p:ph type="title"/>
          </p:nvPr>
        </p:nvSpPr>
        <p:spPr/>
        <p:txBody>
          <a:bodyPr/>
          <a:lstStyle/>
          <a:p>
            <a:r>
              <a:rPr lang="en-US" dirty="0"/>
              <a:t>Representation of DL Computation</a:t>
            </a:r>
          </a:p>
        </p:txBody>
      </p:sp>
      <p:sp>
        <p:nvSpPr>
          <p:cNvPr id="4" name="Slide Number Placeholder 3">
            <a:extLst>
              <a:ext uri="{FF2B5EF4-FFF2-40B4-BE49-F238E27FC236}">
                <a16:creationId xmlns:a16="http://schemas.microsoft.com/office/drawing/2014/main" id="{A3469525-6D49-4CED-B336-B547B56E0AC4}"/>
              </a:ext>
            </a:extLst>
          </p:cNvPr>
          <p:cNvSpPr>
            <a:spLocks noGrp="1"/>
          </p:cNvSpPr>
          <p:nvPr>
            <p:ph type="sldNum" sz="quarter" idx="12"/>
          </p:nvPr>
        </p:nvSpPr>
        <p:spPr/>
        <p:txBody>
          <a:bodyPr/>
          <a:lstStyle/>
          <a:p>
            <a:fld id="{75405F3C-E1F1-4016-982B-CA91284A1E2D}" type="slidenum">
              <a:rPr lang="en-US" smtClean="0"/>
              <a:t>8</a:t>
            </a:fld>
            <a:endParaRPr lang="en-US"/>
          </a:p>
        </p:txBody>
      </p:sp>
      <p:grpSp>
        <p:nvGrpSpPr>
          <p:cNvPr id="53" name="Group 52">
            <a:extLst>
              <a:ext uri="{FF2B5EF4-FFF2-40B4-BE49-F238E27FC236}">
                <a16:creationId xmlns:a16="http://schemas.microsoft.com/office/drawing/2014/main" id="{F903E8E0-51B2-4518-8D93-FE297A7F152B}"/>
              </a:ext>
            </a:extLst>
          </p:cNvPr>
          <p:cNvGrpSpPr/>
          <p:nvPr/>
        </p:nvGrpSpPr>
        <p:grpSpPr>
          <a:xfrm>
            <a:off x="4374339" y="1926210"/>
            <a:ext cx="2732602" cy="3781182"/>
            <a:chOff x="4451967" y="1815936"/>
            <a:chExt cx="2732602" cy="3781182"/>
          </a:xfrm>
        </p:grpSpPr>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4D630EEA-3308-4618-B248-37AA2C568A2A}"/>
                    </a:ext>
                  </a:extLst>
                </p:cNvPr>
                <p:cNvSpPr/>
                <p:nvPr/>
              </p:nvSpPr>
              <p:spPr>
                <a:xfrm>
                  <a:off x="5555185" y="4124571"/>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b</m:t>
                        </m:r>
                        <m:r>
                          <a:rPr lang="en-US" sz="2400" i="1" smtClean="0">
                            <a:latin typeface="Cambria Math" panose="02040503050406030204" pitchFamily="18" charset="0"/>
                            <a:ea typeface="Cambria Math" panose="02040503050406030204" pitchFamily="18" charset="0"/>
                          </a:rPr>
                          <m:t> </m:t>
                        </m:r>
                      </m:oMath>
                    </m:oMathPara>
                  </a14:m>
                  <a:endParaRPr lang="en-US" sz="2400" dirty="0"/>
                </a:p>
              </p:txBody>
            </p:sp>
          </mc:Choice>
          <mc:Fallback xmlns="">
            <p:sp>
              <p:nvSpPr>
                <p:cNvPr id="26" name="Oval 25">
                  <a:extLst>
                    <a:ext uri="{FF2B5EF4-FFF2-40B4-BE49-F238E27FC236}">
                      <a16:creationId xmlns:a16="http://schemas.microsoft.com/office/drawing/2014/main" id="{4D630EEA-3308-4618-B248-37AA2C568A2A}"/>
                    </a:ext>
                  </a:extLst>
                </p:cNvPr>
                <p:cNvSpPr>
                  <a:spLocks noRot="1" noChangeAspect="1" noMove="1" noResize="1" noEditPoints="1" noAdjustHandles="1" noChangeArrowheads="1" noChangeShapeType="1" noTextEdit="1"/>
                </p:cNvSpPr>
                <p:nvPr/>
              </p:nvSpPr>
              <p:spPr>
                <a:xfrm>
                  <a:off x="5555185" y="4124571"/>
                  <a:ext cx="504824" cy="487082"/>
                </a:xfrm>
                <a:prstGeom prst="ellipse">
                  <a:avLst/>
                </a:prstGeom>
                <a:blipFill>
                  <a:blip r:embed="rId3"/>
                  <a:stretch>
                    <a:fillRect l="-14458" r="-4819"/>
                  </a:stretch>
                </a:blipFill>
                <a:ln>
                  <a:solidFill>
                    <a:schemeClr val="tx1"/>
                  </a:solidFill>
                </a:ln>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EBCAEBE2-C554-4C27-B443-F0B2B5ABB90B}"/>
                </a:ext>
              </a:extLst>
            </p:cNvPr>
            <p:cNvGrpSpPr/>
            <p:nvPr/>
          </p:nvGrpSpPr>
          <p:grpSpPr>
            <a:xfrm>
              <a:off x="5578396" y="4868636"/>
              <a:ext cx="481222" cy="461665"/>
              <a:chOff x="-260936" y="5281760"/>
              <a:chExt cx="481222" cy="461665"/>
            </a:xfrm>
          </p:grpSpPr>
          <p:sp>
            <p:nvSpPr>
              <p:cNvPr id="28" name="Rectangle 27">
                <a:extLst>
                  <a:ext uri="{FF2B5EF4-FFF2-40B4-BE49-F238E27FC236}">
                    <a16:creationId xmlns:a16="http://schemas.microsoft.com/office/drawing/2014/main" id="{68C3A356-1C51-4128-ABD7-B45FA0C2814F}"/>
                  </a:ext>
                </a:extLst>
              </p:cNvPr>
              <p:cNvSpPr/>
              <p:nvPr/>
            </p:nvSpPr>
            <p:spPr>
              <a:xfrm>
                <a:off x="-224000" y="5319712"/>
                <a:ext cx="390525" cy="385762"/>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F8BE505-E607-4170-AB09-ABA9E9F1ED95}"/>
                      </a:ext>
                    </a:extLst>
                  </p:cNvPr>
                  <p:cNvSpPr txBox="1"/>
                  <p:nvPr/>
                </p:nvSpPr>
                <p:spPr>
                  <a:xfrm>
                    <a:off x="-260936" y="5281760"/>
                    <a:ext cx="481222" cy="461665"/>
                  </a:xfrm>
                  <a:prstGeom prst="rect">
                    <a:avLst/>
                  </a:prstGeom>
                  <a:noFill/>
                </p:spPr>
                <p:txBody>
                  <a:bodyPr wrap="none" rtlCol="0">
                    <a:spAutoFit/>
                  </a:bodyPr>
                  <a:lstStyle/>
                  <a:p>
                    <a:r>
                      <a:rPr lang="el-GR" sz="2400" dirty="0"/>
                      <a:t>Σ</a:t>
                    </a:r>
                    <a14:m>
                      <m:oMath xmlns:m="http://schemas.openxmlformats.org/officeDocument/2006/math">
                        <m:r>
                          <a:rPr lang="en-US" sz="2000" b="1">
                            <a:latin typeface="Cambria Math" panose="02040503050406030204" pitchFamily="18" charset="0"/>
                            <a:ea typeface="Cambria Math" panose="02040503050406030204" pitchFamily="18" charset="0"/>
                          </a:rPr>
                          <m:t>𝐠</m:t>
                        </m:r>
                      </m:oMath>
                    </a14:m>
                    <a:endParaRPr lang="en-US" sz="2400" dirty="0"/>
                  </a:p>
                </p:txBody>
              </p:sp>
            </mc:Choice>
            <mc:Fallback xmlns="">
              <p:sp>
                <p:nvSpPr>
                  <p:cNvPr id="29" name="TextBox 28">
                    <a:extLst>
                      <a:ext uri="{FF2B5EF4-FFF2-40B4-BE49-F238E27FC236}">
                        <a16:creationId xmlns:a16="http://schemas.microsoft.com/office/drawing/2014/main" id="{9F8BE505-E607-4170-AB09-ABA9E9F1ED95}"/>
                      </a:ext>
                    </a:extLst>
                  </p:cNvPr>
                  <p:cNvSpPr txBox="1">
                    <a:spLocks noRot="1" noChangeAspect="1" noMove="1" noResize="1" noEditPoints="1" noAdjustHandles="1" noChangeArrowheads="1" noChangeShapeType="1" noTextEdit="1"/>
                  </p:cNvSpPr>
                  <p:nvPr/>
                </p:nvSpPr>
                <p:spPr>
                  <a:xfrm>
                    <a:off x="-260936" y="5281760"/>
                    <a:ext cx="481222" cy="461665"/>
                  </a:xfrm>
                  <a:prstGeom prst="rect">
                    <a:avLst/>
                  </a:prstGeom>
                  <a:blipFill>
                    <a:blip r:embed="rId7"/>
                    <a:stretch>
                      <a:fillRect l="-18987" t="-9211" r="-1266" b="-3026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8555F9A1-4E52-4526-91BA-BC438532431C}"/>
                    </a:ext>
                  </a:extLst>
                </p:cNvPr>
                <p:cNvSpPr/>
                <p:nvPr/>
              </p:nvSpPr>
              <p:spPr>
                <a:xfrm>
                  <a:off x="6166517" y="3141112"/>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a</m:t>
                        </m:r>
                        <m:r>
                          <a:rPr lang="en-US" sz="2400" i="1" smtClean="0">
                            <a:latin typeface="Cambria Math" panose="02040503050406030204" pitchFamily="18" charset="0"/>
                            <a:ea typeface="Cambria Math" panose="02040503050406030204" pitchFamily="18" charset="0"/>
                          </a:rPr>
                          <m:t> </m:t>
                        </m:r>
                      </m:oMath>
                    </m:oMathPara>
                  </a14:m>
                  <a:endParaRPr lang="en-US" sz="2400" dirty="0"/>
                </a:p>
              </p:txBody>
            </p:sp>
          </mc:Choice>
          <mc:Fallback xmlns="">
            <p:sp>
              <p:nvSpPr>
                <p:cNvPr id="30" name="Oval 29">
                  <a:extLst>
                    <a:ext uri="{FF2B5EF4-FFF2-40B4-BE49-F238E27FC236}">
                      <a16:creationId xmlns:a16="http://schemas.microsoft.com/office/drawing/2014/main" id="{8555F9A1-4E52-4526-91BA-BC438532431C}"/>
                    </a:ext>
                  </a:extLst>
                </p:cNvPr>
                <p:cNvSpPr>
                  <a:spLocks noRot="1" noChangeAspect="1" noMove="1" noResize="1" noEditPoints="1" noAdjustHandles="1" noChangeArrowheads="1" noChangeShapeType="1" noTextEdit="1"/>
                </p:cNvSpPr>
                <p:nvPr/>
              </p:nvSpPr>
              <p:spPr>
                <a:xfrm>
                  <a:off x="6166517" y="3141112"/>
                  <a:ext cx="504824" cy="487082"/>
                </a:xfrm>
                <a:prstGeom prst="ellipse">
                  <a:avLst/>
                </a:prstGeom>
                <a:blipFill>
                  <a:blip r:embed="rId8"/>
                  <a:stretch>
                    <a:fillRect l="-1309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D43E41CA-A15D-4BB6-A500-AC3528D77F83}"/>
                    </a:ext>
                  </a:extLst>
                </p:cNvPr>
                <p:cNvSpPr/>
                <p:nvPr/>
              </p:nvSpPr>
              <p:spPr>
                <a:xfrm>
                  <a:off x="6019842" y="1815936"/>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x</m:t>
                        </m:r>
                        <m:r>
                          <a:rPr lang="en-US" sz="2400" i="1" smtClean="0">
                            <a:latin typeface="Cambria Math" panose="02040503050406030204" pitchFamily="18" charset="0"/>
                            <a:ea typeface="Cambria Math" panose="02040503050406030204" pitchFamily="18" charset="0"/>
                          </a:rPr>
                          <m:t> </m:t>
                        </m:r>
                      </m:oMath>
                    </m:oMathPara>
                  </a14:m>
                  <a:endParaRPr lang="en-US" sz="2400" dirty="0"/>
                </a:p>
              </p:txBody>
            </p:sp>
          </mc:Choice>
          <mc:Fallback xmlns="">
            <p:sp>
              <p:nvSpPr>
                <p:cNvPr id="31" name="Oval 30">
                  <a:extLst>
                    <a:ext uri="{FF2B5EF4-FFF2-40B4-BE49-F238E27FC236}">
                      <a16:creationId xmlns:a16="http://schemas.microsoft.com/office/drawing/2014/main" id="{D43E41CA-A15D-4BB6-A500-AC3528D77F83}"/>
                    </a:ext>
                  </a:extLst>
                </p:cNvPr>
                <p:cNvSpPr>
                  <a:spLocks noRot="1" noChangeAspect="1" noMove="1" noResize="1" noEditPoints="1" noAdjustHandles="1" noChangeArrowheads="1" noChangeShapeType="1" noTextEdit="1"/>
                </p:cNvSpPr>
                <p:nvPr/>
              </p:nvSpPr>
              <p:spPr>
                <a:xfrm>
                  <a:off x="6019842" y="1815936"/>
                  <a:ext cx="504824" cy="487082"/>
                </a:xfrm>
                <a:prstGeom prst="ellipse">
                  <a:avLst/>
                </a:prstGeom>
                <a:blipFill>
                  <a:blip r:embed="rId9"/>
                  <a:stretch>
                    <a:fillRect l="-1309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Oval 31">
                  <a:extLst>
                    <a:ext uri="{FF2B5EF4-FFF2-40B4-BE49-F238E27FC236}">
                      <a16:creationId xmlns:a16="http://schemas.microsoft.com/office/drawing/2014/main" id="{6306A374-1E1E-409C-814B-680680E4BE4D}"/>
                    </a:ext>
                  </a:extLst>
                </p:cNvPr>
                <p:cNvSpPr/>
                <p:nvPr/>
              </p:nvSpPr>
              <p:spPr>
                <a:xfrm>
                  <a:off x="6671341" y="1819399"/>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y</m:t>
                        </m:r>
                        <m:r>
                          <a:rPr lang="en-US" sz="2400" i="1" smtClean="0">
                            <a:latin typeface="Cambria Math" panose="02040503050406030204" pitchFamily="18" charset="0"/>
                            <a:ea typeface="Cambria Math" panose="02040503050406030204" pitchFamily="18" charset="0"/>
                          </a:rPr>
                          <m:t> </m:t>
                        </m:r>
                      </m:oMath>
                    </m:oMathPara>
                  </a14:m>
                  <a:endParaRPr lang="en-US" sz="2400" dirty="0"/>
                </a:p>
              </p:txBody>
            </p:sp>
          </mc:Choice>
          <mc:Fallback xmlns="">
            <p:sp>
              <p:nvSpPr>
                <p:cNvPr id="32" name="Oval 31">
                  <a:extLst>
                    <a:ext uri="{FF2B5EF4-FFF2-40B4-BE49-F238E27FC236}">
                      <a16:creationId xmlns:a16="http://schemas.microsoft.com/office/drawing/2014/main" id="{6306A374-1E1E-409C-814B-680680E4BE4D}"/>
                    </a:ext>
                  </a:extLst>
                </p:cNvPr>
                <p:cNvSpPr>
                  <a:spLocks noRot="1" noChangeAspect="1" noMove="1" noResize="1" noEditPoints="1" noAdjustHandles="1" noChangeArrowheads="1" noChangeShapeType="1" noTextEdit="1"/>
                </p:cNvSpPr>
                <p:nvPr/>
              </p:nvSpPr>
              <p:spPr>
                <a:xfrm>
                  <a:off x="6671341" y="1819399"/>
                  <a:ext cx="504824" cy="487082"/>
                </a:xfrm>
                <a:prstGeom prst="ellipse">
                  <a:avLst/>
                </a:prstGeom>
                <a:blipFill>
                  <a:blip r:embed="rId10"/>
                  <a:stretch>
                    <a:fillRect l="-13253" r="-3614" b="-875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8F5EE14A-5A22-4AF1-9A03-D548FCF433E5}"/>
                    </a:ext>
                  </a:extLst>
                </p:cNvPr>
                <p:cNvSpPr/>
                <p:nvPr/>
              </p:nvSpPr>
              <p:spPr>
                <a:xfrm>
                  <a:off x="6679745" y="2513168"/>
                  <a:ext cx="504824" cy="487083"/>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z</m:t>
                        </m:r>
                        <m:r>
                          <a:rPr lang="en-US" sz="2400" i="1" smtClean="0">
                            <a:latin typeface="Cambria Math" panose="02040503050406030204" pitchFamily="18" charset="0"/>
                            <a:ea typeface="Cambria Math" panose="02040503050406030204" pitchFamily="18" charset="0"/>
                          </a:rPr>
                          <m:t> </m:t>
                        </m:r>
                      </m:oMath>
                    </m:oMathPara>
                  </a14:m>
                  <a:endParaRPr lang="en-US" sz="2400" dirty="0"/>
                </a:p>
              </p:txBody>
            </p:sp>
          </mc:Choice>
          <mc:Fallback xmlns="">
            <p:sp>
              <p:nvSpPr>
                <p:cNvPr id="33" name="Oval 32">
                  <a:extLst>
                    <a:ext uri="{FF2B5EF4-FFF2-40B4-BE49-F238E27FC236}">
                      <a16:creationId xmlns:a16="http://schemas.microsoft.com/office/drawing/2014/main" id="{8F5EE14A-5A22-4AF1-9A03-D548FCF433E5}"/>
                    </a:ext>
                  </a:extLst>
                </p:cNvPr>
                <p:cNvSpPr>
                  <a:spLocks noRot="1" noChangeAspect="1" noMove="1" noResize="1" noEditPoints="1" noAdjustHandles="1" noChangeArrowheads="1" noChangeShapeType="1" noTextEdit="1"/>
                </p:cNvSpPr>
                <p:nvPr/>
              </p:nvSpPr>
              <p:spPr>
                <a:xfrm>
                  <a:off x="6679745" y="2513168"/>
                  <a:ext cx="504824" cy="487083"/>
                </a:xfrm>
                <a:prstGeom prst="ellipse">
                  <a:avLst/>
                </a:prstGeom>
                <a:blipFill>
                  <a:blip r:embed="rId11"/>
                  <a:stretch>
                    <a:fillRect l="-11905"/>
                  </a:stretch>
                </a:blipFill>
                <a:ln>
                  <a:solidFill>
                    <a:schemeClr val="tx1"/>
                  </a:solidFill>
                </a:ln>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2C96A747-EF84-4DB6-9218-63848EDA21B4}"/>
                </a:ext>
              </a:extLst>
            </p:cNvPr>
            <p:cNvGrpSpPr/>
            <p:nvPr/>
          </p:nvGrpSpPr>
          <p:grpSpPr>
            <a:xfrm>
              <a:off x="5559973" y="3435691"/>
              <a:ext cx="503664" cy="417192"/>
              <a:chOff x="-269433" y="5288282"/>
              <a:chExt cx="503664" cy="417192"/>
            </a:xfrm>
          </p:grpSpPr>
          <p:sp>
            <p:nvSpPr>
              <p:cNvPr id="35" name="Rectangle 34">
                <a:extLst>
                  <a:ext uri="{FF2B5EF4-FFF2-40B4-BE49-F238E27FC236}">
                    <a16:creationId xmlns:a16="http://schemas.microsoft.com/office/drawing/2014/main" id="{84B4C779-EF02-4DCB-9151-E7954AC54741}"/>
                  </a:ext>
                </a:extLst>
              </p:cNvPr>
              <p:cNvSpPr/>
              <p:nvPr/>
            </p:nvSpPr>
            <p:spPr>
              <a:xfrm>
                <a:off x="-224000" y="5319712"/>
                <a:ext cx="390525" cy="385762"/>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2BBDBF4-6B83-4FCA-B4F1-6804DCE36B75}"/>
                      </a:ext>
                    </a:extLst>
                  </p:cNvPr>
                  <p:cNvSpPr txBox="1"/>
                  <p:nvPr/>
                </p:nvSpPr>
                <p:spPr>
                  <a:xfrm>
                    <a:off x="-269433" y="5288282"/>
                    <a:ext cx="503664" cy="400110"/>
                  </a:xfrm>
                  <a:prstGeom prst="rect">
                    <a:avLst/>
                  </a:prstGeom>
                  <a:noFill/>
                </p:spPr>
                <p:txBody>
                  <a:bodyPr wrap="none" rtlCol="0">
                    <a:spAutoFit/>
                  </a:bodyPr>
                  <a:lstStyle/>
                  <a:p>
                    <a:r>
                      <a:rPr lang="en-US" sz="2000" b="1" dirty="0"/>
                      <a:t>+</a:t>
                    </a:r>
                    <a14:m>
                      <m:oMath xmlns:m="http://schemas.openxmlformats.org/officeDocument/2006/math">
                        <m:r>
                          <a:rPr lang="en-US" sz="2000" b="1" i="0" smtClean="0">
                            <a:latin typeface="Cambria Math" panose="02040503050406030204" pitchFamily="18" charset="0"/>
                            <a:ea typeface="Cambria Math" panose="02040503050406030204" pitchFamily="18" charset="0"/>
                          </a:rPr>
                          <m:t>𝐠</m:t>
                        </m:r>
                      </m:oMath>
                    </a14:m>
                    <a:endParaRPr lang="en-US" sz="2000" dirty="0"/>
                  </a:p>
                </p:txBody>
              </p:sp>
            </mc:Choice>
            <mc:Fallback xmlns="">
              <p:sp>
                <p:nvSpPr>
                  <p:cNvPr id="36" name="TextBox 35">
                    <a:extLst>
                      <a:ext uri="{FF2B5EF4-FFF2-40B4-BE49-F238E27FC236}">
                        <a16:creationId xmlns:a16="http://schemas.microsoft.com/office/drawing/2014/main" id="{12BBDBF4-6B83-4FCA-B4F1-6804DCE36B75}"/>
                      </a:ext>
                    </a:extLst>
                  </p:cNvPr>
                  <p:cNvSpPr txBox="1">
                    <a:spLocks noRot="1" noChangeAspect="1" noMove="1" noResize="1" noEditPoints="1" noAdjustHandles="1" noChangeArrowheads="1" noChangeShapeType="1" noTextEdit="1"/>
                  </p:cNvSpPr>
                  <p:nvPr/>
                </p:nvSpPr>
                <p:spPr>
                  <a:xfrm>
                    <a:off x="-269433" y="5288282"/>
                    <a:ext cx="503664" cy="400110"/>
                  </a:xfrm>
                  <a:prstGeom prst="rect">
                    <a:avLst/>
                  </a:prstGeom>
                  <a:blipFill>
                    <a:blip r:embed="rId12"/>
                    <a:stretch>
                      <a:fillRect l="-12048" t="-7692" r="-1205" b="-29231"/>
                    </a:stretch>
                  </a:blipFill>
                </p:spPr>
                <p:txBody>
                  <a:bodyPr/>
                  <a:lstStyle/>
                  <a:p>
                    <a:r>
                      <a:rPr lang="en-US">
                        <a:noFill/>
                      </a:rPr>
                      <a:t> </a:t>
                    </a:r>
                  </a:p>
                </p:txBody>
              </p:sp>
            </mc:Fallback>
          </mc:AlternateContent>
        </p:grpSp>
        <p:grpSp>
          <p:nvGrpSpPr>
            <p:cNvPr id="37" name="Group 36">
              <a:extLst>
                <a:ext uri="{FF2B5EF4-FFF2-40B4-BE49-F238E27FC236}">
                  <a16:creationId xmlns:a16="http://schemas.microsoft.com/office/drawing/2014/main" id="{16CF5632-11D5-42BF-8DFF-238C733202B5}"/>
                </a:ext>
              </a:extLst>
            </p:cNvPr>
            <p:cNvGrpSpPr/>
            <p:nvPr/>
          </p:nvGrpSpPr>
          <p:grpSpPr>
            <a:xfrm>
              <a:off x="5843797" y="2541158"/>
              <a:ext cx="439544" cy="400110"/>
              <a:chOff x="-243393" y="5306321"/>
              <a:chExt cx="439544" cy="400110"/>
            </a:xfrm>
          </p:grpSpPr>
          <p:sp>
            <p:nvSpPr>
              <p:cNvPr id="38" name="Rectangle 37">
                <a:extLst>
                  <a:ext uri="{FF2B5EF4-FFF2-40B4-BE49-F238E27FC236}">
                    <a16:creationId xmlns:a16="http://schemas.microsoft.com/office/drawing/2014/main" id="{91A60150-3AB0-455D-87FF-BE539D229A6C}"/>
                  </a:ext>
                </a:extLst>
              </p:cNvPr>
              <p:cNvSpPr/>
              <p:nvPr/>
            </p:nvSpPr>
            <p:spPr>
              <a:xfrm>
                <a:off x="-224000" y="5319712"/>
                <a:ext cx="390525" cy="385762"/>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096AE93-452A-41C7-A617-74B90358E82F}"/>
                      </a:ext>
                    </a:extLst>
                  </p:cNvPr>
                  <p:cNvSpPr txBox="1"/>
                  <p:nvPr/>
                </p:nvSpPr>
                <p:spPr>
                  <a:xfrm>
                    <a:off x="-243393" y="5306321"/>
                    <a:ext cx="439544" cy="400110"/>
                  </a:xfrm>
                  <a:prstGeom prst="rect">
                    <a:avLst/>
                  </a:prstGeom>
                  <a:noFill/>
                </p:spPr>
                <p:txBody>
                  <a:bodyPr wrap="none" rtlCol="0">
                    <a:spAutoFit/>
                  </a:bodyPr>
                  <a:lstStyle/>
                  <a:p>
                    <a:r>
                      <a:rPr lang="en-US" sz="2000" b="1" dirty="0"/>
                      <a:t>*</a:t>
                    </a:r>
                    <a14:m>
                      <m:oMath xmlns:m="http://schemas.openxmlformats.org/officeDocument/2006/math">
                        <m:r>
                          <a:rPr lang="en-US" sz="2000" b="1" i="0" smtClean="0">
                            <a:latin typeface="Cambria Math" panose="02040503050406030204" pitchFamily="18" charset="0"/>
                            <a:ea typeface="Cambria Math" panose="02040503050406030204" pitchFamily="18" charset="0"/>
                          </a:rPr>
                          <m:t>𝐠</m:t>
                        </m:r>
                      </m:oMath>
                    </a14:m>
                    <a:endParaRPr lang="en-US" sz="2000" dirty="0"/>
                  </a:p>
                </p:txBody>
              </p:sp>
            </mc:Choice>
            <mc:Fallback xmlns="">
              <p:sp>
                <p:nvSpPr>
                  <p:cNvPr id="39" name="TextBox 38">
                    <a:extLst>
                      <a:ext uri="{FF2B5EF4-FFF2-40B4-BE49-F238E27FC236}">
                        <a16:creationId xmlns:a16="http://schemas.microsoft.com/office/drawing/2014/main" id="{E096AE93-452A-41C7-A617-74B90358E82F}"/>
                      </a:ext>
                    </a:extLst>
                  </p:cNvPr>
                  <p:cNvSpPr txBox="1">
                    <a:spLocks noRot="1" noChangeAspect="1" noMove="1" noResize="1" noEditPoints="1" noAdjustHandles="1" noChangeArrowheads="1" noChangeShapeType="1" noTextEdit="1"/>
                  </p:cNvSpPr>
                  <p:nvPr/>
                </p:nvSpPr>
                <p:spPr>
                  <a:xfrm>
                    <a:off x="-243393" y="5306321"/>
                    <a:ext cx="439544" cy="400110"/>
                  </a:xfrm>
                  <a:prstGeom prst="rect">
                    <a:avLst/>
                  </a:prstGeom>
                  <a:blipFill>
                    <a:blip r:embed="rId13"/>
                    <a:stretch>
                      <a:fillRect l="-15278" t="-7576" b="-27273"/>
                    </a:stretch>
                  </a:blipFill>
                </p:spPr>
                <p:txBody>
                  <a:bodyPr/>
                  <a:lstStyle/>
                  <a:p>
                    <a:r>
                      <a:rPr lang="en-US">
                        <a:noFill/>
                      </a:rPr>
                      <a:t> </a:t>
                    </a:r>
                  </a:p>
                </p:txBody>
              </p:sp>
            </mc:Fallback>
          </mc:AlternateContent>
        </p:grpSp>
        <p:cxnSp>
          <p:nvCxnSpPr>
            <p:cNvPr id="40" name="Straight Arrow Connector 39">
              <a:extLst>
                <a:ext uri="{FF2B5EF4-FFF2-40B4-BE49-F238E27FC236}">
                  <a16:creationId xmlns:a16="http://schemas.microsoft.com/office/drawing/2014/main" id="{824D1812-D6DE-4675-AAA4-74DCBD0E4259}"/>
                </a:ext>
              </a:extLst>
            </p:cNvPr>
            <p:cNvCxnSpPr>
              <a:cxnSpLocks/>
              <a:stCxn id="100" idx="0"/>
            </p:cNvCxnSpPr>
            <p:nvPr/>
          </p:nvCxnSpPr>
          <p:spPr>
            <a:xfrm flipV="1">
              <a:off x="5194192" y="5291919"/>
              <a:ext cx="421140" cy="305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D87DECC-35EC-497C-B1ED-63419FBEC916}"/>
                </a:ext>
              </a:extLst>
            </p:cNvPr>
            <p:cNvCxnSpPr/>
            <p:nvPr/>
          </p:nvCxnSpPr>
          <p:spPr>
            <a:xfrm>
              <a:off x="5268683" y="4526331"/>
              <a:ext cx="309713" cy="380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5C7F63E-FD0E-488D-BAF8-97503CC2D931}"/>
                </a:ext>
              </a:extLst>
            </p:cNvPr>
            <p:cNvCxnSpPr>
              <a:stCxn id="29" idx="0"/>
              <a:endCxn id="26" idx="4"/>
            </p:cNvCxnSpPr>
            <p:nvPr/>
          </p:nvCxnSpPr>
          <p:spPr>
            <a:xfrm flipH="1" flipV="1">
              <a:off x="5807597" y="4611653"/>
              <a:ext cx="11410" cy="256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6DB78E6-B481-4F43-96FB-6F6F70A068EC}"/>
                </a:ext>
              </a:extLst>
            </p:cNvPr>
            <p:cNvCxnSpPr>
              <a:stCxn id="26" idx="0"/>
              <a:endCxn id="36" idx="2"/>
            </p:cNvCxnSpPr>
            <p:nvPr/>
          </p:nvCxnSpPr>
          <p:spPr>
            <a:xfrm flipV="1">
              <a:off x="5807597" y="3835801"/>
              <a:ext cx="4208" cy="288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4302D22-23D2-4815-88C2-5964D7A83D94}"/>
                </a:ext>
              </a:extLst>
            </p:cNvPr>
            <p:cNvCxnSpPr>
              <a:cxnSpLocks/>
              <a:stCxn id="96" idx="6"/>
            </p:cNvCxnSpPr>
            <p:nvPr/>
          </p:nvCxnSpPr>
          <p:spPr>
            <a:xfrm>
              <a:off x="4790605" y="3440321"/>
              <a:ext cx="723127" cy="153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FF91514-3DC4-46AA-BFCA-31EB205B5D95}"/>
                </a:ext>
              </a:extLst>
            </p:cNvPr>
            <p:cNvCxnSpPr>
              <a:stCxn id="36" idx="3"/>
              <a:endCxn id="30" idx="3"/>
            </p:cNvCxnSpPr>
            <p:nvPr/>
          </p:nvCxnSpPr>
          <p:spPr>
            <a:xfrm flipV="1">
              <a:off x="6063637" y="3556862"/>
              <a:ext cx="176810" cy="78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2089812-CD6F-4F5F-9222-B9573F70B0A1}"/>
                </a:ext>
              </a:extLst>
            </p:cNvPr>
            <p:cNvCxnSpPr>
              <a:stCxn id="30" idx="1"/>
              <a:endCxn id="38" idx="2"/>
            </p:cNvCxnSpPr>
            <p:nvPr/>
          </p:nvCxnSpPr>
          <p:spPr>
            <a:xfrm flipH="1" flipV="1">
              <a:off x="6058453" y="2940311"/>
              <a:ext cx="181994" cy="272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061281E-6981-4A14-BD8C-F670D85733F0}"/>
                </a:ext>
              </a:extLst>
            </p:cNvPr>
            <p:cNvCxnSpPr>
              <a:cxnSpLocks/>
              <a:stCxn id="58" idx="5"/>
              <a:endCxn id="39" idx="1"/>
            </p:cNvCxnSpPr>
            <p:nvPr/>
          </p:nvCxnSpPr>
          <p:spPr>
            <a:xfrm>
              <a:off x="4451967" y="2227147"/>
              <a:ext cx="1391830" cy="514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31A57F2-6987-450B-BD84-31BBB8662D65}"/>
                </a:ext>
              </a:extLst>
            </p:cNvPr>
            <p:cNvCxnSpPr>
              <a:cxnSpLocks/>
              <a:stCxn id="59" idx="5"/>
              <a:endCxn id="39" idx="1"/>
            </p:cNvCxnSpPr>
            <p:nvPr/>
          </p:nvCxnSpPr>
          <p:spPr>
            <a:xfrm>
              <a:off x="5125602" y="2231686"/>
              <a:ext cx="718195" cy="509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368A1DF-5761-41FA-BF91-C076F4B73726}"/>
                </a:ext>
              </a:extLst>
            </p:cNvPr>
            <p:cNvCxnSpPr>
              <a:cxnSpLocks/>
              <a:stCxn id="67" idx="4"/>
              <a:endCxn id="39" idx="1"/>
            </p:cNvCxnSpPr>
            <p:nvPr/>
          </p:nvCxnSpPr>
          <p:spPr>
            <a:xfrm>
              <a:off x="5620755" y="2307619"/>
              <a:ext cx="223042" cy="433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E7A91C6-E1FD-4E34-86FC-0911E93002B1}"/>
                </a:ext>
              </a:extLst>
            </p:cNvPr>
            <p:cNvCxnSpPr>
              <a:stCxn id="39" idx="0"/>
              <a:endCxn id="31" idx="4"/>
            </p:cNvCxnSpPr>
            <p:nvPr/>
          </p:nvCxnSpPr>
          <p:spPr>
            <a:xfrm flipV="1">
              <a:off x="6063569" y="2303018"/>
              <a:ext cx="208685" cy="238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AF56B44-FF11-4506-971C-A11909FF6962}"/>
                </a:ext>
              </a:extLst>
            </p:cNvPr>
            <p:cNvCxnSpPr>
              <a:stCxn id="39" idx="3"/>
              <a:endCxn id="32" idx="3"/>
            </p:cNvCxnSpPr>
            <p:nvPr/>
          </p:nvCxnSpPr>
          <p:spPr>
            <a:xfrm flipV="1">
              <a:off x="6283341" y="2235149"/>
              <a:ext cx="461930" cy="50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0DC7E76-EA82-45AA-A7B0-3989D22399CE}"/>
                </a:ext>
              </a:extLst>
            </p:cNvPr>
            <p:cNvCxnSpPr>
              <a:stCxn id="39" idx="3"/>
              <a:endCxn id="33" idx="2"/>
            </p:cNvCxnSpPr>
            <p:nvPr/>
          </p:nvCxnSpPr>
          <p:spPr>
            <a:xfrm>
              <a:off x="6283341" y="2741213"/>
              <a:ext cx="396404" cy="15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60CD92A2-F4D3-4A82-B551-15068303DA11}"/>
              </a:ext>
            </a:extLst>
          </p:cNvPr>
          <p:cNvSpPr txBox="1"/>
          <p:nvPr/>
        </p:nvSpPr>
        <p:spPr>
          <a:xfrm>
            <a:off x="8610562" y="1460006"/>
            <a:ext cx="1816138" cy="461665"/>
          </a:xfrm>
          <a:prstGeom prst="rect">
            <a:avLst/>
          </a:prstGeom>
          <a:noFill/>
        </p:spPr>
        <p:txBody>
          <a:bodyPr wrap="none" rtlCol="0">
            <a:spAutoFit/>
          </a:bodyPr>
          <a:lstStyle/>
          <a:p>
            <a:r>
              <a:rPr lang="en-US" sz="2400" b="1" dirty="0"/>
              <a:t>TensorFlow</a:t>
            </a:r>
            <a:endParaRPr lang="en-US" b="1" dirty="0"/>
          </a:p>
        </p:txBody>
      </p:sp>
      <p:sp>
        <p:nvSpPr>
          <p:cNvPr id="58" name="Oval 57">
            <a:extLst>
              <a:ext uri="{FF2B5EF4-FFF2-40B4-BE49-F238E27FC236}">
                <a16:creationId xmlns:a16="http://schemas.microsoft.com/office/drawing/2014/main" id="{A9505C59-1A8F-485F-BC41-D4D1E686C28C}"/>
              </a:ext>
            </a:extLst>
          </p:cNvPr>
          <p:cNvSpPr/>
          <p:nvPr/>
        </p:nvSpPr>
        <p:spPr>
          <a:xfrm>
            <a:off x="3943445" y="1921671"/>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x</a:t>
            </a:r>
          </a:p>
        </p:txBody>
      </p:sp>
      <p:sp>
        <p:nvSpPr>
          <p:cNvPr id="59" name="Oval 58">
            <a:extLst>
              <a:ext uri="{FF2B5EF4-FFF2-40B4-BE49-F238E27FC236}">
                <a16:creationId xmlns:a16="http://schemas.microsoft.com/office/drawing/2014/main" id="{216CD1BC-2619-42F1-8854-448A521494DE}"/>
              </a:ext>
            </a:extLst>
          </p:cNvPr>
          <p:cNvSpPr/>
          <p:nvPr/>
        </p:nvSpPr>
        <p:spPr>
          <a:xfrm>
            <a:off x="4617080" y="1926210"/>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y</a:t>
            </a:r>
          </a:p>
        </p:txBody>
      </p:sp>
      <p:sp>
        <p:nvSpPr>
          <p:cNvPr id="67" name="Oval 66">
            <a:extLst>
              <a:ext uri="{FF2B5EF4-FFF2-40B4-BE49-F238E27FC236}">
                <a16:creationId xmlns:a16="http://schemas.microsoft.com/office/drawing/2014/main" id="{7FA1D8D6-F331-4BAF-BA89-9B48779220BE}"/>
              </a:ext>
            </a:extLst>
          </p:cNvPr>
          <p:cNvSpPr/>
          <p:nvPr/>
        </p:nvSpPr>
        <p:spPr>
          <a:xfrm>
            <a:off x="5290715" y="1930811"/>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z</a:t>
            </a:r>
          </a:p>
        </p:txBody>
      </p:sp>
      <p:grpSp>
        <p:nvGrpSpPr>
          <p:cNvPr id="137" name="Group 136">
            <a:extLst>
              <a:ext uri="{FF2B5EF4-FFF2-40B4-BE49-F238E27FC236}">
                <a16:creationId xmlns:a16="http://schemas.microsoft.com/office/drawing/2014/main" id="{995B9BC7-F0E1-4747-987F-A4BF8A0D4A26}"/>
              </a:ext>
            </a:extLst>
          </p:cNvPr>
          <p:cNvGrpSpPr/>
          <p:nvPr/>
        </p:nvGrpSpPr>
        <p:grpSpPr>
          <a:xfrm>
            <a:off x="4195857" y="2408753"/>
            <a:ext cx="1347270" cy="3785721"/>
            <a:chOff x="4195857" y="2408753"/>
            <a:chExt cx="1347270" cy="3785721"/>
          </a:xfrm>
        </p:grpSpPr>
        <p:sp>
          <p:nvSpPr>
            <p:cNvPr id="95" name="Rectangle 94">
              <a:extLst>
                <a:ext uri="{FF2B5EF4-FFF2-40B4-BE49-F238E27FC236}">
                  <a16:creationId xmlns:a16="http://schemas.microsoft.com/office/drawing/2014/main" id="{46557B13-3368-4532-8B47-1DC0FB3F3110}"/>
                </a:ext>
              </a:extLst>
            </p:cNvPr>
            <p:cNvSpPr/>
            <p:nvPr/>
          </p:nvSpPr>
          <p:spPr>
            <a:xfrm>
              <a:off x="4366986" y="2651835"/>
              <a:ext cx="390525" cy="385762"/>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96" name="Oval 95">
              <a:extLst>
                <a:ext uri="{FF2B5EF4-FFF2-40B4-BE49-F238E27FC236}">
                  <a16:creationId xmlns:a16="http://schemas.microsoft.com/office/drawing/2014/main" id="{2EB1815E-2E31-4833-8970-81809A9F2A5A}"/>
                </a:ext>
              </a:extLst>
            </p:cNvPr>
            <p:cNvSpPr/>
            <p:nvPr/>
          </p:nvSpPr>
          <p:spPr>
            <a:xfrm>
              <a:off x="4309753" y="3180054"/>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a</a:t>
              </a:r>
            </a:p>
          </p:txBody>
        </p:sp>
        <p:sp>
          <p:nvSpPr>
            <p:cNvPr id="97" name="Rectangle 96">
              <a:extLst>
                <a:ext uri="{FF2B5EF4-FFF2-40B4-BE49-F238E27FC236}">
                  <a16:creationId xmlns:a16="http://schemas.microsoft.com/office/drawing/2014/main" id="{0A05D57B-1194-470F-81A5-58108B61B87E}"/>
                </a:ext>
              </a:extLst>
            </p:cNvPr>
            <p:cNvSpPr/>
            <p:nvPr/>
          </p:nvSpPr>
          <p:spPr>
            <a:xfrm>
              <a:off x="4919095" y="3572408"/>
              <a:ext cx="390525" cy="385762"/>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
              </a:r>
            </a:p>
          </p:txBody>
        </p:sp>
        <p:sp>
          <p:nvSpPr>
            <p:cNvPr id="98" name="Oval 97">
              <a:extLst>
                <a:ext uri="{FF2B5EF4-FFF2-40B4-BE49-F238E27FC236}">
                  <a16:creationId xmlns:a16="http://schemas.microsoft.com/office/drawing/2014/main" id="{B911EC06-9D04-401D-8ECD-3700987B62AB}"/>
                </a:ext>
              </a:extLst>
            </p:cNvPr>
            <p:cNvSpPr/>
            <p:nvPr/>
          </p:nvSpPr>
          <p:spPr>
            <a:xfrm>
              <a:off x="4858133" y="4247154"/>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b</a:t>
              </a:r>
            </a:p>
          </p:txBody>
        </p:sp>
        <p:sp>
          <p:nvSpPr>
            <p:cNvPr id="99" name="Rectangle 98">
              <a:extLst>
                <a:ext uri="{FF2B5EF4-FFF2-40B4-BE49-F238E27FC236}">
                  <a16:creationId xmlns:a16="http://schemas.microsoft.com/office/drawing/2014/main" id="{8B8C9347-0F64-4CDD-B14E-69DC85DA8968}"/>
                </a:ext>
              </a:extLst>
            </p:cNvPr>
            <p:cNvSpPr/>
            <p:nvPr/>
          </p:nvSpPr>
          <p:spPr>
            <a:xfrm>
              <a:off x="4926641" y="5016431"/>
              <a:ext cx="390525" cy="385762"/>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Σ</a:t>
              </a:r>
              <a:endParaRPr lang="en-US" sz="2400" dirty="0">
                <a:solidFill>
                  <a:schemeClr val="tx1"/>
                </a:solidFill>
              </a:endParaRPr>
            </a:p>
          </p:txBody>
        </p:sp>
        <p:sp>
          <p:nvSpPr>
            <p:cNvPr id="100" name="Oval 99">
              <a:extLst>
                <a:ext uri="{FF2B5EF4-FFF2-40B4-BE49-F238E27FC236}">
                  <a16:creationId xmlns:a16="http://schemas.microsoft.com/office/drawing/2014/main" id="{627A5394-80D8-4E65-948A-CA48E6E793D2}"/>
                </a:ext>
              </a:extLst>
            </p:cNvPr>
            <p:cNvSpPr/>
            <p:nvPr/>
          </p:nvSpPr>
          <p:spPr>
            <a:xfrm>
              <a:off x="4864152" y="5707392"/>
              <a:ext cx="504824" cy="487082"/>
            </a:xfrm>
            <a:prstGeom prst="ellipse">
              <a:avLst/>
            </a:prstGeom>
            <a:solidFill>
              <a:schemeClr val="accent5">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c</a:t>
              </a:r>
              <a:endParaRPr lang="en-US" sz="2400" dirty="0"/>
            </a:p>
          </p:txBody>
        </p:sp>
        <p:cxnSp>
          <p:nvCxnSpPr>
            <p:cNvPr id="101" name="Straight Arrow Connector 100">
              <a:extLst>
                <a:ext uri="{FF2B5EF4-FFF2-40B4-BE49-F238E27FC236}">
                  <a16:creationId xmlns:a16="http://schemas.microsoft.com/office/drawing/2014/main" id="{78C272BC-1949-452B-883B-1F77B83BC031}"/>
                </a:ext>
              </a:extLst>
            </p:cNvPr>
            <p:cNvCxnSpPr>
              <a:cxnSpLocks/>
              <a:stCxn id="58" idx="4"/>
              <a:endCxn id="95" idx="0"/>
            </p:cNvCxnSpPr>
            <p:nvPr/>
          </p:nvCxnSpPr>
          <p:spPr>
            <a:xfrm>
              <a:off x="4195857" y="2408753"/>
              <a:ext cx="366392" cy="243082"/>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02" name="Straight Arrow Connector 101">
              <a:extLst>
                <a:ext uri="{FF2B5EF4-FFF2-40B4-BE49-F238E27FC236}">
                  <a16:creationId xmlns:a16="http://schemas.microsoft.com/office/drawing/2014/main" id="{58273157-40AA-447B-BF26-F98A84AD8581}"/>
                </a:ext>
              </a:extLst>
            </p:cNvPr>
            <p:cNvCxnSpPr>
              <a:cxnSpLocks/>
              <a:stCxn id="59" idx="4"/>
              <a:endCxn id="95" idx="0"/>
            </p:cNvCxnSpPr>
            <p:nvPr/>
          </p:nvCxnSpPr>
          <p:spPr>
            <a:xfrm flipH="1">
              <a:off x="4562249" y="2413292"/>
              <a:ext cx="307243" cy="238543"/>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06" name="Straight Arrow Connector 105">
              <a:extLst>
                <a:ext uri="{FF2B5EF4-FFF2-40B4-BE49-F238E27FC236}">
                  <a16:creationId xmlns:a16="http://schemas.microsoft.com/office/drawing/2014/main" id="{0FE7F4AA-68BE-40D7-9DF8-1443A49774E7}"/>
                </a:ext>
              </a:extLst>
            </p:cNvPr>
            <p:cNvCxnSpPr>
              <a:cxnSpLocks/>
              <a:stCxn id="95" idx="2"/>
              <a:endCxn id="96" idx="0"/>
            </p:cNvCxnSpPr>
            <p:nvPr/>
          </p:nvCxnSpPr>
          <p:spPr>
            <a:xfrm flipH="1">
              <a:off x="4562165" y="3037597"/>
              <a:ext cx="84" cy="142457"/>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09" name="Straight Arrow Connector 108">
              <a:extLst>
                <a:ext uri="{FF2B5EF4-FFF2-40B4-BE49-F238E27FC236}">
                  <a16:creationId xmlns:a16="http://schemas.microsoft.com/office/drawing/2014/main" id="{A4BCBAFE-3C09-4782-896F-E4D367F0E2C6}"/>
                </a:ext>
              </a:extLst>
            </p:cNvPr>
            <p:cNvCxnSpPr>
              <a:cxnSpLocks/>
              <a:stCxn id="96" idx="5"/>
              <a:endCxn id="97" idx="1"/>
            </p:cNvCxnSpPr>
            <p:nvPr/>
          </p:nvCxnSpPr>
          <p:spPr>
            <a:xfrm>
              <a:off x="4740647" y="3595804"/>
              <a:ext cx="178448" cy="169485"/>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14" name="Straight Arrow Connector 113">
              <a:extLst>
                <a:ext uri="{FF2B5EF4-FFF2-40B4-BE49-F238E27FC236}">
                  <a16:creationId xmlns:a16="http://schemas.microsoft.com/office/drawing/2014/main" id="{0E4FEC4B-F649-4564-B017-02588553408E}"/>
                </a:ext>
              </a:extLst>
            </p:cNvPr>
            <p:cNvCxnSpPr>
              <a:cxnSpLocks/>
              <a:stCxn id="67" idx="4"/>
              <a:endCxn id="97" idx="0"/>
            </p:cNvCxnSpPr>
            <p:nvPr/>
          </p:nvCxnSpPr>
          <p:spPr>
            <a:xfrm flipH="1">
              <a:off x="5114358" y="2417893"/>
              <a:ext cx="428769" cy="1154515"/>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17" name="Straight Arrow Connector 116">
              <a:extLst>
                <a:ext uri="{FF2B5EF4-FFF2-40B4-BE49-F238E27FC236}">
                  <a16:creationId xmlns:a16="http://schemas.microsoft.com/office/drawing/2014/main" id="{9342D2A1-6C4C-49C3-824A-1BEB448F0DD3}"/>
                </a:ext>
              </a:extLst>
            </p:cNvPr>
            <p:cNvCxnSpPr>
              <a:cxnSpLocks/>
              <a:stCxn id="97" idx="2"/>
              <a:endCxn id="98" idx="0"/>
            </p:cNvCxnSpPr>
            <p:nvPr/>
          </p:nvCxnSpPr>
          <p:spPr>
            <a:xfrm flipH="1">
              <a:off x="5110545" y="3958170"/>
              <a:ext cx="3813" cy="288984"/>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23" name="Straight Arrow Connector 122">
              <a:extLst>
                <a:ext uri="{FF2B5EF4-FFF2-40B4-BE49-F238E27FC236}">
                  <a16:creationId xmlns:a16="http://schemas.microsoft.com/office/drawing/2014/main" id="{CCF4E17D-B4DB-4876-ABFE-A1E3403DB141}"/>
                </a:ext>
              </a:extLst>
            </p:cNvPr>
            <p:cNvCxnSpPr>
              <a:cxnSpLocks/>
              <a:stCxn id="98" idx="4"/>
              <a:endCxn id="99" idx="0"/>
            </p:cNvCxnSpPr>
            <p:nvPr/>
          </p:nvCxnSpPr>
          <p:spPr>
            <a:xfrm>
              <a:off x="5110545" y="4734236"/>
              <a:ext cx="11359" cy="282195"/>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26" name="Straight Arrow Connector 125">
              <a:extLst>
                <a:ext uri="{FF2B5EF4-FFF2-40B4-BE49-F238E27FC236}">
                  <a16:creationId xmlns:a16="http://schemas.microsoft.com/office/drawing/2014/main" id="{AE09505B-F1A3-441C-8CB2-A08DE7D0DF11}"/>
                </a:ext>
              </a:extLst>
            </p:cNvPr>
            <p:cNvCxnSpPr>
              <a:cxnSpLocks/>
              <a:stCxn id="99" idx="2"/>
              <a:endCxn id="100" idx="0"/>
            </p:cNvCxnSpPr>
            <p:nvPr/>
          </p:nvCxnSpPr>
          <p:spPr>
            <a:xfrm flipH="1">
              <a:off x="5116564" y="5402193"/>
              <a:ext cx="5340" cy="305199"/>
            </a:xfrm>
            <a:prstGeom prst="straightConnector1">
              <a:avLst/>
            </a:prstGeom>
            <a:ln w="28575">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grpSp>
      <p:pic>
        <p:nvPicPr>
          <p:cNvPr id="132" name="Picture 131">
            <a:extLst>
              <a:ext uri="{FF2B5EF4-FFF2-40B4-BE49-F238E27FC236}">
                <a16:creationId xmlns:a16="http://schemas.microsoft.com/office/drawing/2014/main" id="{4F747E04-418C-4AD2-A408-C83A369430EC}"/>
              </a:ext>
            </a:extLst>
          </p:cNvPr>
          <p:cNvPicPr>
            <a:picLocks noChangeAspect="1"/>
          </p:cNvPicPr>
          <p:nvPr/>
        </p:nvPicPr>
        <p:blipFill rotWithShape="1">
          <a:blip r:embed="rId14"/>
          <a:srcRect t="26905" b="49871"/>
          <a:stretch/>
        </p:blipFill>
        <p:spPr>
          <a:xfrm>
            <a:off x="7324629" y="1984118"/>
            <a:ext cx="4567691" cy="800152"/>
          </a:xfrm>
          <a:prstGeom prst="rect">
            <a:avLst/>
          </a:prstGeom>
        </p:spPr>
      </p:pic>
      <p:pic>
        <p:nvPicPr>
          <p:cNvPr id="133" name="Picture 132">
            <a:extLst>
              <a:ext uri="{FF2B5EF4-FFF2-40B4-BE49-F238E27FC236}">
                <a16:creationId xmlns:a16="http://schemas.microsoft.com/office/drawing/2014/main" id="{4DF84942-6AB6-46A6-A094-402FE5B8A43C}"/>
              </a:ext>
            </a:extLst>
          </p:cNvPr>
          <p:cNvPicPr>
            <a:picLocks noChangeAspect="1"/>
          </p:cNvPicPr>
          <p:nvPr/>
        </p:nvPicPr>
        <p:blipFill rotWithShape="1">
          <a:blip r:embed="rId14"/>
          <a:srcRect t="49899" b="28860"/>
          <a:stretch/>
        </p:blipFill>
        <p:spPr>
          <a:xfrm>
            <a:off x="7324628" y="2774744"/>
            <a:ext cx="4567691" cy="731816"/>
          </a:xfrm>
          <a:prstGeom prst="rect">
            <a:avLst/>
          </a:prstGeom>
        </p:spPr>
      </p:pic>
      <p:pic>
        <p:nvPicPr>
          <p:cNvPr id="134" name="Picture 133">
            <a:extLst>
              <a:ext uri="{FF2B5EF4-FFF2-40B4-BE49-F238E27FC236}">
                <a16:creationId xmlns:a16="http://schemas.microsoft.com/office/drawing/2014/main" id="{9B4D4BBD-A56C-4B18-B15D-8D3F198281EE}"/>
              </a:ext>
            </a:extLst>
          </p:cNvPr>
          <p:cNvPicPr>
            <a:picLocks noChangeAspect="1"/>
          </p:cNvPicPr>
          <p:nvPr/>
        </p:nvPicPr>
        <p:blipFill rotWithShape="1">
          <a:blip r:embed="rId14"/>
          <a:srcRect t="71139" b="15960"/>
          <a:stretch/>
        </p:blipFill>
        <p:spPr>
          <a:xfrm>
            <a:off x="7324627" y="3506560"/>
            <a:ext cx="4567691" cy="444480"/>
          </a:xfrm>
          <a:prstGeom prst="rect">
            <a:avLst/>
          </a:prstGeom>
        </p:spPr>
      </p:pic>
      <p:pic>
        <p:nvPicPr>
          <p:cNvPr id="135" name="Picture 134">
            <a:extLst>
              <a:ext uri="{FF2B5EF4-FFF2-40B4-BE49-F238E27FC236}">
                <a16:creationId xmlns:a16="http://schemas.microsoft.com/office/drawing/2014/main" id="{ECDF0F9E-EB1B-4A02-BADA-A1E3F9FFC6B7}"/>
              </a:ext>
            </a:extLst>
          </p:cNvPr>
          <p:cNvPicPr>
            <a:picLocks noChangeAspect="1"/>
          </p:cNvPicPr>
          <p:nvPr/>
        </p:nvPicPr>
        <p:blipFill rotWithShape="1">
          <a:blip r:embed="rId14"/>
          <a:srcRect t="84367"/>
          <a:stretch/>
        </p:blipFill>
        <p:spPr>
          <a:xfrm>
            <a:off x="7324236" y="3945963"/>
            <a:ext cx="4567691" cy="538606"/>
          </a:xfrm>
          <a:prstGeom prst="rect">
            <a:avLst/>
          </a:prstGeom>
        </p:spPr>
      </p:pic>
      <p:sp>
        <p:nvSpPr>
          <p:cNvPr id="61" name="TextBox 60">
            <a:extLst>
              <a:ext uri="{FF2B5EF4-FFF2-40B4-BE49-F238E27FC236}">
                <a16:creationId xmlns:a16="http://schemas.microsoft.com/office/drawing/2014/main" id="{631D566E-8A02-473E-931F-2F3C577B51E0}"/>
              </a:ext>
            </a:extLst>
          </p:cNvPr>
          <p:cNvSpPr txBox="1"/>
          <p:nvPr/>
        </p:nvSpPr>
        <p:spPr>
          <a:xfrm>
            <a:off x="53351" y="3221871"/>
            <a:ext cx="4216610" cy="1200329"/>
          </a:xfrm>
          <a:prstGeom prst="rect">
            <a:avLst/>
          </a:prstGeom>
          <a:noFill/>
        </p:spPr>
        <p:txBody>
          <a:bodyPr wrap="square" rtlCol="0">
            <a:spAutoFit/>
          </a:bodyPr>
          <a:lstStyle/>
          <a:p>
            <a:pPr algn="ctr"/>
            <a:r>
              <a:rPr lang="en-US" sz="2400" dirty="0">
                <a:solidFill>
                  <a:schemeClr val="tx2"/>
                </a:solidFill>
              </a:rPr>
              <a:t>Data-Flow Graph (DFG) </a:t>
            </a:r>
          </a:p>
          <a:p>
            <a:pPr algn="ctr"/>
            <a:r>
              <a:rPr lang="en-US" sz="2400" dirty="0">
                <a:solidFill>
                  <a:schemeClr val="tx2"/>
                </a:solidFill>
              </a:rPr>
              <a:t>as</a:t>
            </a:r>
          </a:p>
          <a:p>
            <a:pPr algn="ctr"/>
            <a:r>
              <a:rPr lang="en-US" sz="2400" dirty="0">
                <a:solidFill>
                  <a:schemeClr val="tx2"/>
                </a:solidFill>
              </a:rPr>
              <a:t>Intermediate Representation</a:t>
            </a:r>
          </a:p>
        </p:txBody>
      </p:sp>
    </p:spTree>
    <p:extLst>
      <p:ext uri="{BB962C8B-B14F-4D97-AF65-F5344CB8AC3E}">
        <p14:creationId xmlns:p14="http://schemas.microsoft.com/office/powerpoint/2010/main" val="241328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up)">
                                      <p:cBhvr>
                                        <p:cTn id="7" dur="500"/>
                                        <p:tgtEl>
                                          <p:spTgt spid="1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500"/>
                                        <p:tgtEl>
                                          <p:spTgt spid="5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up)">
                                      <p:cBhvr>
                                        <p:cTn id="17" dur="500"/>
                                        <p:tgtEl>
                                          <p:spTgt spid="5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up)">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wipe(up)">
                                      <p:cBhvr>
                                        <p:cTn id="25" dur="500"/>
                                        <p:tgtEl>
                                          <p:spTgt spid="133"/>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37"/>
                                        </p:tgtEl>
                                        <p:attrNameLst>
                                          <p:attrName>style.visibility</p:attrName>
                                        </p:attrNameLst>
                                      </p:cBhvr>
                                      <p:to>
                                        <p:strVal val="visible"/>
                                      </p:to>
                                    </p:set>
                                    <p:animEffect transition="in" filter="wipe(up)">
                                      <p:cBhvr>
                                        <p:cTn id="29" dur="500"/>
                                        <p:tgtEl>
                                          <p:spTgt spid="1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34"/>
                                        </p:tgtEl>
                                        <p:attrNameLst>
                                          <p:attrName>style.visibility</p:attrName>
                                        </p:attrNameLst>
                                      </p:cBhvr>
                                      <p:to>
                                        <p:strVal val="visible"/>
                                      </p:to>
                                    </p:set>
                                    <p:animEffect transition="in" filter="wipe(up)">
                                      <p:cBhvr>
                                        <p:cTn id="34" dur="500"/>
                                        <p:tgtEl>
                                          <p:spTgt spid="1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down)">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35"/>
                                        </p:tgtEl>
                                        <p:attrNameLst>
                                          <p:attrName>style.visibility</p:attrName>
                                        </p:attrNameLst>
                                      </p:cBhvr>
                                      <p:to>
                                        <p:strVal val="visible"/>
                                      </p:to>
                                    </p:set>
                                    <p:animEffect transition="in" filter="wipe(up)">
                                      <p:cBhvr>
                                        <p:cTn id="44" dur="500"/>
                                        <p:tgtEl>
                                          <p:spTgt spid="1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8" grpId="0" animBg="1"/>
      <p:bldP spid="59" grpId="0" animBg="1"/>
      <p:bldP spid="67" grpId="0" animBg="1"/>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C3DA-2A1D-4BDE-914C-921A4DF53A34}"/>
              </a:ext>
            </a:extLst>
          </p:cNvPr>
          <p:cNvSpPr>
            <a:spLocks noGrp="1"/>
          </p:cNvSpPr>
          <p:nvPr>
            <p:ph type="title"/>
          </p:nvPr>
        </p:nvSpPr>
        <p:spPr>
          <a:xfrm>
            <a:off x="838200" y="365125"/>
            <a:ext cx="10515600" cy="1325563"/>
          </a:xfrm>
        </p:spPr>
        <p:txBody>
          <a:bodyPr/>
          <a:lstStyle/>
          <a:p>
            <a:r>
              <a:rPr lang="en-US" dirty="0"/>
              <a:t>Deep Learning Framework Architecture</a:t>
            </a:r>
          </a:p>
        </p:txBody>
      </p:sp>
      <p:sp>
        <p:nvSpPr>
          <p:cNvPr id="4" name="Slide Number Placeholder 3">
            <a:extLst>
              <a:ext uri="{FF2B5EF4-FFF2-40B4-BE49-F238E27FC236}">
                <a16:creationId xmlns:a16="http://schemas.microsoft.com/office/drawing/2014/main" id="{A3469525-6D49-4CED-B336-B547B56E0AC4}"/>
              </a:ext>
            </a:extLst>
          </p:cNvPr>
          <p:cNvSpPr>
            <a:spLocks noGrp="1"/>
          </p:cNvSpPr>
          <p:nvPr>
            <p:ph type="sldNum" sz="quarter" idx="12"/>
          </p:nvPr>
        </p:nvSpPr>
        <p:spPr>
          <a:xfrm>
            <a:off x="8610600" y="6356350"/>
            <a:ext cx="2743200" cy="365125"/>
          </a:xfrm>
        </p:spPr>
        <p:txBody>
          <a:bodyPr/>
          <a:lstStyle/>
          <a:p>
            <a:fld id="{75405F3C-E1F1-4016-982B-CA91284A1E2D}" type="slidenum">
              <a:rPr lang="en-US" smtClean="0"/>
              <a:t>9</a:t>
            </a:fld>
            <a:endParaRPr lang="en-US"/>
          </a:p>
        </p:txBody>
      </p:sp>
      <p:grpSp>
        <p:nvGrpSpPr>
          <p:cNvPr id="75" name="Group 74">
            <a:extLst>
              <a:ext uri="{FF2B5EF4-FFF2-40B4-BE49-F238E27FC236}">
                <a16:creationId xmlns:a16="http://schemas.microsoft.com/office/drawing/2014/main" id="{27D40D84-F986-4603-90B3-7F713BEE9866}"/>
              </a:ext>
            </a:extLst>
          </p:cNvPr>
          <p:cNvGrpSpPr/>
          <p:nvPr/>
        </p:nvGrpSpPr>
        <p:grpSpPr>
          <a:xfrm>
            <a:off x="4256730" y="5257351"/>
            <a:ext cx="4500243" cy="662401"/>
            <a:chOff x="3381984" y="5851137"/>
            <a:chExt cx="4925440" cy="662401"/>
          </a:xfrm>
        </p:grpSpPr>
        <p:sp>
          <p:nvSpPr>
            <p:cNvPr id="76" name="Rounded Rectangle 32">
              <a:extLst>
                <a:ext uri="{FF2B5EF4-FFF2-40B4-BE49-F238E27FC236}">
                  <a16:creationId xmlns:a16="http://schemas.microsoft.com/office/drawing/2014/main" id="{93AFEA4C-3FB2-43EC-8579-D187319C14CF}"/>
                </a:ext>
              </a:extLst>
            </p:cNvPr>
            <p:cNvSpPr/>
            <p:nvPr/>
          </p:nvSpPr>
          <p:spPr>
            <a:xfrm>
              <a:off x="3381984" y="5851137"/>
              <a:ext cx="4925440" cy="662401"/>
            </a:xfrm>
            <a:prstGeom prst="roundRect">
              <a:avLst>
                <a:gd name="adj" fmla="val 803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6E3DC78B-B29C-4017-9CAB-965917466622}"/>
                </a:ext>
              </a:extLst>
            </p:cNvPr>
            <p:cNvSpPr txBox="1"/>
            <p:nvPr/>
          </p:nvSpPr>
          <p:spPr>
            <a:xfrm>
              <a:off x="3381984" y="5867207"/>
              <a:ext cx="4925438" cy="584775"/>
            </a:xfrm>
            <a:prstGeom prst="rect">
              <a:avLst/>
            </a:prstGeom>
            <a:noFill/>
          </p:spPr>
          <p:txBody>
            <a:bodyPr wrap="square" rtlCol="0">
              <a:spAutoFit/>
            </a:bodyPr>
            <a:lstStyle/>
            <a:p>
              <a:pPr algn="ctr"/>
              <a:r>
                <a:rPr lang="en-US" sz="1600" b="1" dirty="0"/>
                <a:t>Execution Runtime</a:t>
              </a:r>
            </a:p>
            <a:p>
              <a:pPr algn="ctr"/>
              <a:r>
                <a:rPr lang="en-US" sz="1600" dirty="0"/>
                <a:t>CPU, GPU, RDMA devices</a:t>
              </a:r>
            </a:p>
          </p:txBody>
        </p:sp>
      </p:grpSp>
      <p:grpSp>
        <p:nvGrpSpPr>
          <p:cNvPr id="78" name="Group 77">
            <a:extLst>
              <a:ext uri="{FF2B5EF4-FFF2-40B4-BE49-F238E27FC236}">
                <a16:creationId xmlns:a16="http://schemas.microsoft.com/office/drawing/2014/main" id="{9E079CCC-9A47-4E36-BDD7-4671A4D7B079}"/>
              </a:ext>
            </a:extLst>
          </p:cNvPr>
          <p:cNvGrpSpPr/>
          <p:nvPr/>
        </p:nvGrpSpPr>
        <p:grpSpPr>
          <a:xfrm>
            <a:off x="4221429" y="2953427"/>
            <a:ext cx="4535546" cy="785097"/>
            <a:chOff x="4348264" y="1992156"/>
            <a:chExt cx="3190672" cy="828866"/>
          </a:xfrm>
        </p:grpSpPr>
        <p:sp>
          <p:nvSpPr>
            <p:cNvPr id="79" name="Rounded Rectangle 4">
              <a:extLst>
                <a:ext uri="{FF2B5EF4-FFF2-40B4-BE49-F238E27FC236}">
                  <a16:creationId xmlns:a16="http://schemas.microsoft.com/office/drawing/2014/main" id="{CB2A058A-FB7A-4C8C-900F-B85DE54336A9}"/>
                </a:ext>
              </a:extLst>
            </p:cNvPr>
            <p:cNvSpPr/>
            <p:nvPr/>
          </p:nvSpPr>
          <p:spPr>
            <a:xfrm>
              <a:off x="4348264" y="2052511"/>
              <a:ext cx="3190672" cy="768511"/>
            </a:xfrm>
            <a:prstGeom prst="roundRect">
              <a:avLst>
                <a:gd name="adj" fmla="val 9775"/>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69F6EC6-2BA5-4B60-A9A6-0640A6C455E4}"/>
                </a:ext>
              </a:extLst>
            </p:cNvPr>
            <p:cNvSpPr txBox="1"/>
            <p:nvPr/>
          </p:nvSpPr>
          <p:spPr>
            <a:xfrm>
              <a:off x="4500897" y="1992156"/>
              <a:ext cx="2992345" cy="357428"/>
            </a:xfrm>
            <a:prstGeom prst="rect">
              <a:avLst/>
            </a:prstGeom>
            <a:noFill/>
          </p:spPr>
          <p:txBody>
            <a:bodyPr wrap="square" rtlCol="0">
              <a:spAutoFit/>
            </a:bodyPr>
            <a:lstStyle/>
            <a:p>
              <a:pPr algn="ctr"/>
              <a:r>
                <a:rPr lang="en-US" altLang="zh-CN" sz="1600" b="1" dirty="0"/>
                <a:t>Graph definition (IR)</a:t>
              </a:r>
              <a:endParaRPr lang="en-US" sz="1600" b="1" dirty="0"/>
            </a:p>
          </p:txBody>
        </p:sp>
      </p:grpSp>
      <p:pic>
        <p:nvPicPr>
          <p:cNvPr id="81" name="Picture 2" descr="Image result for tensorflow">
            <a:extLst>
              <a:ext uri="{FF2B5EF4-FFF2-40B4-BE49-F238E27FC236}">
                <a16:creationId xmlns:a16="http://schemas.microsoft.com/office/drawing/2014/main" id="{56B39BB3-C750-43A9-B1FF-75568E083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6309" y="2466956"/>
            <a:ext cx="1309573" cy="74417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Image result for CNTK">
            <a:extLst>
              <a:ext uri="{FF2B5EF4-FFF2-40B4-BE49-F238E27FC236}">
                <a16:creationId xmlns:a16="http://schemas.microsoft.com/office/drawing/2014/main" id="{6B903E21-ADC8-4534-9573-7262762CA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310" y="3503659"/>
            <a:ext cx="1356752" cy="88647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Image result for caffe2">
            <a:extLst>
              <a:ext uri="{FF2B5EF4-FFF2-40B4-BE49-F238E27FC236}">
                <a16:creationId xmlns:a16="http://schemas.microsoft.com/office/drawing/2014/main" id="{2CB5A473-0E20-4548-83DA-73C64B19FD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006" y="4485513"/>
            <a:ext cx="1225360" cy="1114896"/>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548A16A1-50A8-4DB9-99E6-7AC26ECC0ACC}"/>
              </a:ext>
            </a:extLst>
          </p:cNvPr>
          <p:cNvGrpSpPr/>
          <p:nvPr/>
        </p:nvGrpSpPr>
        <p:grpSpPr>
          <a:xfrm>
            <a:off x="5734540" y="3251716"/>
            <a:ext cx="1506383" cy="432474"/>
            <a:chOff x="4781022" y="2797723"/>
            <a:chExt cx="1506383" cy="432474"/>
          </a:xfrm>
        </p:grpSpPr>
        <p:sp>
          <p:nvSpPr>
            <p:cNvPr id="85" name="Oval 84">
              <a:extLst>
                <a:ext uri="{FF2B5EF4-FFF2-40B4-BE49-F238E27FC236}">
                  <a16:creationId xmlns:a16="http://schemas.microsoft.com/office/drawing/2014/main" id="{07D2055A-B3C3-4A16-BE6C-EF4D886D78FE}"/>
                </a:ext>
              </a:extLst>
            </p:cNvPr>
            <p:cNvSpPr/>
            <p:nvPr/>
          </p:nvSpPr>
          <p:spPr>
            <a:xfrm>
              <a:off x="4781022" y="2804133"/>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x</a:t>
              </a:r>
            </a:p>
          </p:txBody>
        </p:sp>
        <p:sp>
          <p:nvSpPr>
            <p:cNvPr id="86" name="Oval 85">
              <a:extLst>
                <a:ext uri="{FF2B5EF4-FFF2-40B4-BE49-F238E27FC236}">
                  <a16:creationId xmlns:a16="http://schemas.microsoft.com/office/drawing/2014/main" id="{BFBADBD6-09F2-4648-A38C-9440480F8323}"/>
                </a:ext>
              </a:extLst>
            </p:cNvPr>
            <p:cNvSpPr/>
            <p:nvPr/>
          </p:nvSpPr>
          <p:spPr>
            <a:xfrm>
              <a:off x="4782049" y="3028213"/>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w</a:t>
              </a:r>
            </a:p>
          </p:txBody>
        </p:sp>
        <p:sp>
          <p:nvSpPr>
            <p:cNvPr id="87" name="Oval 86">
              <a:extLst>
                <a:ext uri="{FF2B5EF4-FFF2-40B4-BE49-F238E27FC236}">
                  <a16:creationId xmlns:a16="http://schemas.microsoft.com/office/drawing/2014/main" id="{6A8B4D5D-F860-4225-B099-2CC9B39324C5}"/>
                </a:ext>
              </a:extLst>
            </p:cNvPr>
            <p:cNvSpPr/>
            <p:nvPr/>
          </p:nvSpPr>
          <p:spPr>
            <a:xfrm>
              <a:off x="5194709" y="3028213"/>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b</a:t>
              </a:r>
            </a:p>
          </p:txBody>
        </p:sp>
        <p:sp>
          <p:nvSpPr>
            <p:cNvPr id="88" name="Oval 87">
              <a:extLst>
                <a:ext uri="{FF2B5EF4-FFF2-40B4-BE49-F238E27FC236}">
                  <a16:creationId xmlns:a16="http://schemas.microsoft.com/office/drawing/2014/main" id="{4C9F9777-C920-42E6-AB87-2ADABAC84127}"/>
                </a:ext>
              </a:extLst>
            </p:cNvPr>
            <p:cNvSpPr/>
            <p:nvPr/>
          </p:nvSpPr>
          <p:spPr>
            <a:xfrm>
              <a:off x="5195307" y="2797723"/>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a:t>
              </a:r>
            </a:p>
          </p:txBody>
        </p:sp>
        <p:cxnSp>
          <p:nvCxnSpPr>
            <p:cNvPr id="89" name="Straight Arrow Connector 88">
              <a:extLst>
                <a:ext uri="{FF2B5EF4-FFF2-40B4-BE49-F238E27FC236}">
                  <a16:creationId xmlns:a16="http://schemas.microsoft.com/office/drawing/2014/main" id="{4A35CB80-EB82-4037-9DEF-EB906625AFCC}"/>
                </a:ext>
              </a:extLst>
            </p:cNvPr>
            <p:cNvCxnSpPr>
              <a:cxnSpLocks/>
              <a:stCxn id="85" idx="6"/>
              <a:endCxn id="88" idx="2"/>
            </p:cNvCxnSpPr>
            <p:nvPr/>
          </p:nvCxnSpPr>
          <p:spPr>
            <a:xfrm flipV="1">
              <a:off x="5028960" y="2898715"/>
              <a:ext cx="166347" cy="641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90" name="Straight Arrow Connector 89">
              <a:extLst>
                <a:ext uri="{FF2B5EF4-FFF2-40B4-BE49-F238E27FC236}">
                  <a16:creationId xmlns:a16="http://schemas.microsoft.com/office/drawing/2014/main" id="{60BEE71C-03EA-43F9-9F22-B4E6A46CE621}"/>
                </a:ext>
              </a:extLst>
            </p:cNvPr>
            <p:cNvCxnSpPr>
              <a:stCxn id="86" idx="6"/>
              <a:endCxn id="88" idx="3"/>
            </p:cNvCxnSpPr>
            <p:nvPr/>
          </p:nvCxnSpPr>
          <p:spPr>
            <a:xfrm flipV="1">
              <a:off x="5029987" y="2970127"/>
              <a:ext cx="201630" cy="159078"/>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91" name="Oval 90">
              <a:extLst>
                <a:ext uri="{FF2B5EF4-FFF2-40B4-BE49-F238E27FC236}">
                  <a16:creationId xmlns:a16="http://schemas.microsoft.com/office/drawing/2014/main" id="{9E9F9D92-872D-4A63-B833-1ADF7AB102D9}"/>
                </a:ext>
              </a:extLst>
            </p:cNvPr>
            <p:cNvSpPr/>
            <p:nvPr/>
          </p:nvSpPr>
          <p:spPr>
            <a:xfrm>
              <a:off x="5606224" y="2889015"/>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a:t>
              </a:r>
            </a:p>
          </p:txBody>
        </p:sp>
        <p:cxnSp>
          <p:nvCxnSpPr>
            <p:cNvPr id="92" name="Straight Arrow Connector 91">
              <a:extLst>
                <a:ext uri="{FF2B5EF4-FFF2-40B4-BE49-F238E27FC236}">
                  <a16:creationId xmlns:a16="http://schemas.microsoft.com/office/drawing/2014/main" id="{970257A4-3107-4439-B6C8-D0EAEE2EA033}"/>
                </a:ext>
              </a:extLst>
            </p:cNvPr>
            <p:cNvCxnSpPr>
              <a:cxnSpLocks/>
              <a:stCxn id="87" idx="6"/>
              <a:endCxn id="91" idx="2"/>
            </p:cNvCxnSpPr>
            <p:nvPr/>
          </p:nvCxnSpPr>
          <p:spPr>
            <a:xfrm flipV="1">
              <a:off x="5442647" y="2990007"/>
              <a:ext cx="163577" cy="139198"/>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93" name="Straight Arrow Connector 92">
              <a:extLst>
                <a:ext uri="{FF2B5EF4-FFF2-40B4-BE49-F238E27FC236}">
                  <a16:creationId xmlns:a16="http://schemas.microsoft.com/office/drawing/2014/main" id="{7914096B-527F-410A-B8D6-86886A7BFA65}"/>
                </a:ext>
              </a:extLst>
            </p:cNvPr>
            <p:cNvCxnSpPr>
              <a:cxnSpLocks/>
              <a:stCxn id="88" idx="6"/>
              <a:endCxn id="91" idx="2"/>
            </p:cNvCxnSpPr>
            <p:nvPr/>
          </p:nvCxnSpPr>
          <p:spPr>
            <a:xfrm>
              <a:off x="5443245" y="2898715"/>
              <a:ext cx="162979" cy="9129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94" name="Oval 93">
              <a:extLst>
                <a:ext uri="{FF2B5EF4-FFF2-40B4-BE49-F238E27FC236}">
                  <a16:creationId xmlns:a16="http://schemas.microsoft.com/office/drawing/2014/main" id="{67661FDC-4280-4082-8F67-2A501FAF4053}"/>
                </a:ext>
              </a:extLst>
            </p:cNvPr>
            <p:cNvSpPr/>
            <p:nvPr/>
          </p:nvSpPr>
          <p:spPr>
            <a:xfrm>
              <a:off x="6039467" y="2889015"/>
              <a:ext cx="247938" cy="2019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y</a:t>
              </a:r>
            </a:p>
          </p:txBody>
        </p:sp>
        <p:cxnSp>
          <p:nvCxnSpPr>
            <p:cNvPr id="95" name="Straight Arrow Connector 94">
              <a:extLst>
                <a:ext uri="{FF2B5EF4-FFF2-40B4-BE49-F238E27FC236}">
                  <a16:creationId xmlns:a16="http://schemas.microsoft.com/office/drawing/2014/main" id="{A8A88A87-888A-4C8D-BBDD-840E3AB78DE0}"/>
                </a:ext>
              </a:extLst>
            </p:cNvPr>
            <p:cNvCxnSpPr>
              <a:stCxn id="91" idx="6"/>
              <a:endCxn id="94" idx="2"/>
            </p:cNvCxnSpPr>
            <p:nvPr/>
          </p:nvCxnSpPr>
          <p:spPr>
            <a:xfrm>
              <a:off x="5854162" y="2990007"/>
              <a:ext cx="185305"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grpSp>
      <p:sp>
        <p:nvSpPr>
          <p:cNvPr id="96" name="Arrow: Down 95">
            <a:extLst>
              <a:ext uri="{FF2B5EF4-FFF2-40B4-BE49-F238E27FC236}">
                <a16:creationId xmlns:a16="http://schemas.microsoft.com/office/drawing/2014/main" id="{937F0F95-6F79-42B6-9FD5-675B90DA471B}"/>
              </a:ext>
            </a:extLst>
          </p:cNvPr>
          <p:cNvSpPr/>
          <p:nvPr/>
        </p:nvSpPr>
        <p:spPr>
          <a:xfrm>
            <a:off x="6387892" y="3814000"/>
            <a:ext cx="287546" cy="187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5C061851-6E49-45FF-AE71-7D23F7B4057B}"/>
              </a:ext>
            </a:extLst>
          </p:cNvPr>
          <p:cNvGrpSpPr/>
          <p:nvPr/>
        </p:nvGrpSpPr>
        <p:grpSpPr>
          <a:xfrm>
            <a:off x="4221429" y="4063301"/>
            <a:ext cx="4535546" cy="1167597"/>
            <a:chOff x="8170947" y="3794439"/>
            <a:chExt cx="2985889" cy="1167597"/>
          </a:xfrm>
        </p:grpSpPr>
        <p:grpSp>
          <p:nvGrpSpPr>
            <p:cNvPr id="98" name="Group 97">
              <a:extLst>
                <a:ext uri="{FF2B5EF4-FFF2-40B4-BE49-F238E27FC236}">
                  <a16:creationId xmlns:a16="http://schemas.microsoft.com/office/drawing/2014/main" id="{0D68219C-E211-473A-82B4-7FC572DF09CA}"/>
                </a:ext>
              </a:extLst>
            </p:cNvPr>
            <p:cNvGrpSpPr/>
            <p:nvPr/>
          </p:nvGrpSpPr>
          <p:grpSpPr>
            <a:xfrm>
              <a:off x="8170947" y="3794439"/>
              <a:ext cx="2985889" cy="869274"/>
              <a:chOff x="3381984" y="5851137"/>
              <a:chExt cx="4925440" cy="662401"/>
            </a:xfrm>
          </p:grpSpPr>
          <p:sp>
            <p:nvSpPr>
              <p:cNvPr id="100" name="Rounded Rectangle 32">
                <a:extLst>
                  <a:ext uri="{FF2B5EF4-FFF2-40B4-BE49-F238E27FC236}">
                    <a16:creationId xmlns:a16="http://schemas.microsoft.com/office/drawing/2014/main" id="{2BB949A6-D6E4-48AE-9269-75DD5F92487B}"/>
                  </a:ext>
                </a:extLst>
              </p:cNvPr>
              <p:cNvSpPr/>
              <p:nvPr/>
            </p:nvSpPr>
            <p:spPr>
              <a:xfrm>
                <a:off x="3381984" y="5851137"/>
                <a:ext cx="4925440" cy="662401"/>
              </a:xfrm>
              <a:prstGeom prst="roundRect">
                <a:avLst>
                  <a:gd name="adj" fmla="val 9882"/>
                </a:avLst>
              </a:prstGeom>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1" name="TextBox 100">
                <a:extLst>
                  <a:ext uri="{FF2B5EF4-FFF2-40B4-BE49-F238E27FC236}">
                    <a16:creationId xmlns:a16="http://schemas.microsoft.com/office/drawing/2014/main" id="{D1EFDB34-9687-431A-AAF3-3FB307E20F40}"/>
                  </a:ext>
                </a:extLst>
              </p:cNvPr>
              <p:cNvSpPr txBox="1"/>
              <p:nvPr/>
            </p:nvSpPr>
            <p:spPr>
              <a:xfrm>
                <a:off x="3381984" y="5990818"/>
                <a:ext cx="4925438" cy="281437"/>
              </a:xfrm>
              <a:prstGeom prst="rect">
                <a:avLst/>
              </a:prstGeom>
              <a:noFill/>
            </p:spPr>
            <p:txBody>
              <a:bodyPr wrap="square" rtlCol="0">
                <a:spAutoFit/>
              </a:bodyPr>
              <a:lstStyle/>
              <a:p>
                <a:pPr algn="ctr"/>
                <a:r>
                  <a:rPr lang="en-US" b="1" dirty="0">
                    <a:solidFill>
                      <a:schemeClr val="bg1"/>
                    </a:solidFill>
                  </a:rPr>
                  <a:t>Data-Flow Graph Optimizer</a:t>
                </a:r>
              </a:p>
            </p:txBody>
          </p:sp>
        </p:grpSp>
        <p:sp>
          <p:nvSpPr>
            <p:cNvPr id="99" name="Arrow: Down 98">
              <a:extLst>
                <a:ext uri="{FF2B5EF4-FFF2-40B4-BE49-F238E27FC236}">
                  <a16:creationId xmlns:a16="http://schemas.microsoft.com/office/drawing/2014/main" id="{A3B8B3D6-4C72-4F19-9644-0DE451A6FDBD}"/>
                </a:ext>
              </a:extLst>
            </p:cNvPr>
            <p:cNvSpPr/>
            <p:nvPr/>
          </p:nvSpPr>
          <p:spPr>
            <a:xfrm>
              <a:off x="9558483" y="4774099"/>
              <a:ext cx="287546" cy="187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1EA0698-E9BF-433D-8573-629CC6BCE5DF}"/>
              </a:ext>
            </a:extLst>
          </p:cNvPr>
          <p:cNvGrpSpPr/>
          <p:nvPr/>
        </p:nvGrpSpPr>
        <p:grpSpPr>
          <a:xfrm>
            <a:off x="4221428" y="1959396"/>
            <a:ext cx="4535547" cy="785097"/>
            <a:chOff x="4348264" y="1992156"/>
            <a:chExt cx="3190672" cy="828866"/>
          </a:xfrm>
        </p:grpSpPr>
        <p:sp>
          <p:nvSpPr>
            <p:cNvPr id="103" name="Rounded Rectangle 4">
              <a:extLst>
                <a:ext uri="{FF2B5EF4-FFF2-40B4-BE49-F238E27FC236}">
                  <a16:creationId xmlns:a16="http://schemas.microsoft.com/office/drawing/2014/main" id="{BB4C0DCA-EC45-4451-B758-9E8233DCB256}"/>
                </a:ext>
              </a:extLst>
            </p:cNvPr>
            <p:cNvSpPr/>
            <p:nvPr/>
          </p:nvSpPr>
          <p:spPr>
            <a:xfrm>
              <a:off x="4348264" y="2052511"/>
              <a:ext cx="3190672" cy="768511"/>
            </a:xfrm>
            <a:prstGeom prst="roundRect">
              <a:avLst>
                <a:gd name="adj" fmla="val 9775"/>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3967438E-C653-4E08-98F6-8A9CFB6D2EDE}"/>
                </a:ext>
              </a:extLst>
            </p:cNvPr>
            <p:cNvSpPr txBox="1"/>
            <p:nvPr/>
          </p:nvSpPr>
          <p:spPr>
            <a:xfrm>
              <a:off x="4500897" y="1992156"/>
              <a:ext cx="2992345" cy="357428"/>
            </a:xfrm>
            <a:prstGeom prst="rect">
              <a:avLst/>
            </a:prstGeom>
            <a:noFill/>
          </p:spPr>
          <p:txBody>
            <a:bodyPr wrap="square" rtlCol="0">
              <a:spAutoFit/>
            </a:bodyPr>
            <a:lstStyle/>
            <a:p>
              <a:pPr algn="ctr"/>
              <a:r>
                <a:rPr lang="en-US" altLang="zh-CN" sz="1600" b="1" dirty="0"/>
                <a:t>Front-end </a:t>
              </a:r>
              <a:endParaRPr lang="en-US" sz="1600" b="1" dirty="0"/>
            </a:p>
          </p:txBody>
        </p:sp>
      </p:grpSp>
      <p:sp>
        <p:nvSpPr>
          <p:cNvPr id="105" name="TextBox 104">
            <a:extLst>
              <a:ext uri="{FF2B5EF4-FFF2-40B4-BE49-F238E27FC236}">
                <a16:creationId xmlns:a16="http://schemas.microsoft.com/office/drawing/2014/main" id="{05E86F68-CC1F-4196-885F-8C6A8B0FAFB9}"/>
              </a:ext>
            </a:extLst>
          </p:cNvPr>
          <p:cNvSpPr txBox="1"/>
          <p:nvPr/>
        </p:nvSpPr>
        <p:spPr>
          <a:xfrm>
            <a:off x="4221428" y="2282004"/>
            <a:ext cx="4535547" cy="369332"/>
          </a:xfrm>
          <a:prstGeom prst="rect">
            <a:avLst/>
          </a:prstGeom>
          <a:noFill/>
        </p:spPr>
        <p:txBody>
          <a:bodyPr wrap="square" rtlCol="0">
            <a:spAutoFit/>
          </a:bodyPr>
          <a:lstStyle/>
          <a:p>
            <a:pPr algn="ctr"/>
            <a:r>
              <a:rPr lang="en-US" i="1" dirty="0"/>
              <a:t>Language Binding</a:t>
            </a:r>
            <a:r>
              <a:rPr lang="en-US" dirty="0"/>
              <a:t>: Python, Lua, R, C++</a:t>
            </a:r>
          </a:p>
        </p:txBody>
      </p:sp>
      <p:sp>
        <p:nvSpPr>
          <p:cNvPr id="106" name="Arrow: Down 105">
            <a:extLst>
              <a:ext uri="{FF2B5EF4-FFF2-40B4-BE49-F238E27FC236}">
                <a16:creationId xmlns:a16="http://schemas.microsoft.com/office/drawing/2014/main" id="{23D11BAA-0CEA-4535-B477-4C8F6AB8101F}"/>
              </a:ext>
            </a:extLst>
          </p:cNvPr>
          <p:cNvSpPr/>
          <p:nvPr/>
        </p:nvSpPr>
        <p:spPr>
          <a:xfrm>
            <a:off x="6398336" y="2787377"/>
            <a:ext cx="287546" cy="187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226154"/>
      </p:ext>
    </p:extLst>
  </p:cSld>
  <p:clrMapOvr>
    <a:masterClrMapping/>
  </p:clrMapOvr>
</p:sld>
</file>

<file path=ppt/theme/theme1.xml><?xml version="1.0" encoding="utf-8"?>
<a:theme xmlns:a="http://schemas.openxmlformats.org/drawingml/2006/main" name="Office Theme">
  <a:themeElements>
    <a:clrScheme name="Sego Color">
      <a:dk1>
        <a:srgbClr val="343030"/>
      </a:dk1>
      <a:lt1>
        <a:sysClr val="window" lastClr="FFFFFF"/>
      </a:lt1>
      <a:dk2>
        <a:srgbClr val="034A90"/>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a:majorFont>
        <a:latin typeface="Segoe UI Light"/>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A97A6B2FB8E94BB8D2442E1250C825" ma:contentTypeVersion="1" ma:contentTypeDescription="Create a new document." ma:contentTypeScope="" ma:versionID="9723c307691e7c3ad055fa9521230997">
  <xsd:schema xmlns:xsd="http://www.w3.org/2001/XMLSchema" xmlns:xs="http://www.w3.org/2001/XMLSchema" xmlns:p="http://schemas.microsoft.com/office/2006/metadata/properties" xmlns:ns2="93b08fac-9743-4d1a-bc05-21ea5c09d2fe" targetNamespace="http://schemas.microsoft.com/office/2006/metadata/properties" ma:root="true" ma:fieldsID="22dca687aa01a012f1c2c4d06467917b" ns2:_="">
    <xsd:import namespace="93b08fac-9743-4d1a-bc05-21ea5c09d2f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b08fac-9743-4d1a-bc05-21ea5c09d2f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31D0B5-C540-428A-86E5-4A6FCCCDA9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b08fac-9743-4d1a-bc05-21ea5c09d2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332F90-2DBA-4054-B6E4-C207C3AA86B0}">
  <ds:schemaRefs>
    <ds:schemaRef ds:uri="http://schemas.microsoft.com/sharepoint/v3/contenttype/forms"/>
  </ds:schemaRefs>
</ds:datastoreItem>
</file>

<file path=customXml/itemProps3.xml><?xml version="1.0" encoding="utf-8"?>
<ds:datastoreItem xmlns:ds="http://schemas.openxmlformats.org/officeDocument/2006/customXml" ds:itemID="{71CA32E4-E197-42E4-BE81-0416120BECA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49726</TotalTime>
  <Words>6515</Words>
  <Application>Microsoft Office PowerPoint</Application>
  <PresentationFormat>Widescreen</PresentationFormat>
  <Paragraphs>1026</Paragraphs>
  <Slides>41</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宋体</vt:lpstr>
      <vt:lpstr>Source Sans Pro</vt:lpstr>
      <vt:lpstr>Arial</vt:lpstr>
      <vt:lpstr>Calibri</vt:lpstr>
      <vt:lpstr>Cambria Math</vt:lpstr>
      <vt:lpstr>Consolas</vt:lpstr>
      <vt:lpstr>Courier New</vt:lpstr>
      <vt:lpstr>Helvetica</vt:lpstr>
      <vt:lpstr>Segoe UI</vt:lpstr>
      <vt:lpstr>Segoe UI Light</vt:lpstr>
      <vt:lpstr>Wingdings</vt:lpstr>
      <vt:lpstr>Office Theme</vt:lpstr>
      <vt:lpstr>深度学习计算优化中的挑战与机会  The Challenges and Opportunities in Optimization of Deep Learning Computation</vt:lpstr>
      <vt:lpstr>PowerPoint Presentation</vt:lpstr>
      <vt:lpstr>Deep Learning Approach</vt:lpstr>
      <vt:lpstr>PowerPoint Presentation</vt:lpstr>
      <vt:lpstr>What Makes Deep Learning Succeed?</vt:lpstr>
      <vt:lpstr>What Makes Deep Learning Succeed?</vt:lpstr>
      <vt:lpstr>Importance of Optimization for DL Computation</vt:lpstr>
      <vt:lpstr>Representation of DL Computation</vt:lpstr>
      <vt:lpstr>Deep Learning Framework Architecture</vt:lpstr>
      <vt:lpstr>Challenges of DL Optimization in Framework</vt:lpstr>
      <vt:lpstr>Project Wolong (卧龙)</vt:lpstr>
      <vt:lpstr>RDMA (Remote Direct Memory Access)</vt:lpstr>
      <vt:lpstr>Distributed Optimizer of Wolong</vt:lpstr>
      <vt:lpstr>RDMA-based RPC in Existing Frameworks</vt:lpstr>
      <vt:lpstr>Opportunities when deep-learning meets RDMA</vt:lpstr>
      <vt:lpstr>Distributed Optimizer of Wolong</vt:lpstr>
      <vt:lpstr>Distributed Optimizer of Wolong</vt:lpstr>
      <vt:lpstr>Global Optimizer: Performance Evaluation</vt:lpstr>
      <vt:lpstr>Project Wolong (卧龙)</vt:lpstr>
      <vt:lpstr>Why Operator Batching and Kernel Fusion?</vt:lpstr>
      <vt:lpstr>Operator Batching: Matrix Multiplication</vt:lpstr>
      <vt:lpstr>Operator Batching: Matrix Multiplication</vt:lpstr>
      <vt:lpstr>Automatic Operator Batching</vt:lpstr>
      <vt:lpstr>Kernel Fusion</vt:lpstr>
      <vt:lpstr>Example of Kernel Fusion</vt:lpstr>
      <vt:lpstr>Code Generation Challenges</vt:lpstr>
      <vt:lpstr>Performance: batching matrix-multiplication and fusing pointwise kernels</vt:lpstr>
      <vt:lpstr>Tensor Algebra Compiler</vt:lpstr>
      <vt:lpstr>Optimization by Model Compression</vt:lpstr>
      <vt:lpstr>Iteratively Retrain to Recover Accuracy</vt:lpstr>
      <vt:lpstr>Remaining Issues</vt:lpstr>
      <vt:lpstr>Efficient Sparse Operators</vt:lpstr>
      <vt:lpstr>Effectiveness of Structured Sparsity</vt:lpstr>
      <vt:lpstr>Accelerating Training with Sparse Operations</vt:lpstr>
      <vt:lpstr>Conclusion</vt:lpstr>
      <vt:lpstr>Backup</vt:lpstr>
      <vt:lpstr>Modern GPU Cluster Architecture</vt:lpstr>
      <vt:lpstr>Local Optimizer of Wolong</vt:lpstr>
      <vt:lpstr>GPU Architecture</vt:lpstr>
      <vt:lpstr>Combine Dataflow Graph with RDMA</vt:lpstr>
      <vt:lpstr>深度学习（深度神经网络）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TnR Project Review</dc:title>
  <dc:creator>Yu-Ting Kuo</dc:creator>
  <cp:lastModifiedBy>Ming Wu (MSRA)</cp:lastModifiedBy>
  <cp:revision>2520</cp:revision>
  <dcterms:created xsi:type="dcterms:W3CDTF">2014-04-28T15:08:32Z</dcterms:created>
  <dcterms:modified xsi:type="dcterms:W3CDTF">2017-12-15T09:41:01Z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0x010100CEA97A6B2FB8E94BB8D2442E1250C825</vt:lpwstr>
  </property>
  <property fmtid="{D5CDD505-2E9C-101B-9397-08002B2CF9AE}" pid="3" name="DocVizMetadataToken">
    <vt:lpwstr>256x144x2</vt:lpwstr>
  </property>
  <property fmtid="{D5CDD505-2E9C-101B-9397-08002B2CF9AE}" pid="4" name="DocVizPreviewMetadata_Count">
    <vt:i4>8</vt:i4>
  </property>
  <property fmtid="{D5CDD505-2E9C-101B-9397-08002B2CF9AE}" pid="5" name="DocVizPreviewMetadata_0">
    <vt:lpwstr>300x168x2</vt:lpwstr>
  </property>
  <property fmtid="{D5CDD505-2E9C-101B-9397-08002B2CF9AE}" pid="6" name="MSIP_Label_f42aa342-8706-4288-bd11-ebb85995028c_Enabled">
    <vt:lpwstr>True</vt:lpwstr>
  </property>
  <property fmtid="{D5CDD505-2E9C-101B-9397-08002B2CF9AE}" pid="7" name="MSIP_Label_f42aa342-8706-4288-bd11-ebb85995028c_SiteId">
    <vt:lpwstr>72f988bf-86f1-41af-91ab-2d7cd011db47</vt:lpwstr>
  </property>
  <property fmtid="{D5CDD505-2E9C-101B-9397-08002B2CF9AE}" pid="8" name="MSIP_Label_f42aa342-8706-4288-bd11-ebb85995028c_Ref">
    <vt:lpwstr>https://api.informationprotection.azure.com/api/72f988bf-86f1-41af-91ab-2d7cd011db47</vt:lpwstr>
  </property>
  <property fmtid="{D5CDD505-2E9C-101B-9397-08002B2CF9AE}" pid="9" name="MSIP_Label_f42aa342-8706-4288-bd11-ebb85995028c_Owner">
    <vt:lpwstr>jxue@microsoft.com</vt:lpwstr>
  </property>
  <property fmtid="{D5CDD505-2E9C-101B-9397-08002B2CF9AE}" pid="10" name="MSIP_Label_f42aa342-8706-4288-bd11-ebb85995028c_SetDate">
    <vt:lpwstr>2017-08-30T20:37:24.7582627+08:00</vt:lpwstr>
  </property>
  <property fmtid="{D5CDD505-2E9C-101B-9397-08002B2CF9AE}" pid="11" name="MSIP_Label_f42aa342-8706-4288-bd11-ebb85995028c_Name">
    <vt:lpwstr>General</vt:lpwstr>
  </property>
  <property fmtid="{D5CDD505-2E9C-101B-9397-08002B2CF9AE}" pid="12" name="MSIP_Label_f42aa342-8706-4288-bd11-ebb85995028c_Application">
    <vt:lpwstr>Microsoft Azure Information Protection</vt:lpwstr>
  </property>
  <property fmtid="{D5CDD505-2E9C-101B-9397-08002B2CF9AE}" pid="13" name="MSIP_Label_f42aa342-8706-4288-bd11-ebb85995028c_Extended_MSFT_Method">
    <vt:lpwstr>Automatic</vt:lpwstr>
  </property>
  <property fmtid="{D5CDD505-2E9C-101B-9397-08002B2CF9AE}" pid="14" name="Sensitivity">
    <vt:lpwstr>General</vt:lpwstr>
  </property>
</Properties>
</file>