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7" r:id="rId5"/>
  </p:sldMasterIdLst>
  <p:notesMasterIdLst>
    <p:notesMasterId r:id="rId23"/>
  </p:notesMasterIdLst>
  <p:handoutMasterIdLst>
    <p:handoutMasterId r:id="rId24"/>
  </p:handoutMasterIdLst>
  <p:sldIdLst>
    <p:sldId id="1530" r:id="rId6"/>
    <p:sldId id="261" r:id="rId7"/>
    <p:sldId id="1537" r:id="rId8"/>
    <p:sldId id="1531" r:id="rId9"/>
    <p:sldId id="1548" r:id="rId10"/>
    <p:sldId id="1559" r:id="rId11"/>
    <p:sldId id="1551" r:id="rId12"/>
    <p:sldId id="1539" r:id="rId13"/>
    <p:sldId id="1560" r:id="rId14"/>
    <p:sldId id="1542" r:id="rId15"/>
    <p:sldId id="1543" r:id="rId16"/>
    <p:sldId id="1553" r:id="rId17"/>
    <p:sldId id="1554" r:id="rId18"/>
    <p:sldId id="1556" r:id="rId19"/>
    <p:sldId id="1540" r:id="rId20"/>
    <p:sldId id="1547" r:id="rId21"/>
    <p:sldId id="263" r:id="rId22"/>
  </p:sldIdLst>
  <p:sldSz cx="14630400" cy="8229600"/>
  <p:notesSz cx="6858000" cy="9144000"/>
  <p:defaultTextStyle>
    <a:defPPr>
      <a:defRPr lang="en-US"/>
    </a:defPPr>
    <a:lvl1pPr marL="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65311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" id="{8D7C0AAE-FF69-435C-82A1-0898E5AAEA0F}">
          <p14:sldIdLst>
            <p14:sldId id="1530"/>
            <p14:sldId id="261"/>
            <p14:sldId id="1537"/>
            <p14:sldId id="1531"/>
            <p14:sldId id="1548"/>
            <p14:sldId id="1559"/>
            <p14:sldId id="1551"/>
            <p14:sldId id="1539"/>
            <p14:sldId id="1560"/>
            <p14:sldId id="1542"/>
            <p14:sldId id="1543"/>
            <p14:sldId id="1553"/>
            <p14:sldId id="1554"/>
            <p14:sldId id="1556"/>
            <p14:sldId id="1540"/>
            <p14:sldId id="1547"/>
            <p14:sldId id="263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71"/>
    <a:srgbClr val="D2D2D2"/>
    <a:srgbClr val="505050"/>
    <a:srgbClr val="004B50"/>
    <a:srgbClr val="002050"/>
    <a:srgbClr val="0078D6"/>
    <a:srgbClr val="00B29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BC20B7-95B3-4DE5-A50C-D453FC8D5012}" v="30" dt="2018-12-14T04:42:06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625" autoAdjust="0"/>
  </p:normalViewPr>
  <p:slideViewPr>
    <p:cSldViewPr snapToGrid="0" snapToObjects="1">
      <p:cViewPr varScale="1">
        <p:scale>
          <a:sx n="56" d="100"/>
          <a:sy n="56" d="100"/>
        </p:scale>
        <p:origin x="485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 snapToObjects="1" showGuides="1">
      <p:cViewPr varScale="1">
        <p:scale>
          <a:sx n="85" d="100"/>
          <a:sy n="85" d="100"/>
        </p:scale>
        <p:origin x="380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sftFan Yang" userId="41cd67eaa387025b" providerId="LiveId" clId="{6EB5D060-A2D8-434F-AF15-8F496EF0FB1B}"/>
    <pc:docChg chg="undo custSel addSld delSld modSld modSection">
      <pc:chgData name="msftFan Yang" userId="41cd67eaa387025b" providerId="LiveId" clId="{6EB5D060-A2D8-434F-AF15-8F496EF0FB1B}" dt="2018-10-27T06:20:14.451" v="108"/>
      <pc:docMkLst>
        <pc:docMk/>
      </pc:docMkLst>
      <pc:sldChg chg="add del">
        <pc:chgData name="msftFan Yang" userId="41cd67eaa387025b" providerId="LiveId" clId="{6EB5D060-A2D8-434F-AF15-8F496EF0FB1B}" dt="2018-10-27T02:13:00.853" v="20" actId="2696"/>
        <pc:sldMkLst>
          <pc:docMk/>
          <pc:sldMk cId="1204080107" sldId="295"/>
        </pc:sldMkLst>
      </pc:sldChg>
      <pc:sldChg chg="add modTransition">
        <pc:chgData name="msftFan Yang" userId="41cd67eaa387025b" providerId="LiveId" clId="{6EB5D060-A2D8-434F-AF15-8F496EF0FB1B}" dt="2018-10-27T06:20:14.451" v="108"/>
        <pc:sldMkLst>
          <pc:docMk/>
          <pc:sldMk cId="55487256" sldId="296"/>
        </pc:sldMkLst>
      </pc:sldChg>
      <pc:sldChg chg="add modTransition">
        <pc:chgData name="msftFan Yang" userId="41cd67eaa387025b" providerId="LiveId" clId="{6EB5D060-A2D8-434F-AF15-8F496EF0FB1B}" dt="2018-10-27T06:20:14.451" v="108"/>
        <pc:sldMkLst>
          <pc:docMk/>
          <pc:sldMk cId="2623438023" sldId="301"/>
        </pc:sldMkLst>
      </pc:sldChg>
      <pc:sldChg chg="modSp add modTransition">
        <pc:chgData name="msftFan Yang" userId="41cd67eaa387025b" providerId="LiveId" clId="{6EB5D060-A2D8-434F-AF15-8F496EF0FB1B}" dt="2018-10-27T06:20:14.451" v="108"/>
        <pc:sldMkLst>
          <pc:docMk/>
          <pc:sldMk cId="22527074" sldId="302"/>
        </pc:sldMkLst>
        <pc:spChg chg="mod">
          <ac:chgData name="msftFan Yang" userId="41cd67eaa387025b" providerId="LiveId" clId="{6EB5D060-A2D8-434F-AF15-8F496EF0FB1B}" dt="2018-10-27T02:12:52.758" v="19" actId="27636"/>
          <ac:spMkLst>
            <pc:docMk/>
            <pc:sldMk cId="22527074" sldId="302"/>
            <ac:spMk id="3" creationId="{570D5539-938D-4893-B57F-CF2830F792CE}"/>
          </ac:spMkLst>
        </pc:spChg>
      </pc:sldChg>
      <pc:sldChg chg="add modTransition">
        <pc:chgData name="msftFan Yang" userId="41cd67eaa387025b" providerId="LiveId" clId="{6EB5D060-A2D8-434F-AF15-8F496EF0FB1B}" dt="2018-10-27T06:20:14.451" v="108"/>
        <pc:sldMkLst>
          <pc:docMk/>
          <pc:sldMk cId="3118665986" sldId="304"/>
        </pc:sldMkLst>
      </pc:sldChg>
      <pc:sldChg chg="add modTransition">
        <pc:chgData name="msftFan Yang" userId="41cd67eaa387025b" providerId="LiveId" clId="{6EB5D060-A2D8-434F-AF15-8F496EF0FB1B}" dt="2018-10-27T06:20:14.451" v="108"/>
        <pc:sldMkLst>
          <pc:docMk/>
          <pc:sldMk cId="3145708576" sldId="305"/>
        </pc:sldMkLst>
      </pc:sldChg>
      <pc:sldChg chg="modSp">
        <pc:chgData name="msftFan Yang" userId="41cd67eaa387025b" providerId="LiveId" clId="{6EB5D060-A2D8-434F-AF15-8F496EF0FB1B}" dt="2018-10-26T15:07:40.044" v="13" actId="20577"/>
        <pc:sldMkLst>
          <pc:docMk/>
          <pc:sldMk cId="3428540268" sldId="1530"/>
        </pc:sldMkLst>
        <pc:spChg chg="mod">
          <ac:chgData name="msftFan Yang" userId="41cd67eaa387025b" providerId="LiveId" clId="{6EB5D060-A2D8-434F-AF15-8F496EF0FB1B}" dt="2018-10-26T15:07:40.044" v="13" actId="20577"/>
          <ac:spMkLst>
            <pc:docMk/>
            <pc:sldMk cId="3428540268" sldId="1530"/>
            <ac:spMk id="7" creationId="{84C5EECE-8689-4880-A204-046AC819568E}"/>
          </ac:spMkLst>
        </pc:spChg>
      </pc:sldChg>
      <pc:sldChg chg="del">
        <pc:chgData name="msftFan Yang" userId="41cd67eaa387025b" providerId="LiveId" clId="{6EB5D060-A2D8-434F-AF15-8F496EF0FB1B}" dt="2018-10-27T02:13:05.949" v="27" actId="2696"/>
        <pc:sldMkLst>
          <pc:docMk/>
          <pc:sldMk cId="3866214426" sldId="1534"/>
        </pc:sldMkLst>
      </pc:sldChg>
      <pc:sldChg chg="modTransition">
        <pc:chgData name="msftFan Yang" userId="41cd67eaa387025b" providerId="LiveId" clId="{6EB5D060-A2D8-434F-AF15-8F496EF0FB1B}" dt="2018-10-27T06:19:07.244" v="104"/>
        <pc:sldMkLst>
          <pc:docMk/>
          <pc:sldMk cId="2077617272" sldId="1537"/>
        </pc:sldMkLst>
      </pc:sldChg>
      <pc:sldChg chg="modSp">
        <pc:chgData name="msftFan Yang" userId="41cd67eaa387025b" providerId="LiveId" clId="{6EB5D060-A2D8-434F-AF15-8F496EF0FB1B}" dt="2018-10-27T02:24:05.473" v="54" actId="20577"/>
        <pc:sldMkLst>
          <pc:docMk/>
          <pc:sldMk cId="772759723" sldId="1548"/>
        </pc:sldMkLst>
        <pc:spChg chg="mod">
          <ac:chgData name="msftFan Yang" userId="41cd67eaa387025b" providerId="LiveId" clId="{6EB5D060-A2D8-434F-AF15-8F496EF0FB1B}" dt="2018-10-27T02:24:05.473" v="54" actId="20577"/>
          <ac:spMkLst>
            <pc:docMk/>
            <pc:sldMk cId="772759723" sldId="1548"/>
            <ac:spMk id="3" creationId="{83EE6063-174D-44FD-BF65-4327BE472250}"/>
          </ac:spMkLst>
        </pc:spChg>
      </pc:sldChg>
      <pc:sldChg chg="modSp">
        <pc:chgData name="msftFan Yang" userId="41cd67eaa387025b" providerId="LiveId" clId="{6EB5D060-A2D8-434F-AF15-8F496EF0FB1B}" dt="2018-10-27T02:28:07.898" v="56" actId="20577"/>
        <pc:sldMkLst>
          <pc:docMk/>
          <pc:sldMk cId="455094951" sldId="1549"/>
        </pc:sldMkLst>
        <pc:spChg chg="mod">
          <ac:chgData name="msftFan Yang" userId="41cd67eaa387025b" providerId="LiveId" clId="{6EB5D060-A2D8-434F-AF15-8F496EF0FB1B}" dt="2018-10-27T02:28:07.898" v="56" actId="20577"/>
          <ac:spMkLst>
            <pc:docMk/>
            <pc:sldMk cId="455094951" sldId="1549"/>
            <ac:spMk id="16" creationId="{77B35F24-7BA1-4275-9D65-4072F070B83D}"/>
          </ac:spMkLst>
        </pc:spChg>
      </pc:sldChg>
      <pc:sldChg chg="modSp">
        <pc:chgData name="msftFan Yang" userId="41cd67eaa387025b" providerId="LiveId" clId="{6EB5D060-A2D8-434F-AF15-8F496EF0FB1B}" dt="2018-10-27T02:32:11.508" v="78" actId="20577"/>
        <pc:sldMkLst>
          <pc:docMk/>
          <pc:sldMk cId="4182475814" sldId="1551"/>
        </pc:sldMkLst>
        <pc:spChg chg="mod">
          <ac:chgData name="msftFan Yang" userId="41cd67eaa387025b" providerId="LiveId" clId="{6EB5D060-A2D8-434F-AF15-8F496EF0FB1B}" dt="2018-10-27T02:32:11.508" v="78" actId="20577"/>
          <ac:spMkLst>
            <pc:docMk/>
            <pc:sldMk cId="4182475814" sldId="1551"/>
            <ac:spMk id="3" creationId="{8066B509-90EB-4E06-A8EF-094ABA2FEFC9}"/>
          </ac:spMkLst>
        </pc:spChg>
      </pc:sldChg>
      <pc:sldChg chg="modSp">
        <pc:chgData name="msftFan Yang" userId="41cd67eaa387025b" providerId="LiveId" clId="{6EB5D060-A2D8-434F-AF15-8F496EF0FB1B}" dt="2018-10-27T02:36:23.414" v="98" actId="20577"/>
        <pc:sldMkLst>
          <pc:docMk/>
          <pc:sldMk cId="1697160154" sldId="1552"/>
        </pc:sldMkLst>
        <pc:spChg chg="mod">
          <ac:chgData name="msftFan Yang" userId="41cd67eaa387025b" providerId="LiveId" clId="{6EB5D060-A2D8-434F-AF15-8F496EF0FB1B}" dt="2018-10-27T02:36:23.414" v="98" actId="20577"/>
          <ac:spMkLst>
            <pc:docMk/>
            <pc:sldMk cId="1697160154" sldId="1552"/>
            <ac:spMk id="3" creationId="{8B7CE2BB-BC10-44B8-B439-81B8E1A67719}"/>
          </ac:spMkLst>
        </pc:spChg>
        <pc:spChg chg="mod">
          <ac:chgData name="msftFan Yang" userId="41cd67eaa387025b" providerId="LiveId" clId="{6EB5D060-A2D8-434F-AF15-8F496EF0FB1B}" dt="2018-10-27T02:34:30.853" v="79" actId="2711"/>
          <ac:spMkLst>
            <pc:docMk/>
            <pc:sldMk cId="1697160154" sldId="1552"/>
            <ac:spMk id="6" creationId="{35F9DBBB-3485-47A0-BB98-F98BEF346D7E}"/>
          </ac:spMkLst>
        </pc:spChg>
      </pc:sldChg>
      <pc:sldChg chg="modSp">
        <pc:chgData name="msftFan Yang" userId="41cd67eaa387025b" providerId="LiveId" clId="{6EB5D060-A2D8-434F-AF15-8F496EF0FB1B}" dt="2018-10-27T02:39:51.093" v="99" actId="6549"/>
        <pc:sldMkLst>
          <pc:docMk/>
          <pc:sldMk cId="3403196526" sldId="1553"/>
        </pc:sldMkLst>
        <pc:spChg chg="mod">
          <ac:chgData name="msftFan Yang" userId="41cd67eaa387025b" providerId="LiveId" clId="{6EB5D060-A2D8-434F-AF15-8F496EF0FB1B}" dt="2018-10-27T02:39:51.093" v="99" actId="6549"/>
          <ac:spMkLst>
            <pc:docMk/>
            <pc:sldMk cId="3403196526" sldId="1553"/>
            <ac:spMk id="3" creationId="{2E76FF9B-F204-4017-8CB6-C8A8D54FDDD3}"/>
          </ac:spMkLst>
        </pc:spChg>
      </pc:sldChg>
      <pc:sldChg chg="modSp">
        <pc:chgData name="msftFan Yang" userId="41cd67eaa387025b" providerId="LiveId" clId="{6EB5D060-A2D8-434F-AF15-8F496EF0FB1B}" dt="2018-10-27T02:40:27.687" v="103" actId="20577"/>
        <pc:sldMkLst>
          <pc:docMk/>
          <pc:sldMk cId="2101349268" sldId="1554"/>
        </pc:sldMkLst>
        <pc:spChg chg="mod">
          <ac:chgData name="msftFan Yang" userId="41cd67eaa387025b" providerId="LiveId" clId="{6EB5D060-A2D8-434F-AF15-8F496EF0FB1B}" dt="2018-10-27T02:40:27.687" v="103" actId="20577"/>
          <ac:spMkLst>
            <pc:docMk/>
            <pc:sldMk cId="2101349268" sldId="1554"/>
            <ac:spMk id="3" creationId="{1BFB7210-D686-468A-909B-E87DA804A62C}"/>
          </ac:spMkLst>
        </pc:spChg>
      </pc:sldChg>
      <pc:sldChg chg="modTransition">
        <pc:chgData name="msftFan Yang" userId="41cd67eaa387025b" providerId="LiveId" clId="{6EB5D060-A2D8-434F-AF15-8F496EF0FB1B}" dt="2018-10-27T06:19:51.633" v="106"/>
        <pc:sldMkLst>
          <pc:docMk/>
          <pc:sldMk cId="2730539704" sldId="1557"/>
        </pc:sldMkLst>
      </pc:sldChg>
      <pc:sldChg chg="modSp add modTransition">
        <pc:chgData name="msftFan Yang" userId="41cd67eaa387025b" providerId="LiveId" clId="{6EB5D060-A2D8-434F-AF15-8F496EF0FB1B}" dt="2018-10-27T06:20:14.451" v="108"/>
        <pc:sldMkLst>
          <pc:docMk/>
          <pc:sldMk cId="2117471458" sldId="1558"/>
        </pc:sldMkLst>
        <pc:spChg chg="mod">
          <ac:chgData name="msftFan Yang" userId="41cd67eaa387025b" providerId="LiveId" clId="{6EB5D060-A2D8-434F-AF15-8F496EF0FB1B}" dt="2018-10-27T02:13:03.880" v="26" actId="20577"/>
          <ac:spMkLst>
            <pc:docMk/>
            <pc:sldMk cId="2117471458" sldId="1558"/>
            <ac:spMk id="2" creationId="{8AC6D85B-D099-4F60-AA4C-590F4EBFA6D2}"/>
          </ac:spMkLst>
        </pc:spChg>
      </pc:sldChg>
    </pc:docChg>
  </pc:docChgLst>
  <pc:docChgLst>
    <pc:chgData name="msftFan Yang" userId="41cd67eaa387025b" providerId="LiveId" clId="{7B7C7E5A-FF28-438E-8833-C4DF9874831B}"/>
    <pc:docChg chg="undo custSel mod addSld delSld modSld sldOrd modMainMaster modSection">
      <pc:chgData name="msftFan Yang" userId="41cd67eaa387025b" providerId="LiveId" clId="{7B7C7E5A-FF28-438E-8833-C4DF9874831B}" dt="2018-10-24T11:23:30.547" v="5781" actId="948"/>
      <pc:docMkLst>
        <pc:docMk/>
      </pc:docMkLst>
      <pc:sldChg chg="modSp">
        <pc:chgData name="msftFan Yang" userId="41cd67eaa387025b" providerId="LiveId" clId="{7B7C7E5A-FF28-438E-8833-C4DF9874831B}" dt="2018-10-24T11:23:30.547" v="5781" actId="948"/>
        <pc:sldMkLst>
          <pc:docMk/>
          <pc:sldMk cId="3428540268" sldId="1530"/>
        </pc:sldMkLst>
        <pc:spChg chg="mod">
          <ac:chgData name="msftFan Yang" userId="41cd67eaa387025b" providerId="LiveId" clId="{7B7C7E5A-FF28-438E-8833-C4DF9874831B}" dt="2018-10-24T11:23:30.547" v="5781" actId="948"/>
          <ac:spMkLst>
            <pc:docMk/>
            <pc:sldMk cId="3428540268" sldId="1530"/>
            <ac:spMk id="2" creationId="{ADD6CFC3-5250-49A7-B077-33AAB700D362}"/>
          </ac:spMkLst>
        </pc:spChg>
        <pc:spChg chg="mod">
          <ac:chgData name="msftFan Yang" userId="41cd67eaa387025b" providerId="LiveId" clId="{7B7C7E5A-FF28-438E-8833-C4DF9874831B}" dt="2018-10-24T11:01:23.256" v="5163" actId="20577"/>
          <ac:spMkLst>
            <pc:docMk/>
            <pc:sldMk cId="3428540268" sldId="1530"/>
            <ac:spMk id="7" creationId="{84C5EECE-8689-4880-A204-046AC819568E}"/>
          </ac:spMkLst>
        </pc:spChg>
      </pc:sldChg>
      <pc:sldChg chg="modSp">
        <pc:chgData name="msftFan Yang" userId="41cd67eaa387025b" providerId="LiveId" clId="{7B7C7E5A-FF28-438E-8833-C4DF9874831B}" dt="2018-10-24T10:21:41.999" v="4046" actId="6549"/>
        <pc:sldMkLst>
          <pc:docMk/>
          <pc:sldMk cId="2997441927" sldId="1531"/>
        </pc:sldMkLst>
        <pc:spChg chg="mod">
          <ac:chgData name="msftFan Yang" userId="41cd67eaa387025b" providerId="LiveId" clId="{7B7C7E5A-FF28-438E-8833-C4DF9874831B}" dt="2018-10-24T10:21:41.999" v="4046" actId="6549"/>
          <ac:spMkLst>
            <pc:docMk/>
            <pc:sldMk cId="2997441927" sldId="1531"/>
            <ac:spMk id="2" creationId="{CB932AF4-B4C2-2646-B2EF-C83EBBF6E681}"/>
          </ac:spMkLst>
        </pc:spChg>
        <pc:spChg chg="mod">
          <ac:chgData name="msftFan Yang" userId="41cd67eaa387025b" providerId="LiveId" clId="{7B7C7E5A-FF28-438E-8833-C4DF9874831B}" dt="2018-10-24T07:34:21.221" v="2403" actId="33524"/>
          <ac:spMkLst>
            <pc:docMk/>
            <pc:sldMk cId="2997441927" sldId="1531"/>
            <ac:spMk id="4" creationId="{8A5989A1-EC8A-4B4A-A071-FB2B71CD7CEE}"/>
          </ac:spMkLst>
        </pc:spChg>
      </pc:sldChg>
      <pc:sldChg chg="modSp ord modTransition">
        <pc:chgData name="msftFan Yang" userId="41cd67eaa387025b" providerId="LiveId" clId="{7B7C7E5A-FF28-438E-8833-C4DF9874831B}" dt="2018-10-24T11:15:10.881" v="5677"/>
        <pc:sldMkLst>
          <pc:docMk/>
          <pc:sldMk cId="3866214426" sldId="1534"/>
        </pc:sldMkLst>
        <pc:spChg chg="mod">
          <ac:chgData name="msftFan Yang" userId="41cd67eaa387025b" providerId="LiveId" clId="{7B7C7E5A-FF28-438E-8833-C4DF9874831B}" dt="2018-10-24T07:35:47.636" v="2405" actId="33524"/>
          <ac:spMkLst>
            <pc:docMk/>
            <pc:sldMk cId="3866214426" sldId="1534"/>
            <ac:spMk id="4" creationId="{647CA0D6-204C-408E-ADE0-A09FCE400AB1}"/>
          </ac:spMkLst>
        </pc:spChg>
      </pc:sldChg>
      <pc:sldChg chg="modSp del modTransition">
        <pc:chgData name="msftFan Yang" userId="41cd67eaa387025b" providerId="LiveId" clId="{7B7C7E5A-FF28-438E-8833-C4DF9874831B}" dt="2018-10-24T09:36:22.430" v="3964" actId="2696"/>
        <pc:sldMkLst>
          <pc:docMk/>
          <pc:sldMk cId="2077617272" sldId="1537"/>
        </pc:sldMkLst>
        <pc:spChg chg="mod">
          <ac:chgData name="msftFan Yang" userId="41cd67eaa387025b" providerId="LiveId" clId="{7B7C7E5A-FF28-438E-8833-C4DF9874831B}" dt="2018-10-24T07:33:06.300" v="2389" actId="6549"/>
          <ac:spMkLst>
            <pc:docMk/>
            <pc:sldMk cId="2077617272" sldId="1537"/>
            <ac:spMk id="3" creationId="{227B5DE7-7687-4278-BD01-9405B63EEA3A}"/>
          </ac:spMkLst>
        </pc:spChg>
      </pc:sldChg>
      <pc:sldChg chg="addSp modSp">
        <pc:chgData name="msftFan Yang" userId="41cd67eaa387025b" providerId="LiveId" clId="{7B7C7E5A-FF28-438E-8833-C4DF9874831B}" dt="2018-10-24T09:01:45.067" v="3316" actId="20577"/>
        <pc:sldMkLst>
          <pc:docMk/>
          <pc:sldMk cId="604990310" sldId="1539"/>
        </pc:sldMkLst>
        <pc:spChg chg="mod">
          <ac:chgData name="msftFan Yang" userId="41cd67eaa387025b" providerId="LiveId" clId="{7B7C7E5A-FF28-438E-8833-C4DF9874831B}" dt="2018-10-24T09:01:45.067" v="3316" actId="20577"/>
          <ac:spMkLst>
            <pc:docMk/>
            <pc:sldMk cId="604990310" sldId="1539"/>
            <ac:spMk id="2" creationId="{6116711F-C2D9-447B-A2EA-3FFD6F8ACF3E}"/>
          </ac:spMkLst>
        </pc:spChg>
        <pc:spChg chg="add mod">
          <ac:chgData name="msftFan Yang" userId="41cd67eaa387025b" providerId="LiveId" clId="{7B7C7E5A-FF28-438E-8833-C4DF9874831B}" dt="2018-10-24T09:01:12.171" v="3307" actId="1035"/>
          <ac:spMkLst>
            <pc:docMk/>
            <pc:sldMk cId="604990310" sldId="1539"/>
            <ac:spMk id="3" creationId="{73B61817-B03A-488D-93A0-06D015D03166}"/>
          </ac:spMkLst>
        </pc:spChg>
        <pc:spChg chg="mod">
          <ac:chgData name="msftFan Yang" userId="41cd67eaa387025b" providerId="LiveId" clId="{7B7C7E5A-FF28-438E-8833-C4DF9874831B}" dt="2018-10-24T08:58:05.730" v="3146" actId="1076"/>
          <ac:spMkLst>
            <pc:docMk/>
            <pc:sldMk cId="604990310" sldId="1539"/>
            <ac:spMk id="27" creationId="{5AE4EDE4-60FB-4819-B99B-E6B2B9C63446}"/>
          </ac:spMkLst>
        </pc:spChg>
        <pc:spChg chg="mod">
          <ac:chgData name="msftFan Yang" userId="41cd67eaa387025b" providerId="LiveId" clId="{7B7C7E5A-FF28-438E-8833-C4DF9874831B}" dt="2018-10-24T08:58:05.730" v="3146" actId="1076"/>
          <ac:spMkLst>
            <pc:docMk/>
            <pc:sldMk cId="604990310" sldId="1539"/>
            <ac:spMk id="28" creationId="{579D08EE-31CE-492E-B9F8-82DB4AE73BA7}"/>
          </ac:spMkLst>
        </pc:spChg>
        <pc:spChg chg="mod">
          <ac:chgData name="msftFan Yang" userId="41cd67eaa387025b" providerId="LiveId" clId="{7B7C7E5A-FF28-438E-8833-C4DF9874831B}" dt="2018-10-24T08:58:05.730" v="3146" actId="1076"/>
          <ac:spMkLst>
            <pc:docMk/>
            <pc:sldMk cId="604990310" sldId="1539"/>
            <ac:spMk id="29" creationId="{ECDEE9F3-16B9-428F-89F1-721F504877D6}"/>
          </ac:spMkLst>
        </pc:spChg>
        <pc:spChg chg="mod">
          <ac:chgData name="msftFan Yang" userId="41cd67eaa387025b" providerId="LiveId" clId="{7B7C7E5A-FF28-438E-8833-C4DF9874831B}" dt="2018-10-24T08:58:05.730" v="3146" actId="1076"/>
          <ac:spMkLst>
            <pc:docMk/>
            <pc:sldMk cId="604990310" sldId="1539"/>
            <ac:spMk id="30" creationId="{235C9025-1181-4D82-9449-52A3B42AEA30}"/>
          </ac:spMkLst>
        </pc:spChg>
        <pc:spChg chg="mod">
          <ac:chgData name="msftFan Yang" userId="41cd67eaa387025b" providerId="LiveId" clId="{7B7C7E5A-FF28-438E-8833-C4DF9874831B}" dt="2018-10-24T08:58:05.730" v="3146" actId="1076"/>
          <ac:spMkLst>
            <pc:docMk/>
            <pc:sldMk cId="604990310" sldId="1539"/>
            <ac:spMk id="31" creationId="{454936C8-50B0-4BCA-81B0-67851C047163}"/>
          </ac:spMkLst>
        </pc:spChg>
        <pc:spChg chg="mod">
          <ac:chgData name="msftFan Yang" userId="41cd67eaa387025b" providerId="LiveId" clId="{7B7C7E5A-FF28-438E-8833-C4DF9874831B}" dt="2018-10-24T08:58:05.730" v="3146" actId="1076"/>
          <ac:spMkLst>
            <pc:docMk/>
            <pc:sldMk cId="604990310" sldId="1539"/>
            <ac:spMk id="32" creationId="{B4EE8DFF-2067-4F9C-9C64-68D235DC568C}"/>
          </ac:spMkLst>
        </pc:spChg>
        <pc:spChg chg="mod">
          <ac:chgData name="msftFan Yang" userId="41cd67eaa387025b" providerId="LiveId" clId="{7B7C7E5A-FF28-438E-8833-C4DF9874831B}" dt="2018-10-24T08:58:05.730" v="3146" actId="1076"/>
          <ac:spMkLst>
            <pc:docMk/>
            <pc:sldMk cId="604990310" sldId="1539"/>
            <ac:spMk id="45" creationId="{FA80A5F2-6366-4BD8-8729-8C54BD44725B}"/>
          </ac:spMkLst>
        </pc:spChg>
        <pc:spChg chg="mod">
          <ac:chgData name="msftFan Yang" userId="41cd67eaa387025b" providerId="LiveId" clId="{7B7C7E5A-FF28-438E-8833-C4DF9874831B}" dt="2018-10-24T08:58:05.730" v="3146" actId="1076"/>
          <ac:spMkLst>
            <pc:docMk/>
            <pc:sldMk cId="604990310" sldId="1539"/>
            <ac:spMk id="46" creationId="{F02A766E-F6FE-4086-97BC-E5028D6529A7}"/>
          </ac:spMkLst>
        </pc:spChg>
        <pc:spChg chg="mod">
          <ac:chgData name="msftFan Yang" userId="41cd67eaa387025b" providerId="LiveId" clId="{7B7C7E5A-FF28-438E-8833-C4DF9874831B}" dt="2018-10-24T08:58:05.730" v="3146" actId="1076"/>
          <ac:spMkLst>
            <pc:docMk/>
            <pc:sldMk cId="604990310" sldId="1539"/>
            <ac:spMk id="47" creationId="{66412FDD-022F-4B61-B728-BD887125F546}"/>
          </ac:spMkLst>
        </pc:spChg>
        <pc:spChg chg="mod">
          <ac:chgData name="msftFan Yang" userId="41cd67eaa387025b" providerId="LiveId" clId="{7B7C7E5A-FF28-438E-8833-C4DF9874831B}" dt="2018-10-24T08:58:05.730" v="3146" actId="1076"/>
          <ac:spMkLst>
            <pc:docMk/>
            <pc:sldMk cId="604990310" sldId="1539"/>
            <ac:spMk id="48" creationId="{F65B38A6-5F40-4DE2-AAC9-A92ED78C9E82}"/>
          </ac:spMkLst>
        </pc:spChg>
        <pc:spChg chg="mod">
          <ac:chgData name="msftFan Yang" userId="41cd67eaa387025b" providerId="LiveId" clId="{7B7C7E5A-FF28-438E-8833-C4DF9874831B}" dt="2018-10-24T08:58:05.730" v="3146" actId="1076"/>
          <ac:spMkLst>
            <pc:docMk/>
            <pc:sldMk cId="604990310" sldId="1539"/>
            <ac:spMk id="49" creationId="{5CAF3037-95F3-4760-9C0A-7600EBD1B2EE}"/>
          </ac:spMkLst>
        </pc:spChg>
        <pc:spChg chg="mod">
          <ac:chgData name="msftFan Yang" userId="41cd67eaa387025b" providerId="LiveId" clId="{7B7C7E5A-FF28-438E-8833-C4DF9874831B}" dt="2018-10-24T08:59:40.315" v="3194" actId="1036"/>
          <ac:spMkLst>
            <pc:docMk/>
            <pc:sldMk cId="604990310" sldId="1539"/>
            <ac:spMk id="50" creationId="{CF86E878-A8CE-4EAF-9FAA-877FF3C7D91A}"/>
          </ac:spMkLst>
        </pc:spChg>
        <pc:grpChg chg="mod">
          <ac:chgData name="msftFan Yang" userId="41cd67eaa387025b" providerId="LiveId" clId="{7B7C7E5A-FF28-438E-8833-C4DF9874831B}" dt="2018-10-24T08:58:05.730" v="3146" actId="1076"/>
          <ac:grpSpMkLst>
            <pc:docMk/>
            <pc:sldMk cId="604990310" sldId="1539"/>
            <ac:grpSpMk id="33" creationId="{AE0DDF84-C0FA-4795-9CEA-9C16BED4B431}"/>
          </ac:grpSpMkLst>
        </pc:grpChg>
        <pc:grpChg chg="mod">
          <ac:chgData name="msftFan Yang" userId="41cd67eaa387025b" providerId="LiveId" clId="{7B7C7E5A-FF28-438E-8833-C4DF9874831B}" dt="2018-10-24T08:58:05.730" v="3146" actId="1076"/>
          <ac:grpSpMkLst>
            <pc:docMk/>
            <pc:sldMk cId="604990310" sldId="1539"/>
            <ac:grpSpMk id="36" creationId="{7E3D3B5D-CDBE-4EF0-ADB3-006AB66BBE2D}"/>
          </ac:grpSpMkLst>
        </pc:grpChg>
        <pc:grpChg chg="mod">
          <ac:chgData name="msftFan Yang" userId="41cd67eaa387025b" providerId="LiveId" clId="{7B7C7E5A-FF28-438E-8833-C4DF9874831B}" dt="2018-10-24T08:58:05.730" v="3146" actId="1076"/>
          <ac:grpSpMkLst>
            <pc:docMk/>
            <pc:sldMk cId="604990310" sldId="1539"/>
            <ac:grpSpMk id="39" creationId="{7944997B-ED71-4288-95A1-D6FCF652F0CD}"/>
          </ac:grpSpMkLst>
        </pc:grpChg>
        <pc:picChg chg="mod">
          <ac:chgData name="msftFan Yang" userId="41cd67eaa387025b" providerId="LiveId" clId="{7B7C7E5A-FF28-438E-8833-C4DF9874831B}" dt="2018-10-24T08:58:05.730" v="3146" actId="1076"/>
          <ac:picMkLst>
            <pc:docMk/>
            <pc:sldMk cId="604990310" sldId="1539"/>
            <ac:picMk id="42" creationId="{1A903ED7-FDAD-43E8-ACB6-EEE35BDB0A6F}"/>
          </ac:picMkLst>
        </pc:picChg>
        <pc:cxnChg chg="mod">
          <ac:chgData name="msftFan Yang" userId="41cd67eaa387025b" providerId="LiveId" clId="{7B7C7E5A-FF28-438E-8833-C4DF9874831B}" dt="2018-10-24T08:58:05.730" v="3146" actId="1076"/>
          <ac:cxnSpMkLst>
            <pc:docMk/>
            <pc:sldMk cId="604990310" sldId="1539"/>
            <ac:cxnSpMk id="43" creationId="{19D292F3-9B72-448D-9122-32F973275126}"/>
          </ac:cxnSpMkLst>
        </pc:cxnChg>
        <pc:cxnChg chg="mod">
          <ac:chgData name="msftFan Yang" userId="41cd67eaa387025b" providerId="LiveId" clId="{7B7C7E5A-FF28-438E-8833-C4DF9874831B}" dt="2018-10-24T08:58:05.730" v="3146" actId="1076"/>
          <ac:cxnSpMkLst>
            <pc:docMk/>
            <pc:sldMk cId="604990310" sldId="1539"/>
            <ac:cxnSpMk id="44" creationId="{5ADC1D28-37A9-4170-93FF-1A74EA54A8B2}"/>
          </ac:cxnSpMkLst>
        </pc:cxnChg>
      </pc:sldChg>
      <pc:sldChg chg="modSp">
        <pc:chgData name="msftFan Yang" userId="41cd67eaa387025b" providerId="LiveId" clId="{7B7C7E5A-FF28-438E-8833-C4DF9874831B}" dt="2018-10-24T11:15:39.652" v="5716" actId="20577"/>
        <pc:sldMkLst>
          <pc:docMk/>
          <pc:sldMk cId="409846281" sldId="1540"/>
        </pc:sldMkLst>
        <pc:spChg chg="mod">
          <ac:chgData name="msftFan Yang" userId="41cd67eaa387025b" providerId="LiveId" clId="{7B7C7E5A-FF28-438E-8833-C4DF9874831B}" dt="2018-10-24T11:15:39.652" v="5716" actId="20577"/>
          <ac:spMkLst>
            <pc:docMk/>
            <pc:sldMk cId="409846281" sldId="1540"/>
            <ac:spMk id="3" creationId="{36405AEA-A888-4A13-8142-F1D51D75C03C}"/>
          </ac:spMkLst>
        </pc:spChg>
      </pc:sldChg>
      <pc:sldChg chg="modSp">
        <pc:chgData name="msftFan Yang" userId="41cd67eaa387025b" providerId="LiveId" clId="{7B7C7E5A-FF28-438E-8833-C4DF9874831B}" dt="2018-10-24T10:48:20.597" v="4931" actId="20577"/>
        <pc:sldMkLst>
          <pc:docMk/>
          <pc:sldMk cId="793696035" sldId="1542"/>
        </pc:sldMkLst>
        <pc:spChg chg="mod">
          <ac:chgData name="msftFan Yang" userId="41cd67eaa387025b" providerId="LiveId" clId="{7B7C7E5A-FF28-438E-8833-C4DF9874831B}" dt="2018-10-24T10:48:20.597" v="4931" actId="20577"/>
          <ac:spMkLst>
            <pc:docMk/>
            <pc:sldMk cId="793696035" sldId="1542"/>
            <ac:spMk id="51" creationId="{FEB827E9-3B2C-4374-9E92-A83EA78CAC92}"/>
          </ac:spMkLst>
        </pc:spChg>
      </pc:sldChg>
      <pc:sldChg chg="addSp delSp modSp add">
        <pc:chgData name="msftFan Yang" userId="41cd67eaa387025b" providerId="LiveId" clId="{7B7C7E5A-FF28-438E-8833-C4DF9874831B}" dt="2018-10-24T09:37:29.004" v="3989" actId="1035"/>
        <pc:sldMkLst>
          <pc:docMk/>
          <pc:sldMk cId="3449429642" sldId="1547"/>
        </pc:sldMkLst>
        <pc:spChg chg="mod">
          <ac:chgData name="msftFan Yang" userId="41cd67eaa387025b" providerId="LiveId" clId="{7B7C7E5A-FF28-438E-8833-C4DF9874831B}" dt="2018-10-24T05:14:10.238" v="441" actId="6549"/>
          <ac:spMkLst>
            <pc:docMk/>
            <pc:sldMk cId="3449429642" sldId="1547"/>
            <ac:spMk id="2" creationId="{B98F1C57-C852-4EDE-98CE-F8EB344F9981}"/>
          </ac:spMkLst>
        </pc:spChg>
        <pc:spChg chg="mod">
          <ac:chgData name="msftFan Yang" userId="41cd67eaa387025b" providerId="LiveId" clId="{7B7C7E5A-FF28-438E-8833-C4DF9874831B}" dt="2018-10-24T09:37:29.004" v="3989" actId="1035"/>
          <ac:spMkLst>
            <pc:docMk/>
            <pc:sldMk cId="3449429642" sldId="1547"/>
            <ac:spMk id="3" creationId="{427A2CBD-F44A-4F1A-A08F-E32DF59E6146}"/>
          </ac:spMkLst>
        </pc:spChg>
        <pc:spChg chg="add mod">
          <ac:chgData name="msftFan Yang" userId="41cd67eaa387025b" providerId="LiveId" clId="{7B7C7E5A-FF28-438E-8833-C4DF9874831B}" dt="2018-10-24T09:37:29.004" v="3989" actId="1035"/>
          <ac:spMkLst>
            <pc:docMk/>
            <pc:sldMk cId="3449429642" sldId="1547"/>
            <ac:spMk id="10" creationId="{AB90E553-C5AB-4530-9950-750748D0700E}"/>
          </ac:spMkLst>
        </pc:spChg>
        <pc:picChg chg="add del mod">
          <ac:chgData name="msftFan Yang" userId="41cd67eaa387025b" providerId="LiveId" clId="{7B7C7E5A-FF28-438E-8833-C4DF9874831B}" dt="2018-10-23T11:34:34.856" v="357" actId="478"/>
          <ac:picMkLst>
            <pc:docMk/>
            <pc:sldMk cId="3449429642" sldId="1547"/>
            <ac:picMk id="5" creationId="{D53C09EF-D074-4096-A4FF-C3DAAD381063}"/>
          </ac:picMkLst>
        </pc:picChg>
        <pc:picChg chg="add del mod">
          <ac:chgData name="msftFan Yang" userId="41cd67eaa387025b" providerId="LiveId" clId="{7B7C7E5A-FF28-438E-8833-C4DF9874831B}" dt="2018-10-23T11:34:29.668" v="351" actId="478"/>
          <ac:picMkLst>
            <pc:docMk/>
            <pc:sldMk cId="3449429642" sldId="1547"/>
            <ac:picMk id="7" creationId="{892BD8BC-1D1D-4156-B0AE-7ADC99355CF1}"/>
          </ac:picMkLst>
        </pc:picChg>
        <pc:picChg chg="add mod">
          <ac:chgData name="msftFan Yang" userId="41cd67eaa387025b" providerId="LiveId" clId="{7B7C7E5A-FF28-438E-8833-C4DF9874831B}" dt="2018-10-24T09:37:29.004" v="3989" actId="1035"/>
          <ac:picMkLst>
            <pc:docMk/>
            <pc:sldMk cId="3449429642" sldId="1547"/>
            <ac:picMk id="9" creationId="{7A328FEF-CAE4-4826-BAF9-C5838798C4CF}"/>
          </ac:picMkLst>
        </pc:picChg>
        <pc:picChg chg="add mod">
          <ac:chgData name="msftFan Yang" userId="41cd67eaa387025b" providerId="LiveId" clId="{7B7C7E5A-FF28-438E-8833-C4DF9874831B}" dt="2018-10-24T09:37:29.004" v="3989" actId="1035"/>
          <ac:picMkLst>
            <pc:docMk/>
            <pc:sldMk cId="3449429642" sldId="1547"/>
            <ac:picMk id="12" creationId="{62A99E86-4D32-4A45-9568-B78C389C56BB}"/>
          </ac:picMkLst>
        </pc:picChg>
      </pc:sldChg>
      <pc:sldChg chg="modSp add">
        <pc:chgData name="msftFan Yang" userId="41cd67eaa387025b" providerId="LiveId" clId="{7B7C7E5A-FF28-438E-8833-C4DF9874831B}" dt="2018-10-24T07:34:01.686" v="2402" actId="20577"/>
        <pc:sldMkLst>
          <pc:docMk/>
          <pc:sldMk cId="772759723" sldId="1548"/>
        </pc:sldMkLst>
        <pc:spChg chg="mod">
          <ac:chgData name="msftFan Yang" userId="41cd67eaa387025b" providerId="LiveId" clId="{7B7C7E5A-FF28-438E-8833-C4DF9874831B}" dt="2018-10-24T05:39:23.461" v="519" actId="20577"/>
          <ac:spMkLst>
            <pc:docMk/>
            <pc:sldMk cId="772759723" sldId="1548"/>
            <ac:spMk id="2" creationId="{875B81DF-83E4-4291-A5CA-2E8477D5ECE9}"/>
          </ac:spMkLst>
        </pc:spChg>
        <pc:spChg chg="mod">
          <ac:chgData name="msftFan Yang" userId="41cd67eaa387025b" providerId="LiveId" clId="{7B7C7E5A-FF28-438E-8833-C4DF9874831B}" dt="2018-10-24T07:34:01.686" v="2402" actId="20577"/>
          <ac:spMkLst>
            <pc:docMk/>
            <pc:sldMk cId="772759723" sldId="1548"/>
            <ac:spMk id="3" creationId="{83EE6063-174D-44FD-BF65-4327BE472250}"/>
          </ac:spMkLst>
        </pc:spChg>
      </pc:sldChg>
      <pc:sldChg chg="addSp delSp modSp add mod setBg setClrOvrMap">
        <pc:chgData name="msftFan Yang" userId="41cd67eaa387025b" providerId="LiveId" clId="{7B7C7E5A-FF28-438E-8833-C4DF9874831B}" dt="2018-10-24T10:53:37.588" v="5083" actId="20577"/>
        <pc:sldMkLst>
          <pc:docMk/>
          <pc:sldMk cId="455094951" sldId="1549"/>
        </pc:sldMkLst>
        <pc:spChg chg="add del mod">
          <ac:chgData name="msftFan Yang" userId="41cd67eaa387025b" providerId="LiveId" clId="{7B7C7E5A-FF28-438E-8833-C4DF9874831B}" dt="2018-10-24T05:56:30.837" v="1026" actId="26606"/>
          <ac:spMkLst>
            <pc:docMk/>
            <pc:sldMk cId="455094951" sldId="1549"/>
            <ac:spMk id="2" creationId="{3018FD89-70BE-4194-BFF7-B5357CDCA262}"/>
          </ac:spMkLst>
        </pc:spChg>
        <pc:spChg chg="add del mod">
          <ac:chgData name="msftFan Yang" userId="41cd67eaa387025b" providerId="LiveId" clId="{7B7C7E5A-FF28-438E-8833-C4DF9874831B}" dt="2018-10-24T05:56:30.837" v="1026" actId="26606"/>
          <ac:spMkLst>
            <pc:docMk/>
            <pc:sldMk cId="455094951" sldId="1549"/>
            <ac:spMk id="3" creationId="{C31B6CAE-BE33-400D-90CB-02A85BF26DF4}"/>
          </ac:spMkLst>
        </pc:spChg>
        <pc:spChg chg="add del">
          <ac:chgData name="msftFan Yang" userId="41cd67eaa387025b" providerId="LiveId" clId="{7B7C7E5A-FF28-438E-8833-C4DF9874831B}" dt="2018-10-24T05:56:30.837" v="1025" actId="26606"/>
          <ac:spMkLst>
            <pc:docMk/>
            <pc:sldMk cId="455094951" sldId="1549"/>
            <ac:spMk id="6" creationId="{AFA67CD3-AB4E-4A7A-BEB8-53C445D8C44E}"/>
          </ac:spMkLst>
        </pc:spChg>
        <pc:spChg chg="add del">
          <ac:chgData name="msftFan Yang" userId="41cd67eaa387025b" providerId="LiveId" clId="{7B7C7E5A-FF28-438E-8833-C4DF9874831B}" dt="2018-10-24T05:56:30.837" v="1025" actId="26606"/>
          <ac:spMkLst>
            <pc:docMk/>
            <pc:sldMk cId="455094951" sldId="1549"/>
            <ac:spMk id="8" creationId="{3018FD89-70BE-4194-BFF7-B5357CDCA262}"/>
          </ac:spMkLst>
        </pc:spChg>
        <pc:spChg chg="add del">
          <ac:chgData name="msftFan Yang" userId="41cd67eaa387025b" providerId="LiveId" clId="{7B7C7E5A-FF28-438E-8833-C4DF9874831B}" dt="2018-10-24T05:56:22.826" v="1019" actId="26606"/>
          <ac:spMkLst>
            <pc:docMk/>
            <pc:sldMk cId="455094951" sldId="1549"/>
            <ac:spMk id="9" creationId="{E862BE82-D00D-42C1-BF16-93AA37870C32}"/>
          </ac:spMkLst>
        </pc:spChg>
        <pc:spChg chg="add del">
          <ac:chgData name="msftFan Yang" userId="41cd67eaa387025b" providerId="LiveId" clId="{7B7C7E5A-FF28-438E-8833-C4DF9874831B}" dt="2018-10-24T05:56:30.837" v="1025" actId="26606"/>
          <ac:spMkLst>
            <pc:docMk/>
            <pc:sldMk cId="455094951" sldId="1549"/>
            <ac:spMk id="10" creationId="{339C8D78-A644-462F-B674-F440635E5353}"/>
          </ac:spMkLst>
        </pc:spChg>
        <pc:spChg chg="add del">
          <ac:chgData name="msftFan Yang" userId="41cd67eaa387025b" providerId="LiveId" clId="{7B7C7E5A-FF28-438E-8833-C4DF9874831B}" dt="2018-10-24T05:56:22.826" v="1019" actId="26606"/>
          <ac:spMkLst>
            <pc:docMk/>
            <pc:sldMk cId="455094951" sldId="1549"/>
            <ac:spMk id="11" creationId="{F6D92C2D-1D3D-4974-918C-06579FB354A9}"/>
          </ac:spMkLst>
        </pc:spChg>
        <pc:spChg chg="add del">
          <ac:chgData name="msftFan Yang" userId="41cd67eaa387025b" providerId="LiveId" clId="{7B7C7E5A-FF28-438E-8833-C4DF9874831B}" dt="2018-10-24T05:56:30.837" v="1025" actId="26606"/>
          <ac:spMkLst>
            <pc:docMk/>
            <pc:sldMk cId="455094951" sldId="1549"/>
            <ac:spMk id="12" creationId="{C31B6CAE-BE33-400D-90CB-02A85BF26DF4}"/>
          </ac:spMkLst>
        </pc:spChg>
        <pc:spChg chg="add del">
          <ac:chgData name="msftFan Yang" userId="41cd67eaa387025b" providerId="LiveId" clId="{7B7C7E5A-FF28-438E-8833-C4DF9874831B}" dt="2018-10-24T05:56:24.345" v="1021" actId="26606"/>
          <ac:spMkLst>
            <pc:docMk/>
            <pc:sldMk cId="455094951" sldId="1549"/>
            <ac:spMk id="13" creationId="{CF62D2A7-8207-488C-9F46-316BA81A16C8}"/>
          </ac:spMkLst>
        </pc:spChg>
        <pc:spChg chg="add del">
          <ac:chgData name="msftFan Yang" userId="41cd67eaa387025b" providerId="LiveId" clId="{7B7C7E5A-FF28-438E-8833-C4DF9874831B}" dt="2018-10-24T05:56:24.345" v="1021" actId="26606"/>
          <ac:spMkLst>
            <pc:docMk/>
            <pc:sldMk cId="455094951" sldId="1549"/>
            <ac:spMk id="14" creationId="{52AC6D7F-F068-4E11-BB06-F601D89BB980}"/>
          </ac:spMkLst>
        </pc:spChg>
        <pc:spChg chg="add mod">
          <ac:chgData name="msftFan Yang" userId="41cd67eaa387025b" providerId="LiveId" clId="{7B7C7E5A-FF28-438E-8833-C4DF9874831B}" dt="2018-10-24T07:12:44.422" v="1967" actId="6549"/>
          <ac:spMkLst>
            <pc:docMk/>
            <pc:sldMk cId="455094951" sldId="1549"/>
            <ac:spMk id="15" creationId="{39CAF840-D82F-4352-94B4-DAE77CFFFC2E}"/>
          </ac:spMkLst>
        </pc:spChg>
        <pc:spChg chg="add mod">
          <ac:chgData name="msftFan Yang" userId="41cd67eaa387025b" providerId="LiveId" clId="{7B7C7E5A-FF28-438E-8833-C4DF9874831B}" dt="2018-10-24T10:53:37.588" v="5083" actId="20577"/>
          <ac:spMkLst>
            <pc:docMk/>
            <pc:sldMk cId="455094951" sldId="1549"/>
            <ac:spMk id="16" creationId="{77B35F24-7BA1-4275-9D65-4072F070B83D}"/>
          </ac:spMkLst>
        </pc:spChg>
        <pc:picChg chg="add del mod">
          <ac:chgData name="msftFan Yang" userId="41cd67eaa387025b" providerId="LiveId" clId="{7B7C7E5A-FF28-438E-8833-C4DF9874831B}" dt="2018-10-24T07:38:38.479" v="2407"/>
          <ac:picMkLst>
            <pc:docMk/>
            <pc:sldMk cId="455094951" sldId="1549"/>
            <ac:picMk id="2" creationId="{7D094C07-0862-42F6-9A13-14130A367B4D}"/>
          </ac:picMkLst>
        </pc:picChg>
        <pc:picChg chg="add del mod">
          <ac:chgData name="msftFan Yang" userId="41cd67eaa387025b" providerId="LiveId" clId="{7B7C7E5A-FF28-438E-8833-C4DF9874831B}" dt="2018-10-24T06:34:07.528" v="1121" actId="478"/>
          <ac:picMkLst>
            <pc:docMk/>
            <pc:sldMk cId="455094951" sldId="1549"/>
            <ac:picMk id="4" creationId="{0252A703-BEFA-47F9-91E5-132BD1C5D9BC}"/>
          </ac:picMkLst>
        </pc:picChg>
        <pc:picChg chg="add del mod">
          <ac:chgData name="msftFan Yang" userId="41cd67eaa387025b" providerId="LiveId" clId="{7B7C7E5A-FF28-438E-8833-C4DF9874831B}" dt="2018-10-24T07:24:06.212" v="2115" actId="478"/>
          <ac:picMkLst>
            <pc:docMk/>
            <pc:sldMk cId="455094951" sldId="1549"/>
            <ac:picMk id="5" creationId="{267F62DA-9C7D-4B23-A3A5-6476F2B5A007}"/>
          </ac:picMkLst>
        </pc:picChg>
        <pc:picChg chg="add del">
          <ac:chgData name="msftFan Yang" userId="41cd67eaa387025b" providerId="LiveId" clId="{7B7C7E5A-FF28-438E-8833-C4DF9874831B}" dt="2018-10-24T05:56:30.837" v="1025" actId="26606"/>
          <ac:picMkLst>
            <pc:docMk/>
            <pc:sldMk cId="455094951" sldId="1549"/>
            <ac:picMk id="7" creationId="{07CF545F-9C2E-4446-97CD-AD92990C2B68}"/>
          </ac:picMkLst>
        </pc:picChg>
      </pc:sldChg>
      <pc:sldChg chg="addSp delSp modSp add">
        <pc:chgData name="msftFan Yang" userId="41cd67eaa387025b" providerId="LiveId" clId="{7B7C7E5A-FF28-438E-8833-C4DF9874831B}" dt="2018-10-24T09:40:15.128" v="4044" actId="20577"/>
        <pc:sldMkLst>
          <pc:docMk/>
          <pc:sldMk cId="4182475814" sldId="1551"/>
        </pc:sldMkLst>
        <pc:spChg chg="mod">
          <ac:chgData name="msftFan Yang" userId="41cd67eaa387025b" providerId="LiveId" clId="{7B7C7E5A-FF28-438E-8833-C4DF9874831B}" dt="2018-10-24T08:52:14.145" v="3113" actId="20577"/>
          <ac:spMkLst>
            <pc:docMk/>
            <pc:sldMk cId="4182475814" sldId="1551"/>
            <ac:spMk id="2" creationId="{F5012B06-7183-43AF-9225-C76C8B6A82CF}"/>
          </ac:spMkLst>
        </pc:spChg>
        <pc:spChg chg="mod">
          <ac:chgData name="msftFan Yang" userId="41cd67eaa387025b" providerId="LiveId" clId="{7B7C7E5A-FF28-438E-8833-C4DF9874831B}" dt="2018-10-24T09:40:15.128" v="4044" actId="20577"/>
          <ac:spMkLst>
            <pc:docMk/>
            <pc:sldMk cId="4182475814" sldId="1551"/>
            <ac:spMk id="3" creationId="{8066B509-90EB-4E06-A8EF-094ABA2FEFC9}"/>
          </ac:spMkLst>
        </pc:spChg>
        <pc:picChg chg="add del mod">
          <ac:chgData name="msftFan Yang" userId="41cd67eaa387025b" providerId="LiveId" clId="{7B7C7E5A-FF28-438E-8833-C4DF9874831B}" dt="2018-10-24T08:24:56.140" v="2598" actId="478"/>
          <ac:picMkLst>
            <pc:docMk/>
            <pc:sldMk cId="4182475814" sldId="1551"/>
            <ac:picMk id="4" creationId="{F898A01E-F043-42B4-BFF6-3189A1CDA838}"/>
          </ac:picMkLst>
        </pc:picChg>
        <pc:picChg chg="add del mod">
          <ac:chgData name="msftFan Yang" userId="41cd67eaa387025b" providerId="LiveId" clId="{7B7C7E5A-FF28-438E-8833-C4DF9874831B}" dt="2018-10-24T08:26:39.806" v="2608" actId="478"/>
          <ac:picMkLst>
            <pc:docMk/>
            <pc:sldMk cId="4182475814" sldId="1551"/>
            <ac:picMk id="5" creationId="{7672B7EA-C17E-4490-BB4C-46073721ED7D}"/>
          </ac:picMkLst>
        </pc:picChg>
        <pc:picChg chg="add del mod">
          <ac:chgData name="msftFan Yang" userId="41cd67eaa387025b" providerId="LiveId" clId="{7B7C7E5A-FF28-438E-8833-C4DF9874831B}" dt="2018-10-24T08:45:23.535" v="3022" actId="478"/>
          <ac:picMkLst>
            <pc:docMk/>
            <pc:sldMk cId="4182475814" sldId="1551"/>
            <ac:picMk id="6" creationId="{EEEFC08B-372E-4EF1-82B4-0D182A6C9A94}"/>
          </ac:picMkLst>
        </pc:picChg>
        <pc:picChg chg="add mod">
          <ac:chgData name="msftFan Yang" userId="41cd67eaa387025b" providerId="LiveId" clId="{7B7C7E5A-FF28-438E-8833-C4DF9874831B}" dt="2018-10-24T08:46:15.720" v="3037" actId="1036"/>
          <ac:picMkLst>
            <pc:docMk/>
            <pc:sldMk cId="4182475814" sldId="1551"/>
            <ac:picMk id="7" creationId="{E7D4BC79-E51B-4613-947E-035EC941DC0D}"/>
          </ac:picMkLst>
        </pc:picChg>
      </pc:sldChg>
      <pc:sldChg chg="addSp modSp add">
        <pc:chgData name="msftFan Yang" userId="41cd67eaa387025b" providerId="LiveId" clId="{7B7C7E5A-FF28-438E-8833-C4DF9874831B}" dt="2018-10-24T09:33:29.343" v="3963" actId="1037"/>
        <pc:sldMkLst>
          <pc:docMk/>
          <pc:sldMk cId="1697160154" sldId="1552"/>
        </pc:sldMkLst>
        <pc:spChg chg="mod">
          <ac:chgData name="msftFan Yang" userId="41cd67eaa387025b" providerId="LiveId" clId="{7B7C7E5A-FF28-438E-8833-C4DF9874831B}" dt="2018-10-24T09:05:43.355" v="3347" actId="20577"/>
          <ac:spMkLst>
            <pc:docMk/>
            <pc:sldMk cId="1697160154" sldId="1552"/>
            <ac:spMk id="2" creationId="{0139613C-2BFE-4FB5-8807-99F5733ABC10}"/>
          </ac:spMkLst>
        </pc:spChg>
        <pc:spChg chg="mod ord">
          <ac:chgData name="msftFan Yang" userId="41cd67eaa387025b" providerId="LiveId" clId="{7B7C7E5A-FF28-438E-8833-C4DF9874831B}" dt="2018-10-24T09:33:16.227" v="3947" actId="27636"/>
          <ac:spMkLst>
            <pc:docMk/>
            <pc:sldMk cId="1697160154" sldId="1552"/>
            <ac:spMk id="3" creationId="{8B7CE2BB-BC10-44B8-B439-81B8E1A67719}"/>
          </ac:spMkLst>
        </pc:spChg>
        <pc:spChg chg="add mod">
          <ac:chgData name="msftFan Yang" userId="41cd67eaa387025b" providerId="LiveId" clId="{7B7C7E5A-FF28-438E-8833-C4DF9874831B}" dt="2018-10-24T09:31:13.348" v="3944" actId="1076"/>
          <ac:spMkLst>
            <pc:docMk/>
            <pc:sldMk cId="1697160154" sldId="1552"/>
            <ac:spMk id="6" creationId="{35F9DBBB-3485-47A0-BB98-F98BEF346D7E}"/>
          </ac:spMkLst>
        </pc:spChg>
        <pc:picChg chg="add mod ord">
          <ac:chgData name="msftFan Yang" userId="41cd67eaa387025b" providerId="LiveId" clId="{7B7C7E5A-FF28-438E-8833-C4DF9874831B}" dt="2018-10-24T09:33:29.343" v="3963" actId="1037"/>
          <ac:picMkLst>
            <pc:docMk/>
            <pc:sldMk cId="1697160154" sldId="1552"/>
            <ac:picMk id="5" creationId="{66E990B0-7662-4348-BA7D-7207BEBBD87F}"/>
          </ac:picMkLst>
        </pc:picChg>
      </pc:sldChg>
      <pc:sldChg chg="modSp add modNotesTx">
        <pc:chgData name="msftFan Yang" userId="41cd67eaa387025b" providerId="LiveId" clId="{7B7C7E5A-FF28-438E-8833-C4DF9874831B}" dt="2018-10-24T10:48:28.590" v="4935" actId="20577"/>
        <pc:sldMkLst>
          <pc:docMk/>
          <pc:sldMk cId="3403196526" sldId="1553"/>
        </pc:sldMkLst>
        <pc:spChg chg="mod">
          <ac:chgData name="msftFan Yang" userId="41cd67eaa387025b" providerId="LiveId" clId="{7B7C7E5A-FF28-438E-8833-C4DF9874831B}" dt="2018-10-24T10:48:28.590" v="4935" actId="20577"/>
          <ac:spMkLst>
            <pc:docMk/>
            <pc:sldMk cId="3403196526" sldId="1553"/>
            <ac:spMk id="2" creationId="{2D4238C7-3956-49BE-A185-4E7615E67361}"/>
          </ac:spMkLst>
        </pc:spChg>
        <pc:spChg chg="mod">
          <ac:chgData name="msftFan Yang" userId="41cd67eaa387025b" providerId="LiveId" clId="{7B7C7E5A-FF28-438E-8833-C4DF9874831B}" dt="2018-10-24T10:42:19.871" v="4894" actId="20577"/>
          <ac:spMkLst>
            <pc:docMk/>
            <pc:sldMk cId="3403196526" sldId="1553"/>
            <ac:spMk id="3" creationId="{2E76FF9B-F204-4017-8CB6-C8A8D54FDDD3}"/>
          </ac:spMkLst>
        </pc:spChg>
      </pc:sldChg>
      <pc:sldChg chg="modSp add ord">
        <pc:chgData name="msftFan Yang" userId="41cd67eaa387025b" providerId="LiveId" clId="{7B7C7E5A-FF28-438E-8833-C4DF9874831B}" dt="2018-10-24T10:48:44.265" v="4940"/>
        <pc:sldMkLst>
          <pc:docMk/>
          <pc:sldMk cId="2101349268" sldId="1554"/>
        </pc:sldMkLst>
        <pc:spChg chg="mod">
          <ac:chgData name="msftFan Yang" userId="41cd67eaa387025b" providerId="LiveId" clId="{7B7C7E5A-FF28-438E-8833-C4DF9874831B}" dt="2018-10-24T10:48:38.939" v="4939" actId="20577"/>
          <ac:spMkLst>
            <pc:docMk/>
            <pc:sldMk cId="2101349268" sldId="1554"/>
            <ac:spMk id="2" creationId="{16F95281-185E-4E8B-B237-8EB9B91DFE7C}"/>
          </ac:spMkLst>
        </pc:spChg>
        <pc:spChg chg="mod">
          <ac:chgData name="msftFan Yang" userId="41cd67eaa387025b" providerId="LiveId" clId="{7B7C7E5A-FF28-438E-8833-C4DF9874831B}" dt="2018-10-24T10:41:49.011" v="4856" actId="20577"/>
          <ac:spMkLst>
            <pc:docMk/>
            <pc:sldMk cId="2101349268" sldId="1554"/>
            <ac:spMk id="3" creationId="{1BFB7210-D686-468A-909B-E87DA804A62C}"/>
          </ac:spMkLst>
        </pc:spChg>
      </pc:sldChg>
      <pc:sldChg chg="addSp modSp add">
        <pc:chgData name="msftFan Yang" userId="41cd67eaa387025b" providerId="LiveId" clId="{7B7C7E5A-FF28-438E-8833-C4DF9874831B}" dt="2018-10-24T11:17:57.750" v="5780" actId="1037"/>
        <pc:sldMkLst>
          <pc:docMk/>
          <pc:sldMk cId="169302936" sldId="1556"/>
        </pc:sldMkLst>
        <pc:spChg chg="mod">
          <ac:chgData name="msftFan Yang" userId="41cd67eaa387025b" providerId="LiveId" clId="{7B7C7E5A-FF28-438E-8833-C4DF9874831B}" dt="2018-10-24T10:51:04.285" v="5070" actId="6549"/>
          <ac:spMkLst>
            <pc:docMk/>
            <pc:sldMk cId="169302936" sldId="1556"/>
            <ac:spMk id="2" creationId="{2A6C9D49-A0F0-4A73-B12A-9582037F23B5}"/>
          </ac:spMkLst>
        </pc:spChg>
        <pc:spChg chg="mod">
          <ac:chgData name="msftFan Yang" userId="41cd67eaa387025b" providerId="LiveId" clId="{7B7C7E5A-FF28-438E-8833-C4DF9874831B}" dt="2018-10-24T11:17:47.960" v="5761" actId="6549"/>
          <ac:spMkLst>
            <pc:docMk/>
            <pc:sldMk cId="169302936" sldId="1556"/>
            <ac:spMk id="3" creationId="{E2513BCC-71DB-44CE-8B08-8CB6B7C55E97}"/>
          </ac:spMkLst>
        </pc:spChg>
        <pc:picChg chg="add mod">
          <ac:chgData name="msftFan Yang" userId="41cd67eaa387025b" providerId="LiveId" clId="{7B7C7E5A-FF28-438E-8833-C4DF9874831B}" dt="2018-10-24T11:17:57.750" v="5780" actId="1037"/>
          <ac:picMkLst>
            <pc:docMk/>
            <pc:sldMk cId="169302936" sldId="1556"/>
            <ac:picMk id="5" creationId="{3953DB67-5CFB-4FBC-B8D7-07C532FA71AB}"/>
          </ac:picMkLst>
        </pc:picChg>
        <pc:picChg chg="add mod">
          <ac:chgData name="msftFan Yang" userId="41cd67eaa387025b" providerId="LiveId" clId="{7B7C7E5A-FF28-438E-8833-C4DF9874831B}" dt="2018-10-24T11:17:57.750" v="5780" actId="1037"/>
          <ac:picMkLst>
            <pc:docMk/>
            <pc:sldMk cId="169302936" sldId="1556"/>
            <ac:picMk id="7" creationId="{4F7FD1CD-C800-4102-B2CC-2525EE85BCEB}"/>
          </ac:picMkLst>
        </pc:picChg>
      </pc:sldChg>
      <pc:sldMasterChg chg="modSldLayout">
        <pc:chgData name="msftFan Yang" userId="41cd67eaa387025b" providerId="LiveId" clId="{7B7C7E5A-FF28-438E-8833-C4DF9874831B}" dt="2018-10-23T01:41:32.040" v="109" actId="478"/>
        <pc:sldMasterMkLst>
          <pc:docMk/>
          <pc:sldMasterMk cId="1974525479" sldId="2147483648"/>
        </pc:sldMasterMkLst>
        <pc:sldLayoutChg chg="addSp delSp modSp">
          <pc:chgData name="msftFan Yang" userId="41cd67eaa387025b" providerId="LiveId" clId="{7B7C7E5A-FF28-438E-8833-C4DF9874831B}" dt="2018-10-23T01:41:32.040" v="109" actId="478"/>
          <pc:sldLayoutMkLst>
            <pc:docMk/>
            <pc:sldMasterMk cId="1974525479" sldId="2147483648"/>
            <pc:sldLayoutMk cId="506288504" sldId="2147483653"/>
          </pc:sldLayoutMkLst>
          <pc:picChg chg="add del mod">
            <ac:chgData name="msftFan Yang" userId="41cd67eaa387025b" providerId="LiveId" clId="{7B7C7E5A-FF28-438E-8833-C4DF9874831B}" dt="2018-10-23T01:41:32.040" v="109" actId="478"/>
            <ac:picMkLst>
              <pc:docMk/>
              <pc:sldMasterMk cId="1974525479" sldId="2147483648"/>
              <pc:sldLayoutMk cId="506288504" sldId="2147483653"/>
              <ac:picMk id="15" creationId="{72C4D60A-01FF-4321-B56C-E5276B1FF431}"/>
            </ac:picMkLst>
          </pc:picChg>
        </pc:sldLayoutChg>
      </pc:sldMasterChg>
    </pc:docChg>
  </pc:docChgLst>
  <pc:docChgLst>
    <pc:chgData name="msftFan Yang" userId="41cd67eaa387025b" providerId="LiveId" clId="{A37C1FDD-E64B-48F0-9FCF-CA83E5647C27}"/>
  </pc:docChgLst>
  <pc:docChgLst>
    <pc:chgData name="msftFan Yang" userId="41cd67eaa387025b" providerId="LiveId" clId="{02BC20B7-95B3-4DE5-A50C-D453FC8D5012}"/>
    <pc:docChg chg="undo custSel addSld delSld modSld modSection">
      <pc:chgData name="msftFan Yang" userId="41cd67eaa387025b" providerId="LiveId" clId="{02BC20B7-95B3-4DE5-A50C-D453FC8D5012}" dt="2018-12-14T05:57:31.708" v="1054" actId="20577"/>
      <pc:docMkLst>
        <pc:docMk/>
      </pc:docMkLst>
      <pc:sldChg chg="modSp">
        <pc:chgData name="msftFan Yang" userId="41cd67eaa387025b" providerId="LiveId" clId="{02BC20B7-95B3-4DE5-A50C-D453FC8D5012}" dt="2018-12-14T03:33:57.291" v="240" actId="20577"/>
        <pc:sldMkLst>
          <pc:docMk/>
          <pc:sldMk cId="2147738950" sldId="261"/>
        </pc:sldMkLst>
        <pc:spChg chg="mod">
          <ac:chgData name="msftFan Yang" userId="41cd67eaa387025b" providerId="LiveId" clId="{02BC20B7-95B3-4DE5-A50C-D453FC8D5012}" dt="2018-12-14T03:33:57.291" v="240" actId="20577"/>
          <ac:spMkLst>
            <pc:docMk/>
            <pc:sldMk cId="2147738950" sldId="261"/>
            <ac:spMk id="4" creationId="{8A5989A1-EC8A-4B4A-A071-FB2B71CD7CEE}"/>
          </ac:spMkLst>
        </pc:spChg>
      </pc:sldChg>
      <pc:sldChg chg="modSp">
        <pc:chgData name="msftFan Yang" userId="41cd67eaa387025b" providerId="LiveId" clId="{02BC20B7-95B3-4DE5-A50C-D453FC8D5012}" dt="2018-12-11T08:43:20.842" v="24" actId="6549"/>
        <pc:sldMkLst>
          <pc:docMk/>
          <pc:sldMk cId="3428540268" sldId="1530"/>
        </pc:sldMkLst>
        <pc:spChg chg="mod">
          <ac:chgData name="msftFan Yang" userId="41cd67eaa387025b" providerId="LiveId" clId="{02BC20B7-95B3-4DE5-A50C-D453FC8D5012}" dt="2018-12-11T08:43:20.842" v="24" actId="6549"/>
          <ac:spMkLst>
            <pc:docMk/>
            <pc:sldMk cId="3428540268" sldId="1530"/>
            <ac:spMk id="7" creationId="{84C5EECE-8689-4880-A204-046AC819568E}"/>
          </ac:spMkLst>
        </pc:spChg>
      </pc:sldChg>
      <pc:sldChg chg="modSp">
        <pc:chgData name="msftFan Yang" userId="41cd67eaa387025b" providerId="LiveId" clId="{02BC20B7-95B3-4DE5-A50C-D453FC8D5012}" dt="2018-12-14T05:56:31.329" v="1043" actId="20577"/>
        <pc:sldMkLst>
          <pc:docMk/>
          <pc:sldMk cId="2997441927" sldId="1531"/>
        </pc:sldMkLst>
        <pc:spChg chg="mod">
          <ac:chgData name="msftFan Yang" userId="41cd67eaa387025b" providerId="LiveId" clId="{02BC20B7-95B3-4DE5-A50C-D453FC8D5012}" dt="2018-12-14T05:56:31.329" v="1043" actId="20577"/>
          <ac:spMkLst>
            <pc:docMk/>
            <pc:sldMk cId="2997441927" sldId="1531"/>
            <ac:spMk id="4" creationId="{8A5989A1-EC8A-4B4A-A071-FB2B71CD7CEE}"/>
          </ac:spMkLst>
        </pc:spChg>
      </pc:sldChg>
      <pc:sldChg chg="modSp modTransition">
        <pc:chgData name="msftFan Yang" userId="41cd67eaa387025b" providerId="LiveId" clId="{02BC20B7-95B3-4DE5-A50C-D453FC8D5012}" dt="2018-12-11T10:16:49.165" v="102"/>
        <pc:sldMkLst>
          <pc:docMk/>
          <pc:sldMk cId="2077617272" sldId="1537"/>
        </pc:sldMkLst>
        <pc:spChg chg="mod">
          <ac:chgData name="msftFan Yang" userId="41cd67eaa387025b" providerId="LiveId" clId="{02BC20B7-95B3-4DE5-A50C-D453FC8D5012}" dt="2018-12-11T10:16:42.509" v="101" actId="6549"/>
          <ac:spMkLst>
            <pc:docMk/>
            <pc:sldMk cId="2077617272" sldId="1537"/>
            <ac:spMk id="2" creationId="{991A91C0-52FF-4D5B-B1B2-AFEAF9513740}"/>
          </ac:spMkLst>
        </pc:spChg>
        <pc:spChg chg="mod">
          <ac:chgData name="msftFan Yang" userId="41cd67eaa387025b" providerId="LiveId" clId="{02BC20B7-95B3-4DE5-A50C-D453FC8D5012}" dt="2018-12-11T07:00:22.066" v="23" actId="20577"/>
          <ac:spMkLst>
            <pc:docMk/>
            <pc:sldMk cId="2077617272" sldId="1537"/>
            <ac:spMk id="3" creationId="{227B5DE7-7687-4278-BD01-9405B63EEA3A}"/>
          </ac:spMkLst>
        </pc:spChg>
      </pc:sldChg>
      <pc:sldChg chg="addSp delSp modSp">
        <pc:chgData name="msftFan Yang" userId="41cd67eaa387025b" providerId="LiveId" clId="{02BC20B7-95B3-4DE5-A50C-D453FC8D5012}" dt="2018-12-14T04:38:29.452" v="629" actId="6549"/>
        <pc:sldMkLst>
          <pc:docMk/>
          <pc:sldMk cId="604990310" sldId="1539"/>
        </pc:sldMkLst>
        <pc:spChg chg="mod">
          <ac:chgData name="msftFan Yang" userId="41cd67eaa387025b" providerId="LiveId" clId="{02BC20B7-95B3-4DE5-A50C-D453FC8D5012}" dt="2018-12-14T04:37:41.273" v="622" actId="1036"/>
          <ac:spMkLst>
            <pc:docMk/>
            <pc:sldMk cId="604990310" sldId="1539"/>
            <ac:spMk id="3" creationId="{73B61817-B03A-488D-93A0-06D015D03166}"/>
          </ac:spMkLst>
        </pc:spChg>
        <pc:spChg chg="add mod">
          <ac:chgData name="msftFan Yang" userId="41cd67eaa387025b" providerId="LiveId" clId="{02BC20B7-95B3-4DE5-A50C-D453FC8D5012}" dt="2018-12-14T04:37:41.273" v="622" actId="1036"/>
          <ac:spMkLst>
            <pc:docMk/>
            <pc:sldMk cId="604990310" sldId="1539"/>
            <ac:spMk id="4" creationId="{FCA32D8B-0D84-498E-8DBB-77D3D2D50CF6}"/>
          </ac:spMkLst>
        </pc:spChg>
        <pc:spChg chg="mod topLvl">
          <ac:chgData name="msftFan Yang" userId="41cd67eaa387025b" providerId="LiveId" clId="{02BC20B7-95B3-4DE5-A50C-D453FC8D5012}" dt="2018-12-14T04:37:41.273" v="622" actId="1036"/>
          <ac:spMkLst>
            <pc:docMk/>
            <pc:sldMk cId="604990310" sldId="1539"/>
            <ac:spMk id="27" creationId="{5AE4EDE4-60FB-4819-B99B-E6B2B9C63446}"/>
          </ac:spMkLst>
        </pc:spChg>
        <pc:spChg chg="mod topLvl">
          <ac:chgData name="msftFan Yang" userId="41cd67eaa387025b" providerId="LiveId" clId="{02BC20B7-95B3-4DE5-A50C-D453FC8D5012}" dt="2018-12-14T04:37:41.273" v="622" actId="1036"/>
          <ac:spMkLst>
            <pc:docMk/>
            <pc:sldMk cId="604990310" sldId="1539"/>
            <ac:spMk id="28" creationId="{579D08EE-31CE-492E-B9F8-82DB4AE73BA7}"/>
          </ac:spMkLst>
        </pc:spChg>
        <pc:spChg chg="mod topLvl">
          <ac:chgData name="msftFan Yang" userId="41cd67eaa387025b" providerId="LiveId" clId="{02BC20B7-95B3-4DE5-A50C-D453FC8D5012}" dt="2018-12-14T04:37:41.273" v="622" actId="1036"/>
          <ac:spMkLst>
            <pc:docMk/>
            <pc:sldMk cId="604990310" sldId="1539"/>
            <ac:spMk id="29" creationId="{ECDEE9F3-16B9-428F-89F1-721F504877D6}"/>
          </ac:spMkLst>
        </pc:spChg>
        <pc:spChg chg="mod topLvl">
          <ac:chgData name="msftFan Yang" userId="41cd67eaa387025b" providerId="LiveId" clId="{02BC20B7-95B3-4DE5-A50C-D453FC8D5012}" dt="2018-12-14T04:37:41.273" v="622" actId="1036"/>
          <ac:spMkLst>
            <pc:docMk/>
            <pc:sldMk cId="604990310" sldId="1539"/>
            <ac:spMk id="30" creationId="{235C9025-1181-4D82-9449-52A3B42AEA30}"/>
          </ac:spMkLst>
        </pc:spChg>
        <pc:spChg chg="mod topLvl">
          <ac:chgData name="msftFan Yang" userId="41cd67eaa387025b" providerId="LiveId" clId="{02BC20B7-95B3-4DE5-A50C-D453FC8D5012}" dt="2018-12-14T04:37:41.273" v="622" actId="1036"/>
          <ac:spMkLst>
            <pc:docMk/>
            <pc:sldMk cId="604990310" sldId="1539"/>
            <ac:spMk id="31" creationId="{454936C8-50B0-4BCA-81B0-67851C047163}"/>
          </ac:spMkLst>
        </pc:spChg>
        <pc:spChg chg="mod topLvl">
          <ac:chgData name="msftFan Yang" userId="41cd67eaa387025b" providerId="LiveId" clId="{02BC20B7-95B3-4DE5-A50C-D453FC8D5012}" dt="2018-12-14T04:37:41.273" v="622" actId="1036"/>
          <ac:spMkLst>
            <pc:docMk/>
            <pc:sldMk cId="604990310" sldId="1539"/>
            <ac:spMk id="32" creationId="{B4EE8DFF-2067-4F9C-9C64-68D235DC568C}"/>
          </ac:spMkLst>
        </pc:spChg>
        <pc:spChg chg="mod topLvl">
          <ac:chgData name="msftFan Yang" userId="41cd67eaa387025b" providerId="LiveId" clId="{02BC20B7-95B3-4DE5-A50C-D453FC8D5012}" dt="2018-12-14T04:38:22.208" v="627" actId="6549"/>
          <ac:spMkLst>
            <pc:docMk/>
            <pc:sldMk cId="604990310" sldId="1539"/>
            <ac:spMk id="34" creationId="{B1E3C609-9FFB-44D5-9C1C-09A16B16108E}"/>
          </ac:spMkLst>
        </pc:spChg>
        <pc:spChg chg="mod topLvl">
          <ac:chgData name="msftFan Yang" userId="41cd67eaa387025b" providerId="LiveId" clId="{02BC20B7-95B3-4DE5-A50C-D453FC8D5012}" dt="2018-12-14T04:37:58.204" v="623" actId="165"/>
          <ac:spMkLst>
            <pc:docMk/>
            <pc:sldMk cId="604990310" sldId="1539"/>
            <ac:spMk id="35" creationId="{EA43D9FF-B06F-4BB6-8F24-E5D4CE5F30F2}"/>
          </ac:spMkLst>
        </pc:spChg>
        <pc:spChg chg="mod topLvl">
          <ac:chgData name="msftFan Yang" userId="41cd67eaa387025b" providerId="LiveId" clId="{02BC20B7-95B3-4DE5-A50C-D453FC8D5012}" dt="2018-12-14T04:38:26.297" v="628" actId="6549"/>
          <ac:spMkLst>
            <pc:docMk/>
            <pc:sldMk cId="604990310" sldId="1539"/>
            <ac:spMk id="37" creationId="{629FA82E-B7C1-4B08-8C26-6E112657EA52}"/>
          </ac:spMkLst>
        </pc:spChg>
        <pc:spChg chg="mod topLvl">
          <ac:chgData name="msftFan Yang" userId="41cd67eaa387025b" providerId="LiveId" clId="{02BC20B7-95B3-4DE5-A50C-D453FC8D5012}" dt="2018-12-14T04:38:03.157" v="624" actId="165"/>
          <ac:spMkLst>
            <pc:docMk/>
            <pc:sldMk cId="604990310" sldId="1539"/>
            <ac:spMk id="38" creationId="{0EBA862E-1A0B-49D2-80A8-FCEEC01B4073}"/>
          </ac:spMkLst>
        </pc:spChg>
        <pc:spChg chg="mod topLvl">
          <ac:chgData name="msftFan Yang" userId="41cd67eaa387025b" providerId="LiveId" clId="{02BC20B7-95B3-4DE5-A50C-D453FC8D5012}" dt="2018-12-14T04:38:29.452" v="629" actId="6549"/>
          <ac:spMkLst>
            <pc:docMk/>
            <pc:sldMk cId="604990310" sldId="1539"/>
            <ac:spMk id="40" creationId="{E31925DF-7551-4C36-BD9E-EA38576E8790}"/>
          </ac:spMkLst>
        </pc:spChg>
        <pc:spChg chg="mod topLvl">
          <ac:chgData name="msftFan Yang" userId="41cd67eaa387025b" providerId="LiveId" clId="{02BC20B7-95B3-4DE5-A50C-D453FC8D5012}" dt="2018-12-14T04:38:07.137" v="625" actId="165"/>
          <ac:spMkLst>
            <pc:docMk/>
            <pc:sldMk cId="604990310" sldId="1539"/>
            <ac:spMk id="41" creationId="{34FB17DE-6F97-46B5-B4A9-C1A8D473CF6F}"/>
          </ac:spMkLst>
        </pc:spChg>
        <pc:spChg chg="mod topLvl">
          <ac:chgData name="msftFan Yang" userId="41cd67eaa387025b" providerId="LiveId" clId="{02BC20B7-95B3-4DE5-A50C-D453FC8D5012}" dt="2018-12-14T04:37:41.273" v="622" actId="1036"/>
          <ac:spMkLst>
            <pc:docMk/>
            <pc:sldMk cId="604990310" sldId="1539"/>
            <ac:spMk id="45" creationId="{FA80A5F2-6366-4BD8-8729-8C54BD44725B}"/>
          </ac:spMkLst>
        </pc:spChg>
        <pc:spChg chg="mod topLvl">
          <ac:chgData name="msftFan Yang" userId="41cd67eaa387025b" providerId="LiveId" clId="{02BC20B7-95B3-4DE5-A50C-D453FC8D5012}" dt="2018-12-14T04:37:41.273" v="622" actId="1036"/>
          <ac:spMkLst>
            <pc:docMk/>
            <pc:sldMk cId="604990310" sldId="1539"/>
            <ac:spMk id="46" creationId="{F02A766E-F6FE-4086-97BC-E5028D6529A7}"/>
          </ac:spMkLst>
        </pc:spChg>
        <pc:spChg chg="mod topLvl">
          <ac:chgData name="msftFan Yang" userId="41cd67eaa387025b" providerId="LiveId" clId="{02BC20B7-95B3-4DE5-A50C-D453FC8D5012}" dt="2018-12-14T04:37:41.273" v="622" actId="1036"/>
          <ac:spMkLst>
            <pc:docMk/>
            <pc:sldMk cId="604990310" sldId="1539"/>
            <ac:spMk id="47" creationId="{66412FDD-022F-4B61-B728-BD887125F546}"/>
          </ac:spMkLst>
        </pc:spChg>
        <pc:spChg chg="mod topLvl">
          <ac:chgData name="msftFan Yang" userId="41cd67eaa387025b" providerId="LiveId" clId="{02BC20B7-95B3-4DE5-A50C-D453FC8D5012}" dt="2018-12-14T04:37:41.273" v="622" actId="1036"/>
          <ac:spMkLst>
            <pc:docMk/>
            <pc:sldMk cId="604990310" sldId="1539"/>
            <ac:spMk id="48" creationId="{F65B38A6-5F40-4DE2-AAC9-A92ED78C9E82}"/>
          </ac:spMkLst>
        </pc:spChg>
        <pc:spChg chg="mod topLvl">
          <ac:chgData name="msftFan Yang" userId="41cd67eaa387025b" providerId="LiveId" clId="{02BC20B7-95B3-4DE5-A50C-D453FC8D5012}" dt="2018-12-14T04:37:41.273" v="622" actId="1036"/>
          <ac:spMkLst>
            <pc:docMk/>
            <pc:sldMk cId="604990310" sldId="1539"/>
            <ac:spMk id="49" creationId="{5CAF3037-95F3-4760-9C0A-7600EBD1B2EE}"/>
          </ac:spMkLst>
        </pc:spChg>
        <pc:spChg chg="mod">
          <ac:chgData name="msftFan Yang" userId="41cd67eaa387025b" providerId="LiveId" clId="{02BC20B7-95B3-4DE5-A50C-D453FC8D5012}" dt="2018-12-14T04:26:55.229" v="415" actId="14100"/>
          <ac:spMkLst>
            <pc:docMk/>
            <pc:sldMk cId="604990310" sldId="1539"/>
            <ac:spMk id="50" creationId="{CF86E878-A8CE-4EAF-9FAA-877FF3C7D91A}"/>
          </ac:spMkLst>
        </pc:spChg>
        <pc:spChg chg="add mod">
          <ac:chgData name="msftFan Yang" userId="41cd67eaa387025b" providerId="LiveId" clId="{02BC20B7-95B3-4DE5-A50C-D453FC8D5012}" dt="2018-12-14T04:27:02.505" v="417" actId="1076"/>
          <ac:spMkLst>
            <pc:docMk/>
            <pc:sldMk cId="604990310" sldId="1539"/>
            <ac:spMk id="51" creationId="{38833B1E-715A-41D3-9AD5-9EE4E4F1C67C}"/>
          </ac:spMkLst>
        </pc:spChg>
        <pc:spChg chg="add del mod">
          <ac:chgData name="msftFan Yang" userId="41cd67eaa387025b" providerId="LiveId" clId="{02BC20B7-95B3-4DE5-A50C-D453FC8D5012}" dt="2018-12-14T04:28:42.692" v="455" actId="478"/>
          <ac:spMkLst>
            <pc:docMk/>
            <pc:sldMk cId="604990310" sldId="1539"/>
            <ac:spMk id="52" creationId="{7A8EA62F-68F6-41B8-90C1-6765D84B3015}"/>
          </ac:spMkLst>
        </pc:spChg>
        <pc:spChg chg="add del mod">
          <ac:chgData name="msftFan Yang" userId="41cd67eaa387025b" providerId="LiveId" clId="{02BC20B7-95B3-4DE5-A50C-D453FC8D5012}" dt="2018-12-14T04:28:44.601" v="456" actId="478"/>
          <ac:spMkLst>
            <pc:docMk/>
            <pc:sldMk cId="604990310" sldId="1539"/>
            <ac:spMk id="53" creationId="{E380BECD-BE9C-4F9D-BD88-96BF2019C8A7}"/>
          </ac:spMkLst>
        </pc:spChg>
        <pc:spChg chg="add mod">
          <ac:chgData name="msftFan Yang" userId="41cd67eaa387025b" providerId="LiveId" clId="{02BC20B7-95B3-4DE5-A50C-D453FC8D5012}" dt="2018-12-14T04:37:41.273" v="622" actId="1036"/>
          <ac:spMkLst>
            <pc:docMk/>
            <pc:sldMk cId="604990310" sldId="1539"/>
            <ac:spMk id="54" creationId="{118BA7EB-4728-4F58-8FD0-5BD947D37FB5}"/>
          </ac:spMkLst>
        </pc:spChg>
        <pc:spChg chg="add mod ord">
          <ac:chgData name="msftFan Yang" userId="41cd67eaa387025b" providerId="LiveId" clId="{02BC20B7-95B3-4DE5-A50C-D453FC8D5012}" dt="2018-12-14T04:37:41.273" v="622" actId="1036"/>
          <ac:spMkLst>
            <pc:docMk/>
            <pc:sldMk cId="604990310" sldId="1539"/>
            <ac:spMk id="55" creationId="{A154A78F-FECE-41ED-A92B-DA575DA4ACE3}"/>
          </ac:spMkLst>
        </pc:spChg>
        <pc:spChg chg="add mod ord">
          <ac:chgData name="msftFan Yang" userId="41cd67eaa387025b" providerId="LiveId" clId="{02BC20B7-95B3-4DE5-A50C-D453FC8D5012}" dt="2018-12-14T04:37:41.273" v="622" actId="1036"/>
          <ac:spMkLst>
            <pc:docMk/>
            <pc:sldMk cId="604990310" sldId="1539"/>
            <ac:spMk id="56" creationId="{91D02B8F-8CE7-45FF-8DA8-1DD32AD72B06}"/>
          </ac:spMkLst>
        </pc:spChg>
        <pc:spChg chg="add del mod">
          <ac:chgData name="msftFan Yang" userId="41cd67eaa387025b" providerId="LiveId" clId="{02BC20B7-95B3-4DE5-A50C-D453FC8D5012}" dt="2018-12-14T04:32:24.702" v="481" actId="478"/>
          <ac:spMkLst>
            <pc:docMk/>
            <pc:sldMk cId="604990310" sldId="1539"/>
            <ac:spMk id="57" creationId="{61C35F96-9929-4C64-B93D-8C6502FA8650}"/>
          </ac:spMkLst>
        </pc:spChg>
        <pc:spChg chg="mod topLvl">
          <ac:chgData name="msftFan Yang" userId="41cd67eaa387025b" providerId="LiveId" clId="{02BC20B7-95B3-4DE5-A50C-D453FC8D5012}" dt="2018-12-14T04:37:41.273" v="622" actId="1036"/>
          <ac:spMkLst>
            <pc:docMk/>
            <pc:sldMk cId="604990310" sldId="1539"/>
            <ac:spMk id="59" creationId="{313C53CB-7ADB-4759-9699-5A35EA0471E4}"/>
          </ac:spMkLst>
        </pc:spChg>
        <pc:spChg chg="mod topLvl">
          <ac:chgData name="msftFan Yang" userId="41cd67eaa387025b" providerId="LiveId" clId="{02BC20B7-95B3-4DE5-A50C-D453FC8D5012}" dt="2018-12-14T04:37:41.273" v="622" actId="1036"/>
          <ac:spMkLst>
            <pc:docMk/>
            <pc:sldMk cId="604990310" sldId="1539"/>
            <ac:spMk id="60" creationId="{07A4D926-6C3E-4DE9-88EF-DF4E00E003F9}"/>
          </ac:spMkLst>
        </pc:spChg>
        <pc:spChg chg="mod topLvl">
          <ac:chgData name="msftFan Yang" userId="41cd67eaa387025b" providerId="LiveId" clId="{02BC20B7-95B3-4DE5-A50C-D453FC8D5012}" dt="2018-12-14T04:37:41.273" v="622" actId="1036"/>
          <ac:spMkLst>
            <pc:docMk/>
            <pc:sldMk cId="604990310" sldId="1539"/>
            <ac:spMk id="62" creationId="{08136B4E-0B47-4466-B747-15415503FB1D}"/>
          </ac:spMkLst>
        </pc:spChg>
        <pc:spChg chg="mod topLvl">
          <ac:chgData name="msftFan Yang" userId="41cd67eaa387025b" providerId="LiveId" clId="{02BC20B7-95B3-4DE5-A50C-D453FC8D5012}" dt="2018-12-14T04:37:41.273" v="622" actId="1036"/>
          <ac:spMkLst>
            <pc:docMk/>
            <pc:sldMk cId="604990310" sldId="1539"/>
            <ac:spMk id="63" creationId="{2CE9E95D-AF2C-4C86-9139-84B7383131FB}"/>
          </ac:spMkLst>
        </pc:spChg>
        <pc:spChg chg="mod topLvl">
          <ac:chgData name="msftFan Yang" userId="41cd67eaa387025b" providerId="LiveId" clId="{02BC20B7-95B3-4DE5-A50C-D453FC8D5012}" dt="2018-12-14T04:37:41.273" v="622" actId="1036"/>
          <ac:spMkLst>
            <pc:docMk/>
            <pc:sldMk cId="604990310" sldId="1539"/>
            <ac:spMk id="65" creationId="{1CADF318-0047-4FA3-A8AE-E335AD7F601E}"/>
          </ac:spMkLst>
        </pc:spChg>
        <pc:spChg chg="mod topLvl">
          <ac:chgData name="msftFan Yang" userId="41cd67eaa387025b" providerId="LiveId" clId="{02BC20B7-95B3-4DE5-A50C-D453FC8D5012}" dt="2018-12-14T04:37:41.273" v="622" actId="1036"/>
          <ac:spMkLst>
            <pc:docMk/>
            <pc:sldMk cId="604990310" sldId="1539"/>
            <ac:spMk id="66" creationId="{FD03A82D-8D08-4644-91A7-001A41B2E168}"/>
          </ac:spMkLst>
        </pc:spChg>
        <pc:spChg chg="add del mod">
          <ac:chgData name="msftFan Yang" userId="41cd67eaa387025b" providerId="LiveId" clId="{02BC20B7-95B3-4DE5-A50C-D453FC8D5012}" dt="2018-12-14T04:27:42.118" v="424" actId="478"/>
          <ac:spMkLst>
            <pc:docMk/>
            <pc:sldMk cId="604990310" sldId="1539"/>
            <ac:spMk id="70" creationId="{131C24F5-6D9A-487C-ACB5-7D531622F371}"/>
          </ac:spMkLst>
        </pc:spChg>
        <pc:spChg chg="add mod">
          <ac:chgData name="msftFan Yang" userId="41cd67eaa387025b" providerId="LiveId" clId="{02BC20B7-95B3-4DE5-A50C-D453FC8D5012}" dt="2018-12-14T04:37:41.273" v="622" actId="1036"/>
          <ac:spMkLst>
            <pc:docMk/>
            <pc:sldMk cId="604990310" sldId="1539"/>
            <ac:spMk id="71" creationId="{3FF6DDD9-7BAC-4322-A9C5-D92F004D7558}"/>
          </ac:spMkLst>
        </pc:spChg>
        <pc:spChg chg="add del mod">
          <ac:chgData name="msftFan Yang" userId="41cd67eaa387025b" providerId="LiveId" clId="{02BC20B7-95B3-4DE5-A50C-D453FC8D5012}" dt="2018-12-14T04:28:07.253" v="433" actId="478"/>
          <ac:spMkLst>
            <pc:docMk/>
            <pc:sldMk cId="604990310" sldId="1539"/>
            <ac:spMk id="72" creationId="{2CE3BC1F-050D-4958-A7AA-1F89C814387C}"/>
          </ac:spMkLst>
        </pc:spChg>
        <pc:spChg chg="add del mod">
          <ac:chgData name="msftFan Yang" userId="41cd67eaa387025b" providerId="LiveId" clId="{02BC20B7-95B3-4DE5-A50C-D453FC8D5012}" dt="2018-12-14T04:27:49.092" v="429" actId="478"/>
          <ac:spMkLst>
            <pc:docMk/>
            <pc:sldMk cId="604990310" sldId="1539"/>
            <ac:spMk id="73" creationId="{E6671BAC-721A-4904-85ED-50CE929CF791}"/>
          </ac:spMkLst>
        </pc:spChg>
        <pc:spChg chg="add del mod">
          <ac:chgData name="msftFan Yang" userId="41cd67eaa387025b" providerId="LiveId" clId="{02BC20B7-95B3-4DE5-A50C-D453FC8D5012}" dt="2018-12-14T04:27:45.637" v="427" actId="478"/>
          <ac:spMkLst>
            <pc:docMk/>
            <pc:sldMk cId="604990310" sldId="1539"/>
            <ac:spMk id="74" creationId="{CDFB8144-3E52-4051-8995-E2E65B8643BC}"/>
          </ac:spMkLst>
        </pc:spChg>
        <pc:spChg chg="add del mod">
          <ac:chgData name="msftFan Yang" userId="41cd67eaa387025b" providerId="LiveId" clId="{02BC20B7-95B3-4DE5-A50C-D453FC8D5012}" dt="2018-12-14T04:34:48.946" v="542" actId="478"/>
          <ac:spMkLst>
            <pc:docMk/>
            <pc:sldMk cId="604990310" sldId="1539"/>
            <ac:spMk id="75" creationId="{7A6CDEE9-CD60-4526-91CA-B07B04DEE022}"/>
          </ac:spMkLst>
        </pc:spChg>
        <pc:spChg chg="add mod">
          <ac:chgData name="msftFan Yang" userId="41cd67eaa387025b" providerId="LiveId" clId="{02BC20B7-95B3-4DE5-A50C-D453FC8D5012}" dt="2018-12-14T04:37:41.273" v="622" actId="1036"/>
          <ac:spMkLst>
            <pc:docMk/>
            <pc:sldMk cId="604990310" sldId="1539"/>
            <ac:spMk id="76" creationId="{EE1D4ADB-14FF-4C00-BF57-0C79D38703FF}"/>
          </ac:spMkLst>
        </pc:spChg>
        <pc:grpChg chg="add del mod">
          <ac:chgData name="msftFan Yang" userId="41cd67eaa387025b" providerId="LiveId" clId="{02BC20B7-95B3-4DE5-A50C-D453FC8D5012}" dt="2018-12-14T04:21:27.452" v="330" actId="165"/>
          <ac:grpSpMkLst>
            <pc:docMk/>
            <pc:sldMk cId="604990310" sldId="1539"/>
            <ac:grpSpMk id="5" creationId="{25778860-DE6C-4335-9957-8F446C8557B8}"/>
          </ac:grpSpMkLst>
        </pc:grpChg>
        <pc:grpChg chg="del mod topLvl">
          <ac:chgData name="msftFan Yang" userId="41cd67eaa387025b" providerId="LiveId" clId="{02BC20B7-95B3-4DE5-A50C-D453FC8D5012}" dt="2018-12-14T04:37:58.204" v="623" actId="165"/>
          <ac:grpSpMkLst>
            <pc:docMk/>
            <pc:sldMk cId="604990310" sldId="1539"/>
            <ac:grpSpMk id="33" creationId="{AE0DDF84-C0FA-4795-9CEA-9C16BED4B431}"/>
          </ac:grpSpMkLst>
        </pc:grpChg>
        <pc:grpChg chg="del mod topLvl">
          <ac:chgData name="msftFan Yang" userId="41cd67eaa387025b" providerId="LiveId" clId="{02BC20B7-95B3-4DE5-A50C-D453FC8D5012}" dt="2018-12-14T04:38:03.157" v="624" actId="165"/>
          <ac:grpSpMkLst>
            <pc:docMk/>
            <pc:sldMk cId="604990310" sldId="1539"/>
            <ac:grpSpMk id="36" creationId="{7E3D3B5D-CDBE-4EF0-ADB3-006AB66BBE2D}"/>
          </ac:grpSpMkLst>
        </pc:grpChg>
        <pc:grpChg chg="del mod topLvl">
          <ac:chgData name="msftFan Yang" userId="41cd67eaa387025b" providerId="LiveId" clId="{02BC20B7-95B3-4DE5-A50C-D453FC8D5012}" dt="2018-12-14T04:38:07.137" v="625" actId="165"/>
          <ac:grpSpMkLst>
            <pc:docMk/>
            <pc:sldMk cId="604990310" sldId="1539"/>
            <ac:grpSpMk id="39" creationId="{7944997B-ED71-4288-95A1-D6FCF652F0CD}"/>
          </ac:grpSpMkLst>
        </pc:grpChg>
        <pc:grpChg chg="add del mod">
          <ac:chgData name="msftFan Yang" userId="41cd67eaa387025b" providerId="LiveId" clId="{02BC20B7-95B3-4DE5-A50C-D453FC8D5012}" dt="2018-12-14T04:30:25.901" v="458" actId="165"/>
          <ac:grpSpMkLst>
            <pc:docMk/>
            <pc:sldMk cId="604990310" sldId="1539"/>
            <ac:grpSpMk id="58" creationId="{9B0006A4-32BB-4C84-92E9-FBA34FED43DD}"/>
          </ac:grpSpMkLst>
        </pc:grpChg>
        <pc:grpChg chg="add del mod">
          <ac:chgData name="msftFan Yang" userId="41cd67eaa387025b" providerId="LiveId" clId="{02BC20B7-95B3-4DE5-A50C-D453FC8D5012}" dt="2018-12-14T04:31:01.843" v="465" actId="165"/>
          <ac:grpSpMkLst>
            <pc:docMk/>
            <pc:sldMk cId="604990310" sldId="1539"/>
            <ac:grpSpMk id="61" creationId="{31195BCD-42E0-4F44-AD4C-F5A23564C13B}"/>
          </ac:grpSpMkLst>
        </pc:grpChg>
        <pc:grpChg chg="add del mod">
          <ac:chgData name="msftFan Yang" userId="41cd67eaa387025b" providerId="LiveId" clId="{02BC20B7-95B3-4DE5-A50C-D453FC8D5012}" dt="2018-12-14T04:31:01.843" v="465" actId="165"/>
          <ac:grpSpMkLst>
            <pc:docMk/>
            <pc:sldMk cId="604990310" sldId="1539"/>
            <ac:grpSpMk id="64" creationId="{9FCCCBD1-FAE6-401C-A67A-236EEB39ACFB}"/>
          </ac:grpSpMkLst>
        </pc:grpChg>
        <pc:picChg chg="mod topLvl">
          <ac:chgData name="msftFan Yang" userId="41cd67eaa387025b" providerId="LiveId" clId="{02BC20B7-95B3-4DE5-A50C-D453FC8D5012}" dt="2018-12-14T04:37:41.273" v="622" actId="1036"/>
          <ac:picMkLst>
            <pc:docMk/>
            <pc:sldMk cId="604990310" sldId="1539"/>
            <ac:picMk id="42" creationId="{1A903ED7-FDAD-43E8-ACB6-EEE35BDB0A6F}"/>
          </ac:picMkLst>
        </pc:picChg>
        <pc:picChg chg="add del mod">
          <ac:chgData name="msftFan Yang" userId="41cd67eaa387025b" providerId="LiveId" clId="{02BC20B7-95B3-4DE5-A50C-D453FC8D5012}" dt="2018-12-14T04:27:39.727" v="423" actId="478"/>
          <ac:picMkLst>
            <pc:docMk/>
            <pc:sldMk cId="604990310" sldId="1539"/>
            <ac:picMk id="67" creationId="{4D2DB908-1393-4685-ABC5-E27C9A04B9B3}"/>
          </ac:picMkLst>
        </pc:picChg>
        <pc:cxnChg chg="mod topLvl">
          <ac:chgData name="msftFan Yang" userId="41cd67eaa387025b" providerId="LiveId" clId="{02BC20B7-95B3-4DE5-A50C-D453FC8D5012}" dt="2018-12-14T04:37:41.273" v="622" actId="1036"/>
          <ac:cxnSpMkLst>
            <pc:docMk/>
            <pc:sldMk cId="604990310" sldId="1539"/>
            <ac:cxnSpMk id="43" creationId="{19D292F3-9B72-448D-9122-32F973275126}"/>
          </ac:cxnSpMkLst>
        </pc:cxnChg>
        <pc:cxnChg chg="mod topLvl">
          <ac:chgData name="msftFan Yang" userId="41cd67eaa387025b" providerId="LiveId" clId="{02BC20B7-95B3-4DE5-A50C-D453FC8D5012}" dt="2018-12-14T04:37:41.273" v="622" actId="1036"/>
          <ac:cxnSpMkLst>
            <pc:docMk/>
            <pc:sldMk cId="604990310" sldId="1539"/>
            <ac:cxnSpMk id="44" creationId="{5ADC1D28-37A9-4170-93FF-1A74EA54A8B2}"/>
          </ac:cxnSpMkLst>
        </pc:cxnChg>
        <pc:cxnChg chg="add del mod">
          <ac:chgData name="msftFan Yang" userId="41cd67eaa387025b" providerId="LiveId" clId="{02BC20B7-95B3-4DE5-A50C-D453FC8D5012}" dt="2018-12-14T04:27:42.881" v="425" actId="478"/>
          <ac:cxnSpMkLst>
            <pc:docMk/>
            <pc:sldMk cId="604990310" sldId="1539"/>
            <ac:cxnSpMk id="68" creationId="{A306AEEF-0F4F-452F-AFF2-2CA2BE976568}"/>
          </ac:cxnSpMkLst>
        </pc:cxnChg>
        <pc:cxnChg chg="add del mod">
          <ac:chgData name="msftFan Yang" userId="41cd67eaa387025b" providerId="LiveId" clId="{02BC20B7-95B3-4DE5-A50C-D453FC8D5012}" dt="2018-12-14T04:27:43.585" v="426" actId="478"/>
          <ac:cxnSpMkLst>
            <pc:docMk/>
            <pc:sldMk cId="604990310" sldId="1539"/>
            <ac:cxnSpMk id="69" creationId="{8BED5F36-6C6A-4D7F-BE0C-597F368AF633}"/>
          </ac:cxnSpMkLst>
        </pc:cxnChg>
      </pc:sldChg>
      <pc:sldChg chg="modSp">
        <pc:chgData name="msftFan Yang" userId="41cd67eaa387025b" providerId="LiveId" clId="{02BC20B7-95B3-4DE5-A50C-D453FC8D5012}" dt="2018-12-14T04:43:39.734" v="1002" actId="20577"/>
        <pc:sldMkLst>
          <pc:docMk/>
          <pc:sldMk cId="409846281" sldId="1540"/>
        </pc:sldMkLst>
        <pc:spChg chg="mod">
          <ac:chgData name="msftFan Yang" userId="41cd67eaa387025b" providerId="LiveId" clId="{02BC20B7-95B3-4DE5-A50C-D453FC8D5012}" dt="2018-12-14T04:43:39.734" v="1002" actId="20577"/>
          <ac:spMkLst>
            <pc:docMk/>
            <pc:sldMk cId="409846281" sldId="1540"/>
            <ac:spMk id="3" creationId="{36405AEA-A888-4A13-8142-F1D51D75C03C}"/>
          </ac:spMkLst>
        </pc:spChg>
      </pc:sldChg>
      <pc:sldChg chg="modSp">
        <pc:chgData name="msftFan Yang" userId="41cd67eaa387025b" providerId="LiveId" clId="{02BC20B7-95B3-4DE5-A50C-D453FC8D5012}" dt="2018-12-14T05:57:31.708" v="1054" actId="20577"/>
        <pc:sldMkLst>
          <pc:docMk/>
          <pc:sldMk cId="772759723" sldId="1548"/>
        </pc:sldMkLst>
        <pc:spChg chg="mod">
          <ac:chgData name="msftFan Yang" userId="41cd67eaa387025b" providerId="LiveId" clId="{02BC20B7-95B3-4DE5-A50C-D453FC8D5012}" dt="2018-12-14T05:57:31.708" v="1054" actId="20577"/>
          <ac:spMkLst>
            <pc:docMk/>
            <pc:sldMk cId="772759723" sldId="1548"/>
            <ac:spMk id="3" creationId="{83EE6063-174D-44FD-BF65-4327BE472250}"/>
          </ac:spMkLst>
        </pc:spChg>
      </pc:sldChg>
      <pc:sldChg chg="del">
        <pc:chgData name="msftFan Yang" userId="41cd67eaa387025b" providerId="LiveId" clId="{02BC20B7-95B3-4DE5-A50C-D453FC8D5012}" dt="2018-12-11T09:06:41.453" v="28" actId="2696"/>
        <pc:sldMkLst>
          <pc:docMk/>
          <pc:sldMk cId="455094951" sldId="1549"/>
        </pc:sldMkLst>
      </pc:sldChg>
      <pc:sldChg chg="addSp modSp modNotesTx">
        <pc:chgData name="msftFan Yang" userId="41cd67eaa387025b" providerId="LiveId" clId="{02BC20B7-95B3-4DE5-A50C-D453FC8D5012}" dt="2018-12-11T10:21:47.137" v="108" actId="20577"/>
        <pc:sldMkLst>
          <pc:docMk/>
          <pc:sldMk cId="4182475814" sldId="1551"/>
        </pc:sldMkLst>
        <pc:spChg chg="mod">
          <ac:chgData name="msftFan Yang" userId="41cd67eaa387025b" providerId="LiveId" clId="{02BC20B7-95B3-4DE5-A50C-D453FC8D5012}" dt="2018-12-11T09:08:24.573" v="34" actId="6549"/>
          <ac:spMkLst>
            <pc:docMk/>
            <pc:sldMk cId="4182475814" sldId="1551"/>
            <ac:spMk id="2" creationId="{F5012B06-7183-43AF-9225-C76C8B6A82CF}"/>
          </ac:spMkLst>
        </pc:spChg>
        <pc:spChg chg="mod">
          <ac:chgData name="msftFan Yang" userId="41cd67eaa387025b" providerId="LiveId" clId="{02BC20B7-95B3-4DE5-A50C-D453FC8D5012}" dt="2018-12-11T10:21:47.137" v="108" actId="20577"/>
          <ac:spMkLst>
            <pc:docMk/>
            <pc:sldMk cId="4182475814" sldId="1551"/>
            <ac:spMk id="3" creationId="{8066B509-90EB-4E06-A8EF-094ABA2FEFC9}"/>
          </ac:spMkLst>
        </pc:spChg>
        <pc:spChg chg="add">
          <ac:chgData name="msftFan Yang" userId="41cd67eaa387025b" providerId="LiveId" clId="{02BC20B7-95B3-4DE5-A50C-D453FC8D5012}" dt="2018-12-11T09:09:23.532" v="65"/>
          <ac:spMkLst>
            <pc:docMk/>
            <pc:sldMk cId="4182475814" sldId="1551"/>
            <ac:spMk id="5" creationId="{3C4D1B4C-371C-448D-BC8F-DCAFC511230C}"/>
          </ac:spMkLst>
        </pc:spChg>
        <pc:picChg chg="mod">
          <ac:chgData name="msftFan Yang" userId="41cd67eaa387025b" providerId="LiveId" clId="{02BC20B7-95B3-4DE5-A50C-D453FC8D5012}" dt="2018-12-11T09:09:26.992" v="78" actId="1035"/>
          <ac:picMkLst>
            <pc:docMk/>
            <pc:sldMk cId="4182475814" sldId="1551"/>
            <ac:picMk id="7" creationId="{E7D4BC79-E51B-4613-947E-035EC941DC0D}"/>
          </ac:picMkLst>
        </pc:picChg>
      </pc:sldChg>
      <pc:sldChg chg="del modTransition">
        <pc:chgData name="msftFan Yang" userId="41cd67eaa387025b" providerId="LiveId" clId="{02BC20B7-95B3-4DE5-A50C-D453FC8D5012}" dt="2018-12-11T10:23:21.634" v="169" actId="2696"/>
        <pc:sldMkLst>
          <pc:docMk/>
          <pc:sldMk cId="1697160154" sldId="1552"/>
        </pc:sldMkLst>
      </pc:sldChg>
      <pc:sldChg chg="modSp">
        <pc:chgData name="msftFan Yang" userId="41cd67eaa387025b" providerId="LiveId" clId="{02BC20B7-95B3-4DE5-A50C-D453FC8D5012}" dt="2018-12-14T05:56:07.980" v="1038" actId="20577"/>
        <pc:sldMkLst>
          <pc:docMk/>
          <pc:sldMk cId="3403196526" sldId="1553"/>
        </pc:sldMkLst>
        <pc:spChg chg="mod">
          <ac:chgData name="msftFan Yang" userId="41cd67eaa387025b" providerId="LiveId" clId="{02BC20B7-95B3-4DE5-A50C-D453FC8D5012}" dt="2018-12-14T05:56:07.980" v="1038" actId="20577"/>
          <ac:spMkLst>
            <pc:docMk/>
            <pc:sldMk cId="3403196526" sldId="1553"/>
            <ac:spMk id="3" creationId="{2E76FF9B-F204-4017-8CB6-C8A8D54FDDD3}"/>
          </ac:spMkLst>
        </pc:spChg>
      </pc:sldChg>
      <pc:sldChg chg="modSp">
        <pc:chgData name="msftFan Yang" userId="41cd67eaa387025b" providerId="LiveId" clId="{02BC20B7-95B3-4DE5-A50C-D453FC8D5012}" dt="2018-12-14T04:20:33.328" v="321" actId="20577"/>
        <pc:sldMkLst>
          <pc:docMk/>
          <pc:sldMk cId="2101349268" sldId="1554"/>
        </pc:sldMkLst>
        <pc:spChg chg="mod">
          <ac:chgData name="msftFan Yang" userId="41cd67eaa387025b" providerId="LiveId" clId="{02BC20B7-95B3-4DE5-A50C-D453FC8D5012}" dt="2018-12-14T04:20:33.328" v="321" actId="20577"/>
          <ac:spMkLst>
            <pc:docMk/>
            <pc:sldMk cId="2101349268" sldId="1554"/>
            <ac:spMk id="3" creationId="{1BFB7210-D686-468A-909B-E87DA804A62C}"/>
          </ac:spMkLst>
        </pc:spChg>
      </pc:sldChg>
      <pc:sldChg chg="modSp">
        <pc:chgData name="msftFan Yang" userId="41cd67eaa387025b" providerId="LiveId" clId="{02BC20B7-95B3-4DE5-A50C-D453FC8D5012}" dt="2018-12-14T04:20:42.450" v="325" actId="1037"/>
        <pc:sldMkLst>
          <pc:docMk/>
          <pc:sldMk cId="169302936" sldId="1556"/>
        </pc:sldMkLst>
        <pc:spChg chg="mod">
          <ac:chgData name="msftFan Yang" userId="41cd67eaa387025b" providerId="LiveId" clId="{02BC20B7-95B3-4DE5-A50C-D453FC8D5012}" dt="2018-12-14T04:19:38.091" v="278" actId="6549"/>
          <ac:spMkLst>
            <pc:docMk/>
            <pc:sldMk cId="169302936" sldId="1556"/>
            <ac:spMk id="3" creationId="{E2513BCC-71DB-44CE-8B08-8CB6B7C55E97}"/>
          </ac:spMkLst>
        </pc:spChg>
        <pc:picChg chg="mod">
          <ac:chgData name="msftFan Yang" userId="41cd67eaa387025b" providerId="LiveId" clId="{02BC20B7-95B3-4DE5-A50C-D453FC8D5012}" dt="2018-12-14T04:19:47.323" v="280" actId="1076"/>
          <ac:picMkLst>
            <pc:docMk/>
            <pc:sldMk cId="169302936" sldId="1556"/>
            <ac:picMk id="5" creationId="{3953DB67-5CFB-4FBC-B8D7-07C532FA71AB}"/>
          </ac:picMkLst>
        </pc:picChg>
        <pc:picChg chg="mod">
          <ac:chgData name="msftFan Yang" userId="41cd67eaa387025b" providerId="LiveId" clId="{02BC20B7-95B3-4DE5-A50C-D453FC8D5012}" dt="2018-12-14T04:20:42.450" v="325" actId="1037"/>
          <ac:picMkLst>
            <pc:docMk/>
            <pc:sldMk cId="169302936" sldId="1556"/>
            <ac:picMk id="7" creationId="{4F7FD1CD-C800-4102-B2CC-2525EE85BCEB}"/>
          </ac:picMkLst>
        </pc:picChg>
      </pc:sldChg>
      <pc:sldChg chg="del modTransition">
        <pc:chgData name="msftFan Yang" userId="41cd67eaa387025b" providerId="LiveId" clId="{02BC20B7-95B3-4DE5-A50C-D453FC8D5012}" dt="2018-12-14T04:53:14.745" v="1003" actId="2696"/>
        <pc:sldMkLst>
          <pc:docMk/>
          <pc:sldMk cId="2730539704" sldId="1557"/>
        </pc:sldMkLst>
      </pc:sldChg>
      <pc:sldChg chg="modSp add setBg">
        <pc:chgData name="msftFan Yang" userId="41cd67eaa387025b" providerId="LiveId" clId="{02BC20B7-95B3-4DE5-A50C-D453FC8D5012}" dt="2018-12-14T04:56:04.762" v="1018" actId="20577"/>
        <pc:sldMkLst>
          <pc:docMk/>
          <pc:sldMk cId="904627815" sldId="1559"/>
        </pc:sldMkLst>
        <pc:spChg chg="mod">
          <ac:chgData name="msftFan Yang" userId="41cd67eaa387025b" providerId="LiveId" clId="{02BC20B7-95B3-4DE5-A50C-D453FC8D5012}" dt="2018-12-11T09:06:37.981" v="27" actId="6549"/>
          <ac:spMkLst>
            <pc:docMk/>
            <pc:sldMk cId="904627815" sldId="1559"/>
            <ac:spMk id="15" creationId="{39CAF840-D82F-4352-94B4-DAE77CFFFC2E}"/>
          </ac:spMkLst>
        </pc:spChg>
        <pc:spChg chg="mod">
          <ac:chgData name="msftFan Yang" userId="41cd67eaa387025b" providerId="LiveId" clId="{02BC20B7-95B3-4DE5-A50C-D453FC8D5012}" dt="2018-12-14T04:56:04.762" v="1018" actId="20577"/>
          <ac:spMkLst>
            <pc:docMk/>
            <pc:sldMk cId="904627815" sldId="1559"/>
            <ac:spMk id="16" creationId="{77B35F24-7BA1-4275-9D65-4072F070B83D}"/>
          </ac:spMkLst>
        </pc:spChg>
      </pc:sldChg>
      <pc:sldChg chg="modSp add modNotesTx">
        <pc:chgData name="msftFan Yang" userId="41cd67eaa387025b" providerId="LiveId" clId="{02BC20B7-95B3-4DE5-A50C-D453FC8D5012}" dt="2018-12-11T10:23:15.530" v="168" actId="20577"/>
        <pc:sldMkLst>
          <pc:docMk/>
          <pc:sldMk cId="3143189137" sldId="1560"/>
        </pc:sldMkLst>
        <pc:spChg chg="mod">
          <ac:chgData name="msftFan Yang" userId="41cd67eaa387025b" providerId="LiveId" clId="{02BC20B7-95B3-4DE5-A50C-D453FC8D5012}" dt="2018-12-11T10:23:03.351" v="167" actId="20577"/>
          <ac:spMkLst>
            <pc:docMk/>
            <pc:sldMk cId="3143189137" sldId="1560"/>
            <ac:spMk id="3" creationId="{8B7CE2BB-BC10-44B8-B439-81B8E1A67719}"/>
          </ac:spMkLst>
        </pc:spChg>
      </pc:sldChg>
    </pc:docChg>
  </pc:docChgLst>
  <pc:docChgLst>
    <pc:chgData name="msftFan Yang" userId="41cd67eaa387025b" providerId="LiveId" clId="{9E42EB97-26B0-4CEF-B217-707062B77404}"/>
    <pc:docChg chg="modSld">
      <pc:chgData name="msftFan Yang" userId="41cd67eaa387025b" providerId="LiveId" clId="{9E42EB97-26B0-4CEF-B217-707062B77404}" dt="2018-12-15T04:22:58.189" v="48" actId="20577"/>
      <pc:docMkLst>
        <pc:docMk/>
      </pc:docMkLst>
      <pc:sldChg chg="modSp">
        <pc:chgData name="msftFan Yang" userId="41cd67eaa387025b" providerId="LiveId" clId="{9E42EB97-26B0-4CEF-B217-707062B77404}" dt="2018-12-15T04:22:28.529" v="15" actId="20577"/>
        <pc:sldMkLst>
          <pc:docMk/>
          <pc:sldMk cId="604990310" sldId="1539"/>
        </pc:sldMkLst>
        <pc:spChg chg="mod">
          <ac:chgData name="msftFan Yang" userId="41cd67eaa387025b" providerId="LiveId" clId="{9E42EB97-26B0-4CEF-B217-707062B77404}" dt="2018-12-15T04:22:28.529" v="15" actId="20577"/>
          <ac:spMkLst>
            <pc:docMk/>
            <pc:sldMk cId="604990310" sldId="1539"/>
            <ac:spMk id="2" creationId="{6116711F-C2D9-447B-A2EA-3FFD6F8ACF3E}"/>
          </ac:spMkLst>
        </pc:spChg>
      </pc:sldChg>
      <pc:sldChg chg="modSp">
        <pc:chgData name="msftFan Yang" userId="41cd67eaa387025b" providerId="LiveId" clId="{9E42EB97-26B0-4CEF-B217-707062B77404}" dt="2018-12-15T04:22:58.189" v="48" actId="20577"/>
        <pc:sldMkLst>
          <pc:docMk/>
          <pc:sldMk cId="4182475814" sldId="1551"/>
        </pc:sldMkLst>
        <pc:spChg chg="mod">
          <ac:chgData name="msftFan Yang" userId="41cd67eaa387025b" providerId="LiveId" clId="{9E42EB97-26B0-4CEF-B217-707062B77404}" dt="2018-12-15T04:22:58.189" v="48" actId="20577"/>
          <ac:spMkLst>
            <pc:docMk/>
            <pc:sldMk cId="4182475814" sldId="1551"/>
            <ac:spMk id="3" creationId="{8066B509-90EB-4E06-A8EF-094ABA2FEFC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4E9DFC4-18A1-4B17-AD70-B2CA6E53DF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Research Faculty Summit 2018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A56CB1-26E7-4005-A0F3-9E76459240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8/1-2/2018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DD6F27-E36B-45A7-8BE3-4BF4FB14EC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B3C5A3-5075-414E-B242-8230D80BD00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BD6CCA-013C-4785-8634-18DB63392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57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/>
              <a:t>Microsoft Faculty Summit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8/1-2-2018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C2E3A-6F70-4550-9712-242708E844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4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Compiler infrastructure (TBD)</a:t>
            </a:r>
          </a:p>
          <a:p>
            <a:pPr lvl="1"/>
            <a:r>
              <a:rPr lang="en-US" dirty="0"/>
              <a:t>Compile time and runtime optimization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2E3A-6F70-4550-9712-242708E8449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87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deployment in different environment</a:t>
            </a:r>
          </a:p>
          <a:p>
            <a:pPr lvl="1"/>
            <a:r>
              <a:rPr lang="en-US" dirty="0"/>
              <a:t>Single-box, cloud, on-prem, hybrid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2E3A-6F70-4550-9712-242708E844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06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2E3A-6F70-4550-9712-242708E844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3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AutoML</a:t>
            </a:r>
            <a:r>
              <a:rPr lang="en-US" dirty="0"/>
              <a:t> algorithms: TPE, Random, Anneal, Evolution, ENAS, etc.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Gandiva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OpenPAI  NNI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  <a:p>
            <a:r>
              <a:rPr lang="en-US" dirty="0"/>
              <a:t>e.g., Reinforce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2E3A-6F70-4550-9712-242708E844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5922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</a:t>
            </a:r>
            <a:r>
              <a:rPr lang="zh-CN" altLang="en-US" dirty="0"/>
              <a:t> </a:t>
            </a:r>
            <a:r>
              <a:rPr lang="en-US" altLang="zh-CN" dirty="0"/>
              <a:t>universities</a:t>
            </a:r>
            <a:r>
              <a:rPr lang="zh-CN" altLang="en-US" dirty="0"/>
              <a:t> </a:t>
            </a:r>
            <a:r>
              <a:rPr lang="en-US" altLang="zh-CN" dirty="0"/>
              <a:t>joining:</a:t>
            </a:r>
            <a:r>
              <a:rPr lang="zh-CN" altLang="en-US" dirty="0"/>
              <a:t> </a:t>
            </a:r>
            <a:r>
              <a:rPr lang="en-US" altLang="zh-CN" dirty="0"/>
              <a:t>Fudan,</a:t>
            </a:r>
            <a:r>
              <a:rPr lang="zh-CN" altLang="en-US" dirty="0"/>
              <a:t> </a:t>
            </a:r>
            <a:r>
              <a:rPr lang="en-US" altLang="zh-CN" dirty="0"/>
              <a:t>U S T of South China,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C2E3A-6F70-4550-9712-242708E8449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46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OSDI 2018 – first paper of the kind in top system conference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Cross job optimization -- Common subexpression elimination, etc.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2E3A-6F70-4550-9712-242708E8449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55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Leinao</a:t>
            </a:r>
            <a:r>
              <a:rPr lang="en-US" altLang="zh-CN" dirty="0"/>
              <a:t>: </a:t>
            </a:r>
            <a:r>
              <a:rPr lang="en-US" dirty="0"/>
              <a:t>700+GPU deployment, 2k+ in the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2E3A-6F70-4550-9712-242708E8449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93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>
                <a:ea typeface="微软雅黑" panose="020B0503020204020204" pitchFamily="34" charset="-122"/>
              </a:rPr>
              <a:t>Eat our own dog food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6C2E3A-6F70-4550-9712-242708E8449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89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3DE85E-F0E9-094E-B661-DE2A2E7763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6715" t="-1935" r="33915" b="-2085"/>
          <a:stretch/>
        </p:blipFill>
        <p:spPr>
          <a:xfrm>
            <a:off x="8079698" y="0"/>
            <a:ext cx="6550701" cy="8229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4B687D-DF60-5D45-B951-4E6835FBDC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301" y="2914983"/>
            <a:ext cx="7702090" cy="2399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F2A8E3-F6E4-4340-9B38-846F07B834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95300" y="457200"/>
            <a:ext cx="1453005" cy="31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97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07FF86C-FB86-584E-8B5F-FEA9C3B5CB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4492653"/>
            <a:ext cx="12931515" cy="1244600"/>
          </a:xfrm>
        </p:spPr>
        <p:txBody>
          <a:bodyPr lIns="182880" tIns="0" rIns="182880" bIns="0">
            <a:normAutofit/>
          </a:bodyPr>
          <a:lstStyle>
            <a:lvl1pPr marL="0" indent="0">
              <a:buNone/>
              <a:defRPr sz="3000" b="0" i="0" baseline="0">
                <a:solidFill>
                  <a:schemeClr val="bg1"/>
                </a:solidFill>
                <a:latin typeface="Segoe Pro Light"/>
                <a:cs typeface="Segoe Pro Light"/>
              </a:defRPr>
            </a:lvl1pPr>
          </a:lstStyle>
          <a:p>
            <a:pPr lvl="0"/>
            <a:r>
              <a:rPr lang="en-US" dirty="0"/>
              <a:t>Subhead can go here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4CEBA11-B12E-394C-AB9F-F42D14A971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127375"/>
            <a:ext cx="12931516" cy="1166813"/>
          </a:xfrm>
        </p:spPr>
        <p:txBody>
          <a:bodyPr lIns="182880" tIns="0" rIns="182880" bIns="0">
            <a:noAutofit/>
          </a:bodyPr>
          <a:lstStyle>
            <a:lvl1pPr marL="0" indent="0">
              <a:buNone/>
              <a:defRPr sz="7000" baseline="0">
                <a:solidFill>
                  <a:schemeClr val="bg1"/>
                </a:solidFill>
                <a:latin typeface="Segoe Pro Light"/>
                <a:cs typeface="Segoe Pro Light"/>
              </a:defRPr>
            </a:lvl1pPr>
          </a:lstStyle>
          <a:p>
            <a:pPr lvl="0"/>
            <a:r>
              <a:rPr lang="en-US" dirty="0"/>
              <a:t>Transition slide option 1</a:t>
            </a:r>
          </a:p>
        </p:txBody>
      </p:sp>
    </p:spTree>
    <p:extLst>
      <p:ext uri="{BB962C8B-B14F-4D97-AF65-F5344CB8AC3E}">
        <p14:creationId xmlns:p14="http://schemas.microsoft.com/office/powerpoint/2010/main" val="42798243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13E4570C-5387-7540-8B8A-EBC899B7A9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5387" y="4492653"/>
            <a:ext cx="12930928" cy="1244600"/>
          </a:xfrm>
        </p:spPr>
        <p:txBody>
          <a:bodyPr vert="horz" lIns="182880" tIns="0" rIns="182880" bIns="0" rtlCol="0">
            <a:normAutofit/>
          </a:bodyPr>
          <a:lstStyle>
            <a:lvl1pPr>
              <a:defRPr lang="en-US" sz="3000" b="0" i="0" baseline="0" dirty="0">
                <a:solidFill>
                  <a:schemeClr val="bg1"/>
                </a:solidFill>
                <a:latin typeface="Segoe Pro Light"/>
                <a:cs typeface="Segoe Pro Light"/>
              </a:defRPr>
            </a:lvl1pPr>
          </a:lstStyle>
          <a:p>
            <a:pPr marL="0" lvl="0" indent="0">
              <a:buNone/>
            </a:pPr>
            <a:r>
              <a:rPr lang="en-US" dirty="0"/>
              <a:t>Subhead can go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7363C59-B16E-D44B-AAE9-175E9FFE20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127375"/>
            <a:ext cx="12931515" cy="1166813"/>
          </a:xfrm>
        </p:spPr>
        <p:txBody>
          <a:bodyPr vert="horz" lIns="182880" tIns="0" rIns="182880" bIns="0" rtlCol="0">
            <a:noAutofit/>
          </a:bodyPr>
          <a:lstStyle>
            <a:lvl1pPr>
              <a:defRPr lang="en-US" sz="7000" baseline="0" dirty="0">
                <a:solidFill>
                  <a:schemeClr val="bg1"/>
                </a:solidFill>
                <a:latin typeface="Segoe Pro Light"/>
                <a:cs typeface="Segoe Pro Light"/>
              </a:defRPr>
            </a:lvl1pPr>
          </a:lstStyle>
          <a:p>
            <a:pPr marL="0" lvl="0" indent="0">
              <a:buNone/>
            </a:pPr>
            <a:r>
              <a:rPr lang="en-US" dirty="0"/>
              <a:t>Transition slide option 2</a:t>
            </a:r>
          </a:p>
        </p:txBody>
      </p:sp>
    </p:spTree>
    <p:extLst>
      <p:ext uri="{BB962C8B-B14F-4D97-AF65-F5344CB8AC3E}">
        <p14:creationId xmlns:p14="http://schemas.microsoft.com/office/powerpoint/2010/main" val="1969567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A38506B1-D25A-F846-8A30-143C2DF9A3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5387" y="4492653"/>
            <a:ext cx="12930928" cy="1244600"/>
          </a:xfrm>
        </p:spPr>
        <p:txBody>
          <a:bodyPr vert="horz" lIns="182880" tIns="0" rIns="182880" bIns="0" rtlCol="0">
            <a:normAutofit/>
          </a:bodyPr>
          <a:lstStyle>
            <a:lvl1pPr>
              <a:defRPr lang="en-US" sz="3000" b="0" i="0" baseline="0" dirty="0">
                <a:solidFill>
                  <a:schemeClr val="bg1"/>
                </a:solidFill>
                <a:latin typeface="Segoe Pro Light"/>
                <a:cs typeface="Segoe Pro Light"/>
              </a:defRPr>
            </a:lvl1pPr>
          </a:lstStyle>
          <a:p>
            <a:pPr marL="0" lvl="0" indent="0">
              <a:buNone/>
            </a:pPr>
            <a:r>
              <a:rPr lang="en-US" dirty="0"/>
              <a:t>Subhead can go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DB831C-75BD-0048-B38E-76335878A9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127375"/>
            <a:ext cx="12931515" cy="1166813"/>
          </a:xfrm>
        </p:spPr>
        <p:txBody>
          <a:bodyPr vert="horz" lIns="182880" tIns="0" rIns="182880" bIns="0" rtlCol="0">
            <a:noAutofit/>
          </a:bodyPr>
          <a:lstStyle>
            <a:lvl1pPr>
              <a:defRPr lang="en-US" sz="7000" baseline="0" dirty="0">
                <a:solidFill>
                  <a:schemeClr val="bg1"/>
                </a:solidFill>
                <a:latin typeface="Segoe Pro Light"/>
                <a:cs typeface="Segoe Pro Light"/>
              </a:defRPr>
            </a:lvl1pPr>
          </a:lstStyle>
          <a:p>
            <a:pPr marL="0" lvl="0" indent="0">
              <a:buNone/>
            </a:pPr>
            <a:r>
              <a:rPr lang="en-US" dirty="0"/>
              <a:t>Transition slide option 3</a:t>
            </a:r>
          </a:p>
        </p:txBody>
      </p:sp>
    </p:spTree>
    <p:extLst>
      <p:ext uri="{BB962C8B-B14F-4D97-AF65-F5344CB8AC3E}">
        <p14:creationId xmlns:p14="http://schemas.microsoft.com/office/powerpoint/2010/main" val="215141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1951BAE-420C-C140-B58B-E839D0F593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127375"/>
            <a:ext cx="12931515" cy="1166813"/>
          </a:xfrm>
        </p:spPr>
        <p:txBody>
          <a:bodyPr vert="horz" lIns="182880" tIns="0" rIns="182880" bIns="0" rtlCol="0">
            <a:noAutofit/>
          </a:bodyPr>
          <a:lstStyle>
            <a:lvl1pPr>
              <a:spcBef>
                <a:spcPts val="0"/>
              </a:spcBef>
              <a:defRPr lang="en-US" sz="7000" baseline="0" dirty="0">
                <a:solidFill>
                  <a:schemeClr val="bg1"/>
                </a:solidFill>
                <a:latin typeface="Segoe Pro Light"/>
                <a:cs typeface="Segoe Pro Light"/>
              </a:defRPr>
            </a:lvl1pPr>
          </a:lstStyle>
          <a:p>
            <a:pPr marL="0" lvl="0" indent="0">
              <a:buNone/>
            </a:pPr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94271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350520" y="1772154"/>
            <a:ext cx="13585158" cy="2027801"/>
          </a:xfrm>
        </p:spPr>
        <p:txBody>
          <a:bodyPr wrap="square">
            <a:sp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160"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7522846"/>
            <a:ext cx="14630401" cy="706756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4440" spc="-6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9127134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ing_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65FF22-562D-4D69-8011-D2A083CC50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" y="457200"/>
            <a:ext cx="1453005" cy="310303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B147A048-8E87-4D93-9DED-D849178B8DEC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95301" y="7645762"/>
            <a:ext cx="2613660" cy="126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09674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3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© Copyright Microsoft Corporation.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600875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6D7BC-E49E-4A6B-9B9D-D741CAB5C2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8300" y="2888986"/>
            <a:ext cx="8026399" cy="2238836"/>
          </a:xfrm>
        </p:spPr>
        <p:txBody>
          <a:bodyPr anchor="t" anchorCtr="0">
            <a:normAutofit/>
          </a:bodyPr>
          <a:lstStyle>
            <a:lvl1pPr algn="l">
              <a:lnSpc>
                <a:spcPct val="82000"/>
              </a:lnSpc>
              <a:defRPr sz="7200" spc="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Research</a:t>
            </a:r>
            <a:br>
              <a:rPr lang="en-US" dirty="0"/>
            </a:br>
            <a:r>
              <a:rPr lang="en-US" dirty="0"/>
              <a:t>Faculty Summit 2018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0B4B53-47AE-451A-BCD3-49EB15771429}"/>
              </a:ext>
            </a:extLst>
          </p:cNvPr>
          <p:cNvSpPr txBox="1"/>
          <p:nvPr userDrawn="1"/>
        </p:nvSpPr>
        <p:spPr>
          <a:xfrm>
            <a:off x="406401" y="4715196"/>
            <a:ext cx="6087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pc="90" baseline="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Systems | Fueling future disruptions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8996D0-83D7-44D7-9FBD-438779D16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6715" t="-1935" r="33915" b="-2085"/>
          <a:stretch/>
        </p:blipFill>
        <p:spPr>
          <a:xfrm>
            <a:off x="8079698" y="0"/>
            <a:ext cx="6550701" cy="822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80F1B7-B0B7-46CF-B7D0-B5A9BC07D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300" y="457200"/>
            <a:ext cx="1453005" cy="31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594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40DC562-5095-428E-9A33-56C6B5817AA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8300" y="1549083"/>
            <a:ext cx="3441700" cy="46259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dirty="0"/>
              <a:t>Session Code: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28996D0-83D7-44D7-9FBD-438779D168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6715" t="-1935" r="33915" b="-2085"/>
          <a:stretch/>
        </p:blipFill>
        <p:spPr>
          <a:xfrm>
            <a:off x="8079698" y="0"/>
            <a:ext cx="6550701" cy="822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F80F1B7-B0B7-46CF-B7D0-B5A9BC07DEE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5300" y="457200"/>
            <a:ext cx="1453005" cy="3103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E76D7BC-E49E-4A6B-9B9D-D741CAB5C2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8300" y="2888986"/>
            <a:ext cx="8491220" cy="1977654"/>
          </a:xfrm>
        </p:spPr>
        <p:txBody>
          <a:bodyPr anchor="t" anchorCtr="0">
            <a:noAutofit/>
          </a:bodyPr>
          <a:lstStyle>
            <a:lvl1pPr algn="l">
              <a:lnSpc>
                <a:spcPct val="82000"/>
              </a:lnSpc>
              <a:defRPr sz="4800" spc="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Presentation title here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7F0E214-BBEC-48CA-A81C-0BD5F6B4AB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8300" y="5202876"/>
            <a:ext cx="8128000" cy="892552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 sz="2800"/>
            </a:lvl2pPr>
            <a:lvl3pPr marL="628650" indent="0">
              <a:buFontTx/>
              <a:buNone/>
              <a:defRPr/>
            </a:lvl3pPr>
            <a:lvl4pPr marL="9144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Speaker Name</a:t>
            </a:r>
          </a:p>
          <a:p>
            <a:pPr lvl="1"/>
            <a:r>
              <a:rPr lang="en-US" dirty="0"/>
              <a:t>Title, Company or Organization</a:t>
            </a:r>
          </a:p>
        </p:txBody>
      </p:sp>
    </p:spTree>
    <p:extLst>
      <p:ext uri="{BB962C8B-B14F-4D97-AF65-F5344CB8AC3E}">
        <p14:creationId xmlns:p14="http://schemas.microsoft.com/office/powerpoint/2010/main" val="2763041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Bullete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78B4C0-8958-3B4F-8820-F73EF987A2F5}"/>
              </a:ext>
            </a:extLst>
          </p:cNvPr>
          <p:cNvSpPr/>
          <p:nvPr userDrawn="1"/>
        </p:nvSpPr>
        <p:spPr>
          <a:xfrm>
            <a:off x="0" y="6918159"/>
            <a:ext cx="14630400" cy="1311442"/>
          </a:xfrm>
          <a:prstGeom prst="rect">
            <a:avLst/>
          </a:prstGeom>
          <a:solidFill>
            <a:srgbClr val="0082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l"/>
            <a:endParaRPr lang="en-US" sz="2000" baseline="0" dirty="0">
              <a:latin typeface="Segoe U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FD4D56-BE67-9343-AB2A-1C9FD57A49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797" t="-18346" r="36797" b="-5380"/>
          <a:stretch/>
        </p:blipFill>
        <p:spPr>
          <a:xfrm rot="5400000">
            <a:off x="10899364" y="4504917"/>
            <a:ext cx="1317791" cy="6144279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2FA846D-57E8-5D46-9134-E0C5B4C9FA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126" y="265176"/>
            <a:ext cx="13987474" cy="1408634"/>
          </a:xfrm>
          <a:prstGeom prst="rect">
            <a:avLst/>
          </a:prstGeom>
        </p:spPr>
        <p:txBody>
          <a:bodyPr vert="horz" lIns="130622" tIns="65311" rIns="130622" bIns="65311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6EE11-EC9C-4FEB-BBC8-6A6B55DB1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616" y="1764792"/>
            <a:ext cx="13987474" cy="5075905"/>
          </a:xfrm>
        </p:spPr>
        <p:txBody>
          <a:bodyPr/>
          <a:lstStyle>
            <a:lvl1pPr marL="285750" indent="-285750">
              <a:defRPr lang="en-US" sz="28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571500" indent="-285750">
              <a:defRPr lang="en-US" sz="24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971550" indent="-342900">
              <a:defRPr lang="en-US" sz="20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028700" indent="-228600">
              <a:defRPr lang="en-US" sz="1800" kern="1200" dirty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</a:lstStyle>
          <a:p>
            <a:pPr marL="285750" lvl="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Edit Master text styles</a:t>
            </a:r>
          </a:p>
          <a:p>
            <a:pPr marL="628650" lvl="1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914400" lvl="2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Third level</a:t>
            </a:r>
          </a:p>
          <a:p>
            <a:pPr marL="1200150" lvl="3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0F7568-EBFB-400A-96FB-70F3ADACEC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892" y="7029565"/>
            <a:ext cx="3194221" cy="914400"/>
          </a:xfrm>
        </p:spPr>
        <p:txBody>
          <a:bodyPr>
            <a:normAutofit/>
          </a:bodyPr>
          <a:lstStyle>
            <a:lvl1pPr marL="0" indent="0">
              <a:lnSpc>
                <a:spcPct val="79000"/>
              </a:lnSpc>
              <a:spcBef>
                <a:spcPts val="0"/>
              </a:spcBef>
              <a:buFontTx/>
              <a:buNone/>
              <a:defRPr sz="2700" spc="-5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FontTx/>
              <a:buNone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FontTx/>
              <a:buNone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371600" indent="0">
              <a:buFontTx/>
              <a:buNone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828800" indent="0">
              <a:buFontTx/>
              <a:buNone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Research</a:t>
            </a:r>
            <a:br>
              <a:rPr lang="en-US" dirty="0"/>
            </a:br>
            <a:r>
              <a:rPr lang="en-US" dirty="0"/>
              <a:t>Faculty Summit 2018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68DBD3-B907-4328-88BE-94C02275A3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228" y="7710684"/>
            <a:ext cx="3396198" cy="2516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spc="-10" baseline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Systems | Fueling future disruptions</a:t>
            </a:r>
          </a:p>
        </p:txBody>
      </p:sp>
    </p:spTree>
    <p:extLst>
      <p:ext uri="{BB962C8B-B14F-4D97-AF65-F5344CB8AC3E}">
        <p14:creationId xmlns:p14="http://schemas.microsoft.com/office/powerpoint/2010/main" val="38605792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non-bullete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B0E4070-A431-BB4A-A6A6-854C4C98F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328" y="265176"/>
            <a:ext cx="13897999" cy="892552"/>
          </a:xfrm>
          <a:prstGeom prst="rect">
            <a:avLst/>
          </a:prstGeom>
        </p:spPr>
        <p:txBody>
          <a:bodyPr vert="horz" lIns="130622" tIns="65311" rIns="130622" bIns="65311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7198F-A9F1-4E89-98A0-603926DEF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6616" y="1764792"/>
            <a:ext cx="13994253" cy="515197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925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35050" indent="0">
              <a:buFontTx/>
              <a:buNone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EE9EA8-94DA-4CC5-A40C-4B3D59746E77}"/>
              </a:ext>
            </a:extLst>
          </p:cNvPr>
          <p:cNvSpPr/>
          <p:nvPr userDrawn="1"/>
        </p:nvSpPr>
        <p:spPr>
          <a:xfrm>
            <a:off x="0" y="6918159"/>
            <a:ext cx="14630400" cy="1311442"/>
          </a:xfrm>
          <a:prstGeom prst="rect">
            <a:avLst/>
          </a:prstGeom>
          <a:solidFill>
            <a:srgbClr val="0082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lvl="0"/>
            <a:endParaRPr lang="en-US" sz="2000" baseline="0" dirty="0">
              <a:latin typeface="Segoe U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1A3E98-927B-4847-8C98-B72016A83A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797" t="-18346" r="36797" b="-5380"/>
          <a:stretch/>
        </p:blipFill>
        <p:spPr>
          <a:xfrm rot="5400000">
            <a:off x="10899364" y="4504917"/>
            <a:ext cx="1317791" cy="6144279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968B715-8419-47A8-88DA-4547353EF9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72892" y="7029565"/>
            <a:ext cx="3194221" cy="914400"/>
          </a:xfrm>
        </p:spPr>
        <p:txBody>
          <a:bodyPr>
            <a:normAutofit/>
          </a:bodyPr>
          <a:lstStyle>
            <a:lvl1pPr marL="0" indent="0">
              <a:lnSpc>
                <a:spcPct val="79000"/>
              </a:lnSpc>
              <a:spcBef>
                <a:spcPts val="0"/>
              </a:spcBef>
              <a:buFontTx/>
              <a:buNone/>
              <a:defRPr sz="2700" spc="-5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FontTx/>
              <a:buNone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FontTx/>
              <a:buNone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371600" indent="0">
              <a:buFontTx/>
              <a:buNone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828800" indent="0">
              <a:buFontTx/>
              <a:buNone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Research</a:t>
            </a:r>
            <a:br>
              <a:rPr lang="en-US" dirty="0"/>
            </a:br>
            <a:r>
              <a:rPr lang="en-US" dirty="0"/>
              <a:t>Faculty Summit 2018 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2A4A78C1-A5C3-4FE8-868B-0C5D14198F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5228" y="7710684"/>
            <a:ext cx="3396198" cy="2516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spc="-10" baseline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Systems | Fueling future disruptions</a:t>
            </a:r>
          </a:p>
        </p:txBody>
      </p:sp>
    </p:spTree>
    <p:extLst>
      <p:ext uri="{BB962C8B-B14F-4D97-AF65-F5344CB8AC3E}">
        <p14:creationId xmlns:p14="http://schemas.microsoft.com/office/powerpoint/2010/main" val="328812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Bullete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78B4C0-8958-3B4F-8820-F73EF987A2F5}"/>
              </a:ext>
            </a:extLst>
          </p:cNvPr>
          <p:cNvSpPr/>
          <p:nvPr userDrawn="1"/>
        </p:nvSpPr>
        <p:spPr>
          <a:xfrm>
            <a:off x="0" y="6918159"/>
            <a:ext cx="14630400" cy="1311442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l"/>
            <a:endParaRPr lang="en-US" sz="2000" baseline="0" dirty="0">
              <a:latin typeface="Segoe U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FD4D56-BE67-9343-AB2A-1C9FD57A49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797" t="-18346" r="36797" b="-5380"/>
          <a:stretch/>
        </p:blipFill>
        <p:spPr>
          <a:xfrm rot="5400000">
            <a:off x="10899364" y="4504917"/>
            <a:ext cx="1317791" cy="6144279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2FA846D-57E8-5D46-9134-E0C5B4C9FA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126" y="274320"/>
            <a:ext cx="13881956" cy="892552"/>
          </a:xfrm>
          <a:prstGeom prst="rect">
            <a:avLst/>
          </a:prstGeom>
        </p:spPr>
        <p:txBody>
          <a:bodyPr vert="horz" lIns="130622" tIns="65311" rIns="130622" bIns="65311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6EE11-EC9C-4FEB-BBC8-6A6B55DB1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616" y="1764792"/>
            <a:ext cx="13987474" cy="5075905"/>
          </a:xfrm>
        </p:spPr>
        <p:txBody>
          <a:bodyPr/>
          <a:lstStyle>
            <a:lvl4pPr marL="1260475" indent="-295275"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062885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Bulleted_text_no_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2FA846D-57E8-5D46-9134-E0C5B4C9FA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126" y="265176"/>
            <a:ext cx="13881956" cy="892552"/>
          </a:xfrm>
          <a:prstGeom prst="rect">
            <a:avLst/>
          </a:prstGeom>
        </p:spPr>
        <p:txBody>
          <a:bodyPr vert="horz" lIns="130622" tIns="65311" rIns="130622" bIns="65311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6EE11-EC9C-4FEB-BBC8-6A6B55DB1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616" y="1764792"/>
            <a:ext cx="13987474" cy="6014368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6016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ith_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EE9EA8-94DA-4CC5-A40C-4B3D59746E77}"/>
              </a:ext>
            </a:extLst>
          </p:cNvPr>
          <p:cNvSpPr/>
          <p:nvPr userDrawn="1"/>
        </p:nvSpPr>
        <p:spPr>
          <a:xfrm>
            <a:off x="0" y="6918159"/>
            <a:ext cx="14630400" cy="1311442"/>
          </a:xfrm>
          <a:prstGeom prst="rect">
            <a:avLst/>
          </a:prstGeom>
          <a:solidFill>
            <a:srgbClr val="0082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lvl="0"/>
            <a:endParaRPr lang="en-US" sz="2000" baseline="0" dirty="0">
              <a:latin typeface="Segoe U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1A3E98-927B-4847-8C98-B72016A83A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797" t="-18346" r="36797" b="-5380"/>
          <a:stretch/>
        </p:blipFill>
        <p:spPr>
          <a:xfrm rot="5400000">
            <a:off x="10899364" y="4504917"/>
            <a:ext cx="1317791" cy="6144279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B4FFAB6-8F99-4C94-B8E2-BC3DF92C98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2892" y="7029565"/>
            <a:ext cx="3194221" cy="914400"/>
          </a:xfrm>
        </p:spPr>
        <p:txBody>
          <a:bodyPr>
            <a:normAutofit/>
          </a:bodyPr>
          <a:lstStyle>
            <a:lvl1pPr marL="0" indent="0">
              <a:lnSpc>
                <a:spcPct val="79000"/>
              </a:lnSpc>
              <a:spcBef>
                <a:spcPts val="0"/>
              </a:spcBef>
              <a:buFontTx/>
              <a:buNone/>
              <a:defRPr sz="2700" spc="-5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FontTx/>
              <a:buNone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 marL="914400" indent="0">
              <a:buFontTx/>
              <a:buNone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 marL="1371600" indent="0">
              <a:buFontTx/>
              <a:buNone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 marL="1828800" indent="0">
              <a:buFontTx/>
              <a:buNone/>
              <a:defRPr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en-US" dirty="0"/>
              <a:t>Research</a:t>
            </a:r>
            <a:br>
              <a:rPr lang="en-US" dirty="0"/>
            </a:br>
            <a:r>
              <a:rPr lang="en-US" dirty="0"/>
              <a:t>Faculty Summit 2018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AA988B6-CB68-432D-AE2E-253A590BD2C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85228" y="7710684"/>
            <a:ext cx="3396198" cy="25165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100" spc="-10" baseline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en-US" dirty="0"/>
              <a:t>Systems | Fueling future disruptions</a:t>
            </a:r>
          </a:p>
        </p:txBody>
      </p:sp>
    </p:spTree>
    <p:extLst>
      <p:ext uri="{BB962C8B-B14F-4D97-AF65-F5344CB8AC3E}">
        <p14:creationId xmlns:p14="http://schemas.microsoft.com/office/powerpoint/2010/main" val="774087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non-bulleted_text_no_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B0E4070-A431-BB4A-A6A6-854C4C98F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328" y="265176"/>
            <a:ext cx="13897999" cy="892552"/>
          </a:xfrm>
          <a:prstGeom prst="rect">
            <a:avLst/>
          </a:prstGeom>
        </p:spPr>
        <p:txBody>
          <a:bodyPr vert="horz" lIns="130622" tIns="65311" rIns="130622" bIns="65311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7198F-A9F1-4E89-98A0-603926DEF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6616" y="1764792"/>
            <a:ext cx="13994253" cy="599841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925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35050" indent="0">
              <a:buFontTx/>
              <a:buNone/>
              <a:defRPr/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4592162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Accent_1">
    <p:bg>
      <p:bgPr>
        <a:solidFill>
          <a:srgbClr val="0082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1179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Accent_2">
    <p:bg>
      <p:bgPr>
        <a:solidFill>
          <a:srgbClr val="004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34853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Accent_3">
    <p:bg>
      <p:bgPr>
        <a:solidFill>
          <a:srgbClr val="007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306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slide_1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07FF86C-FB86-584E-8B5F-FEA9C3B5CB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4492653"/>
            <a:ext cx="12931515" cy="1244600"/>
          </a:xfrm>
        </p:spPr>
        <p:txBody>
          <a:bodyPr lIns="182880" tIns="0" rIns="182880" bIns="0">
            <a:normAutofit/>
          </a:bodyPr>
          <a:lstStyle>
            <a:lvl1pPr marL="0" indent="0">
              <a:buNone/>
              <a:defRPr sz="3000" b="0" i="0" baseline="0">
                <a:solidFill>
                  <a:schemeClr val="bg1"/>
                </a:solidFill>
                <a:latin typeface="Segoe Pro Light"/>
                <a:cs typeface="Segoe Pro Light"/>
              </a:defRPr>
            </a:lvl1pPr>
          </a:lstStyle>
          <a:p>
            <a:pPr lvl="0"/>
            <a:r>
              <a:rPr lang="en-US" dirty="0"/>
              <a:t>Subhead can go here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4CEBA11-B12E-394C-AB9F-F42D14A971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127375"/>
            <a:ext cx="12931516" cy="1166813"/>
          </a:xfrm>
        </p:spPr>
        <p:txBody>
          <a:bodyPr lIns="182880" tIns="0" rIns="182880" bIns="0">
            <a:noAutofit/>
          </a:bodyPr>
          <a:lstStyle>
            <a:lvl1pPr marL="0" indent="0">
              <a:lnSpc>
                <a:spcPct val="100000"/>
              </a:lnSpc>
              <a:buNone/>
              <a:defRPr sz="7000" baseline="0">
                <a:solidFill>
                  <a:schemeClr val="bg1"/>
                </a:solidFill>
                <a:latin typeface="Segoe Pro Light"/>
                <a:cs typeface="Segoe Pro Light"/>
              </a:defRPr>
            </a:lvl1pPr>
          </a:lstStyle>
          <a:p>
            <a:pPr lvl="0"/>
            <a:r>
              <a:rPr lang="en-US" dirty="0"/>
              <a:t>Transition slide option 1</a:t>
            </a:r>
          </a:p>
        </p:txBody>
      </p:sp>
    </p:spTree>
    <p:extLst>
      <p:ext uri="{BB962C8B-B14F-4D97-AF65-F5344CB8AC3E}">
        <p14:creationId xmlns:p14="http://schemas.microsoft.com/office/powerpoint/2010/main" val="4184667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Slide_2">
    <p:bg>
      <p:bgPr>
        <a:solidFill>
          <a:srgbClr val="0082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07FF86C-FB86-584E-8B5F-FEA9C3B5CB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4492653"/>
            <a:ext cx="12931515" cy="1244600"/>
          </a:xfrm>
        </p:spPr>
        <p:txBody>
          <a:bodyPr lIns="182880" tIns="0" rIns="182880" bIns="0">
            <a:normAutofit/>
          </a:bodyPr>
          <a:lstStyle>
            <a:lvl1pPr marL="0" indent="0">
              <a:buNone/>
              <a:defRPr sz="3000" b="0" i="0" baseline="0">
                <a:solidFill>
                  <a:schemeClr val="bg1"/>
                </a:solidFill>
                <a:latin typeface="Segoe Pro Light"/>
                <a:cs typeface="Segoe Pro Light"/>
              </a:defRPr>
            </a:lvl1pPr>
          </a:lstStyle>
          <a:p>
            <a:pPr lvl="0"/>
            <a:r>
              <a:rPr lang="en-US" dirty="0"/>
              <a:t>Subhead can go here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4CEBA11-B12E-394C-AB9F-F42D14A971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127375"/>
            <a:ext cx="12931516" cy="1166813"/>
          </a:xfrm>
        </p:spPr>
        <p:txBody>
          <a:bodyPr lIns="182880" tIns="0" rIns="182880" bIns="0">
            <a:noAutofit/>
          </a:bodyPr>
          <a:lstStyle>
            <a:lvl1pPr marL="0" indent="0">
              <a:lnSpc>
                <a:spcPct val="100000"/>
              </a:lnSpc>
              <a:buNone/>
              <a:defRPr sz="7000" baseline="0">
                <a:solidFill>
                  <a:schemeClr val="bg1"/>
                </a:solidFill>
                <a:latin typeface="Segoe Pro Light"/>
                <a:cs typeface="Segoe Pro Light"/>
              </a:defRPr>
            </a:lvl1pPr>
          </a:lstStyle>
          <a:p>
            <a:pPr lvl="0"/>
            <a:r>
              <a:rPr lang="en-US" dirty="0"/>
              <a:t>Transition slide option 2</a:t>
            </a:r>
          </a:p>
        </p:txBody>
      </p:sp>
    </p:spTree>
    <p:extLst>
      <p:ext uri="{BB962C8B-B14F-4D97-AF65-F5344CB8AC3E}">
        <p14:creationId xmlns:p14="http://schemas.microsoft.com/office/powerpoint/2010/main" val="905061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_Slide_3">
    <p:bg>
      <p:bgPr>
        <a:solidFill>
          <a:srgbClr val="0078D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107FF86C-FB86-584E-8B5F-FEA9C3B5CB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4492653"/>
            <a:ext cx="12931515" cy="1244600"/>
          </a:xfrm>
        </p:spPr>
        <p:txBody>
          <a:bodyPr lIns="182880" tIns="0" rIns="182880" bIns="0">
            <a:normAutofit/>
          </a:bodyPr>
          <a:lstStyle>
            <a:lvl1pPr marL="0" indent="0">
              <a:buNone/>
              <a:defRPr sz="3000" b="0" i="0" baseline="0">
                <a:solidFill>
                  <a:schemeClr val="bg1"/>
                </a:solidFill>
                <a:latin typeface="Segoe Pro Light"/>
                <a:cs typeface="Segoe Pro Light"/>
              </a:defRPr>
            </a:lvl1pPr>
          </a:lstStyle>
          <a:p>
            <a:pPr lvl="0"/>
            <a:r>
              <a:rPr lang="en-US" dirty="0"/>
              <a:t>Subhead can go here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4CEBA11-B12E-394C-AB9F-F42D14A971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127375"/>
            <a:ext cx="12931516" cy="1166813"/>
          </a:xfrm>
        </p:spPr>
        <p:txBody>
          <a:bodyPr lIns="182880" tIns="0" rIns="182880" bIns="0">
            <a:noAutofit/>
          </a:bodyPr>
          <a:lstStyle>
            <a:lvl1pPr marL="0" indent="0">
              <a:lnSpc>
                <a:spcPct val="100000"/>
              </a:lnSpc>
              <a:buNone/>
              <a:defRPr sz="7000" baseline="0">
                <a:solidFill>
                  <a:schemeClr val="bg1"/>
                </a:solidFill>
                <a:latin typeface="Segoe Pro Light"/>
                <a:cs typeface="Segoe Pro Light"/>
              </a:defRPr>
            </a:lvl1pPr>
          </a:lstStyle>
          <a:p>
            <a:pPr lvl="0"/>
            <a:r>
              <a:rPr lang="en-US" dirty="0"/>
              <a:t>Transition slide option 3</a:t>
            </a:r>
          </a:p>
        </p:txBody>
      </p:sp>
    </p:spTree>
    <p:extLst>
      <p:ext uri="{BB962C8B-B14F-4D97-AF65-F5344CB8AC3E}">
        <p14:creationId xmlns:p14="http://schemas.microsoft.com/office/powerpoint/2010/main" val="35826401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"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64CEBA11-B12E-394C-AB9F-F42D14A971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3127375"/>
            <a:ext cx="12931516" cy="1166813"/>
          </a:xfrm>
        </p:spPr>
        <p:txBody>
          <a:bodyPr lIns="182880" tIns="0" rIns="182880" bIns="0">
            <a:noAutofit/>
          </a:bodyPr>
          <a:lstStyle>
            <a:lvl1pPr marL="0" indent="0">
              <a:lnSpc>
                <a:spcPct val="100000"/>
              </a:lnSpc>
              <a:buNone/>
              <a:defRPr sz="7000" baseline="0">
                <a:solidFill>
                  <a:schemeClr val="bg1"/>
                </a:solidFill>
                <a:latin typeface="Segoe Pro Light"/>
                <a:cs typeface="Segoe Pro Light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59032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non-bulleted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B0E4070-A431-BB4A-A6A6-854C4C98F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328" y="274320"/>
            <a:ext cx="13897999" cy="892552"/>
          </a:xfrm>
          <a:prstGeom prst="rect">
            <a:avLst/>
          </a:prstGeom>
        </p:spPr>
        <p:txBody>
          <a:bodyPr vert="horz" lIns="130622" tIns="65311" rIns="130622" bIns="65311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7198F-A9F1-4E89-98A0-603926DEF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1667" y="1764792"/>
            <a:ext cx="13994253" cy="515197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925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35050" indent="0">
              <a:buFontTx/>
              <a:buNone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EE9EA8-94DA-4CC5-A40C-4B3D59746E77}"/>
              </a:ext>
            </a:extLst>
          </p:cNvPr>
          <p:cNvSpPr/>
          <p:nvPr userDrawn="1"/>
        </p:nvSpPr>
        <p:spPr>
          <a:xfrm>
            <a:off x="0" y="6918159"/>
            <a:ext cx="14630400" cy="131144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l"/>
            <a:endParaRPr lang="en-US" sz="2000" baseline="0" dirty="0">
              <a:latin typeface="Segoe U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1A3E98-927B-4847-8C98-B72016A83A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797" t="-18346" r="36797" b="-5380"/>
          <a:stretch/>
        </p:blipFill>
        <p:spPr>
          <a:xfrm rot="5400000">
            <a:off x="10899364" y="4504917"/>
            <a:ext cx="1317791" cy="614427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AE23B8E-85AE-4015-934D-A7FD650005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316" y="7028085"/>
            <a:ext cx="3395766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04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anding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>
            <a:extLst>
              <a:ext uri="{FF2B5EF4-FFF2-40B4-BE49-F238E27FC236}">
                <a16:creationId xmlns:a16="http://schemas.microsoft.com/office/drawing/2014/main" id="{09E53EC2-893F-4A2C-9092-A3C5B651928F}"/>
              </a:ext>
            </a:extLst>
          </p:cNvPr>
          <p:cNvSpPr txBox="1">
            <a:spLocks noChangeArrowheads="1"/>
          </p:cNvSpPr>
          <p:nvPr userDrawn="1"/>
        </p:nvSpPr>
        <p:spPr bwMode="blackWhite">
          <a:xfrm>
            <a:off x="495301" y="7645762"/>
            <a:ext cx="2613660" cy="126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1096746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23" b="0" i="0" u="none" strike="noStrike" kern="1200" cap="none" spc="0" normalizeH="0" baseline="0" noProof="0" dirty="0">
                <a:ln>
                  <a:noFill/>
                </a:ln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5400000" scaled="0"/>
                </a:gra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© Copyright Microsoft Corporation. All rights reserved.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5D0082-E53E-4028-9250-6CC829C6A06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5300" y="457200"/>
            <a:ext cx="1453005" cy="31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39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ith_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FEE9EA8-94DA-4CC5-A40C-4B3D59746E77}"/>
              </a:ext>
            </a:extLst>
          </p:cNvPr>
          <p:cNvSpPr/>
          <p:nvPr userDrawn="1"/>
        </p:nvSpPr>
        <p:spPr>
          <a:xfrm>
            <a:off x="0" y="6918159"/>
            <a:ext cx="14630400" cy="131144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t" anchorCtr="0"/>
          <a:lstStyle/>
          <a:p>
            <a:pPr algn="l"/>
            <a:endParaRPr lang="en-US" sz="2000" baseline="0" dirty="0">
              <a:latin typeface="Segoe U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1A3E98-927B-4847-8C98-B72016A83A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797" t="-18346" r="36797" b="-5380"/>
          <a:stretch/>
        </p:blipFill>
        <p:spPr>
          <a:xfrm rot="5400000">
            <a:off x="10899364" y="4504917"/>
            <a:ext cx="1317791" cy="614427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171616B-D4DD-400F-94B6-29D26BD9A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4316" y="7028085"/>
            <a:ext cx="3395766" cy="95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33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Bulleted_text_no_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9FFA2CE-A462-4C4E-BC7B-E8FD2D964B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438" y="7180287"/>
            <a:ext cx="2899450" cy="944894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2FA846D-57E8-5D46-9134-E0C5B4C9FA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126" y="274320"/>
            <a:ext cx="13881956" cy="892552"/>
          </a:xfrm>
          <a:prstGeom prst="rect">
            <a:avLst/>
          </a:prstGeom>
        </p:spPr>
        <p:txBody>
          <a:bodyPr vert="horz" lIns="130622" tIns="65311" rIns="130622" bIns="65311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F6EE11-EC9C-4FEB-BBC8-6A6B55DB1B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616" y="1764792"/>
            <a:ext cx="13987474" cy="6014368"/>
          </a:xfrm>
        </p:spPr>
        <p:txBody>
          <a:bodyPr/>
          <a:lstStyle>
            <a:lvl4pPr marL="1260475" indent="-295275">
              <a:defRPr lang="en-US" sz="1800" kern="1200" dirty="0">
                <a:gradFill>
                  <a:gsLst>
                    <a:gs pos="16667">
                      <a:schemeClr val="tx1"/>
                    </a:gs>
                    <a:gs pos="38000">
                      <a:schemeClr val="tx1"/>
                    </a:gs>
                  </a:gsLst>
                  <a:lin ang="5400000" scaled="1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6420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non-bulleted_text_no_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EB0E4070-A431-BB4A-A6A6-854C4C98F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8328" y="274320"/>
            <a:ext cx="13897999" cy="892552"/>
          </a:xfrm>
          <a:prstGeom prst="rect">
            <a:avLst/>
          </a:prstGeom>
        </p:spPr>
        <p:txBody>
          <a:bodyPr vert="horz" lIns="130622" tIns="65311" rIns="130622" bIns="65311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Headline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07198F-A9F1-4E89-98A0-603926DEF5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1667" y="1764792"/>
            <a:ext cx="13994253" cy="599841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925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35050" indent="0">
              <a:buFontTx/>
              <a:buNone/>
              <a:defRPr/>
            </a:lvl4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53288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62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54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Dark Tea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945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8488" y="274320"/>
            <a:ext cx="13822012" cy="1429753"/>
          </a:xfrm>
          <a:prstGeom prst="rect">
            <a:avLst/>
          </a:prstGeom>
        </p:spPr>
        <p:txBody>
          <a:bodyPr vert="horz" lIns="130622" tIns="65311" rIns="130622" bIns="65311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808" y="1768641"/>
            <a:ext cx="13822012" cy="5991727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74525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7" r:id="rId3"/>
    <p:sldLayoutId id="2147483666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50" r:id="rId10"/>
    <p:sldLayoutId id="2147483651" r:id="rId11"/>
    <p:sldLayoutId id="2147483652" r:id="rId12"/>
    <p:sldLayoutId id="2147483656" r:id="rId13"/>
    <p:sldLayoutId id="2147483663" r:id="rId14"/>
    <p:sldLayoutId id="2147483703" r:id="rId15"/>
  </p:sldLayoutIdLst>
  <p:txStyles>
    <p:titleStyle>
      <a:lvl1pPr algn="l" defTabSz="65311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349250" indent="-349250" algn="l" defTabSz="653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30238" indent="-280988" algn="l" defTabSz="653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914400" indent="-284163" algn="l" defTabSz="653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147763" indent="-233363" algn="l" defTabSz="653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gradFill>
            <a:gsLst>
              <a:gs pos="16667">
                <a:schemeClr val="tx1"/>
              </a:gs>
              <a:gs pos="38000">
                <a:schemeClr val="tx1"/>
              </a:gs>
            </a:gsLst>
            <a:lin ang="5400000" scaled="1"/>
          </a:gra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612441" indent="0" algn="l" defTabSz="653110" rtl="0" eaLnBrk="1" latinLnBrk="0" hangingPunct="1">
        <a:spcBef>
          <a:spcPct val="20000"/>
        </a:spcBef>
        <a:buFont typeface="Arial" panose="020B0604020202020204" pitchFamily="34" charset="0"/>
        <a:buNone/>
        <a:defRPr lang="en-US" sz="2000" kern="1200" dirty="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359210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653110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65311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4608" userDrawn="1">
          <p15:clr>
            <a:srgbClr val="F26B43"/>
          </p15:clr>
        </p15:guide>
        <p15:guide id="2" pos="192" userDrawn="1">
          <p15:clr>
            <a:srgbClr val="5ACBF0"/>
          </p15:clr>
        </p15:guide>
        <p15:guide id="3" pos="312" userDrawn="1">
          <p15:clr>
            <a:srgbClr val="F26B43"/>
          </p15:clr>
        </p15:guide>
        <p15:guide id="4" pos="9024" userDrawn="1">
          <p15:clr>
            <a:srgbClr val="5ACBF0"/>
          </p15:clr>
        </p15:guide>
        <p15:guide id="5" pos="8920" userDrawn="1">
          <p15:clr>
            <a:srgbClr val="F26B43"/>
          </p15:clr>
        </p15:guide>
        <p15:guide id="6" orient="horz" pos="168" userDrawn="1">
          <p15:clr>
            <a:srgbClr val="5ACBF0"/>
          </p15:clr>
        </p15:guide>
        <p15:guide id="7" orient="horz" pos="5016" userDrawn="1">
          <p15:clr>
            <a:srgbClr val="5ACBF0"/>
          </p15:clr>
        </p15:guide>
        <p15:guide id="8" orient="horz" pos="4896" userDrawn="1">
          <p15:clr>
            <a:srgbClr val="F26B43"/>
          </p15:clr>
        </p15:guide>
        <p15:guide id="9" orient="horz" pos="288" userDrawn="1">
          <p15:clr>
            <a:srgbClr val="F26B43"/>
          </p15:clr>
        </p15:guide>
        <p15:guide id="10" orient="horz" pos="2592" userDrawn="1">
          <p15:clr>
            <a:srgbClr val="F26B43"/>
          </p15:clr>
        </p15:guide>
        <p15:guide id="11" orient="horz" pos="110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2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AD6ED6-C420-46C0-BAF3-1E9B56765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328" y="265177"/>
            <a:ext cx="13865352" cy="1411224"/>
          </a:xfrm>
          <a:prstGeom prst="rect">
            <a:avLst/>
          </a:prstGeom>
        </p:spPr>
        <p:txBody>
          <a:bodyPr vert="horz" lIns="128016" tIns="64008" rIns="128016" bIns="64008" rtlCol="0" anchor="t" anchorCtr="0">
            <a:normAutofit/>
          </a:bodyPr>
          <a:lstStyle/>
          <a:p>
            <a:pPr lvl="0" defTabSz="65311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4A9E2-3331-4EEA-AD6B-956660F40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616" y="1764792"/>
            <a:ext cx="13847064" cy="522128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68636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704" r:id="rId2"/>
    <p:sldLayoutId id="2147483669" r:id="rId3"/>
    <p:sldLayoutId id="2147483670" r:id="rId4"/>
    <p:sldLayoutId id="2147483672" r:id="rId5"/>
    <p:sldLayoutId id="2147483671" r:id="rId6"/>
    <p:sldLayoutId id="2147483673" r:id="rId7"/>
    <p:sldLayoutId id="2147483675" r:id="rId8"/>
    <p:sldLayoutId id="2147483674" r:id="rId9"/>
    <p:sldLayoutId id="2147483676" r:id="rId10"/>
    <p:sldLayoutId id="2147483677" r:id="rId11"/>
    <p:sldLayoutId id="2147483681" r:id="rId12"/>
    <p:sldLayoutId id="2147483683" r:id="rId13"/>
    <p:sldLayoutId id="2147483682" r:id="rId14"/>
    <p:sldLayoutId id="214748370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>
          <a:solidFill>
            <a:schemeClr val="tx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62865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91440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6CFC3-5250-49A7-B077-33AAB700D3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b="1" dirty="0"/>
              <a:t>Innovating Collaboratively in an Open AI Platform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C5EECE-8689-4880-A204-046AC81956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Fan Yang</a:t>
            </a:r>
          </a:p>
          <a:p>
            <a:r>
              <a:rPr lang="en-US" sz="2400" dirty="0"/>
              <a:t>Systems Research Group, Microsoft Research Asia</a:t>
            </a:r>
          </a:p>
        </p:txBody>
      </p:sp>
    </p:spTree>
    <p:extLst>
      <p:ext uri="{BB962C8B-B14F-4D97-AF65-F5344CB8AC3E}">
        <p14:creationId xmlns:p14="http://schemas.microsoft.com/office/powerpoint/2010/main" val="3428540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523C2-4D21-4A78-B819-0A7B4E29F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Open Ecosystem: Engage with China AI Community</a:t>
            </a:r>
          </a:p>
        </p:txBody>
      </p:sp>
      <p:sp>
        <p:nvSpPr>
          <p:cNvPr id="6" name="Rounded Rectangle 72">
            <a:extLst>
              <a:ext uri="{FF2B5EF4-FFF2-40B4-BE49-F238E27FC236}">
                <a16:creationId xmlns:a16="http://schemas.microsoft.com/office/drawing/2014/main" id="{48E1BAF9-BFE2-4BF8-8CB2-BEB2DDB2DD7E}"/>
              </a:ext>
            </a:extLst>
          </p:cNvPr>
          <p:cNvSpPr/>
          <p:nvPr/>
        </p:nvSpPr>
        <p:spPr bwMode="auto">
          <a:xfrm flipH="1">
            <a:off x="2317340" y="2247191"/>
            <a:ext cx="9506636" cy="2215000"/>
          </a:xfrm>
          <a:prstGeom prst="roundRect">
            <a:avLst>
              <a:gd name="adj" fmla="val 19613"/>
            </a:avLst>
          </a:prstGeom>
          <a:noFill/>
          <a:ln w="19050">
            <a:solidFill>
              <a:schemeClr val="accent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0" i="0" u="none" strike="noStrike" kern="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 useBgFill="1">
        <p:nvSpPr>
          <p:cNvPr id="7" name="Rectangle 74">
            <a:extLst>
              <a:ext uri="{FF2B5EF4-FFF2-40B4-BE49-F238E27FC236}">
                <a16:creationId xmlns:a16="http://schemas.microsoft.com/office/drawing/2014/main" id="{B2EF9233-82C1-4628-A684-6FDC24F6C2A4}"/>
              </a:ext>
            </a:extLst>
          </p:cNvPr>
          <p:cNvSpPr/>
          <p:nvPr/>
        </p:nvSpPr>
        <p:spPr bwMode="auto">
          <a:xfrm flipH="1">
            <a:off x="3063808" y="4247064"/>
            <a:ext cx="7980938" cy="40832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 useBgFill="1">
        <p:nvSpPr>
          <p:cNvPr id="8" name="Rectangle 73">
            <a:extLst>
              <a:ext uri="{FF2B5EF4-FFF2-40B4-BE49-F238E27FC236}">
                <a16:creationId xmlns:a16="http://schemas.microsoft.com/office/drawing/2014/main" id="{47A4751F-48BB-4ABF-BB51-E5EA721AB2ED}"/>
              </a:ext>
            </a:extLst>
          </p:cNvPr>
          <p:cNvSpPr/>
          <p:nvPr/>
        </p:nvSpPr>
        <p:spPr bwMode="auto">
          <a:xfrm flipH="1">
            <a:off x="4659100" y="1791534"/>
            <a:ext cx="4758816" cy="992690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53" b="0" i="0" u="none" strike="noStrike" kern="1200" cap="none" spc="0" normalizeH="0" baseline="0" noProof="0" err="1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Business Trans large">
            <a:extLst>
              <a:ext uri="{FF2B5EF4-FFF2-40B4-BE49-F238E27FC236}">
                <a16:creationId xmlns:a16="http://schemas.microsoft.com/office/drawing/2014/main" id="{97509115-226D-4DD6-B492-CF1132F60B8E}"/>
              </a:ext>
            </a:extLst>
          </p:cNvPr>
          <p:cNvSpPr txBox="1"/>
          <p:nvPr/>
        </p:nvSpPr>
        <p:spPr>
          <a:xfrm>
            <a:off x="4830552" y="1795159"/>
            <a:ext cx="4394657" cy="805491"/>
          </a:xfrm>
          <a:prstGeom prst="rect">
            <a:avLst/>
          </a:prstGeom>
          <a:noFill/>
          <a:ln w="25400">
            <a:noFill/>
            <a:miter lim="800000"/>
          </a:ln>
        </p:spPr>
        <p:txBody>
          <a:bodyPr wrap="square" lIns="0" tIns="0" rIns="0" bIns="0" rtlCol="0" anchor="ctr">
            <a:noAutofit/>
          </a:bodyPr>
          <a:lstStyle/>
          <a:p>
            <a:pPr lvl="0" algn="ctr" defTabSz="896386">
              <a:spcBef>
                <a:spcPts val="600"/>
              </a:spcBef>
              <a:defRPr/>
            </a:pPr>
            <a:r>
              <a:rPr lang="en-US" altLang="zh-CN" sz="3200" b="1" spc="49" dirty="0">
                <a:gradFill>
                  <a:gsLst>
                    <a:gs pos="0">
                      <a:srgbClr val="F8F8F8">
                        <a:lumMod val="25000"/>
                      </a:srgbClr>
                    </a:gs>
                    <a:gs pos="100000">
                      <a:srgbClr val="F8F8F8">
                        <a:lumMod val="25000"/>
                      </a:srgbClr>
                    </a:gs>
                  </a:gsLst>
                  <a:lin ang="5400000" scaled="1"/>
                </a:gradFill>
                <a:latin typeface="Segoe UI Light" panose="020B0502040204020203" pitchFamily="34" charset="0"/>
                <a:cs typeface="Segoe UI Light" panose="020B0502040204020203" pitchFamily="34" charset="0"/>
              </a:rPr>
              <a:t>Community &amp; Ecosystem</a:t>
            </a:r>
            <a:endParaRPr kumimoji="0" lang="zh-CN" altLang="en-US" sz="3200" b="1" i="0" u="none" strike="noStrike" kern="1200" cap="none" spc="49" normalizeH="0" baseline="0" noProof="0" dirty="0">
              <a:ln>
                <a:noFill/>
              </a:ln>
              <a:gradFill>
                <a:gsLst>
                  <a:gs pos="0">
                    <a:srgbClr val="F8F8F8">
                      <a:lumMod val="25000"/>
                    </a:srgbClr>
                  </a:gs>
                  <a:gs pos="100000">
                    <a:srgbClr val="F8F8F8">
                      <a:lumMod val="25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Oval 40">
            <a:extLst>
              <a:ext uri="{FF2B5EF4-FFF2-40B4-BE49-F238E27FC236}">
                <a16:creationId xmlns:a16="http://schemas.microsoft.com/office/drawing/2014/main" id="{6D31DD8F-0ED1-4BCC-BCCA-C2CF19CBA397}"/>
              </a:ext>
            </a:extLst>
          </p:cNvPr>
          <p:cNvSpPr/>
          <p:nvPr/>
        </p:nvSpPr>
        <p:spPr bwMode="auto">
          <a:xfrm>
            <a:off x="5447270" y="3946258"/>
            <a:ext cx="986067" cy="986067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215103" tIns="172082" rIns="215103" bIns="17208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967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23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1" name="Group 41">
            <a:extLst>
              <a:ext uri="{FF2B5EF4-FFF2-40B4-BE49-F238E27FC236}">
                <a16:creationId xmlns:a16="http://schemas.microsoft.com/office/drawing/2014/main" id="{DCBB3275-72B7-418B-9EAB-1E0846A35CD7}"/>
              </a:ext>
            </a:extLst>
          </p:cNvPr>
          <p:cNvGrpSpPr/>
          <p:nvPr/>
        </p:nvGrpSpPr>
        <p:grpSpPr>
          <a:xfrm>
            <a:off x="5744290" y="4188170"/>
            <a:ext cx="392026" cy="502242"/>
            <a:chOff x="4744392" y="3360420"/>
            <a:chExt cx="428242" cy="548640"/>
          </a:xfrm>
        </p:grpSpPr>
        <p:sp>
          <p:nvSpPr>
            <p:cNvPr id="12" name="Freeform 49">
              <a:extLst>
                <a:ext uri="{FF2B5EF4-FFF2-40B4-BE49-F238E27FC236}">
                  <a16:creationId xmlns:a16="http://schemas.microsoft.com/office/drawing/2014/main" id="{D94AB3A8-4404-46CE-BCA3-7E2CD4A377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44392" y="3360420"/>
              <a:ext cx="167995" cy="548640"/>
            </a:xfrm>
            <a:custGeom>
              <a:avLst/>
              <a:gdLst>
                <a:gd name="T0" fmla="*/ 30 w 38"/>
                <a:gd name="T1" fmla="*/ 70 h 126"/>
                <a:gd name="T2" fmla="*/ 38 w 38"/>
                <a:gd name="T3" fmla="*/ 70 h 126"/>
                <a:gd name="T4" fmla="*/ 38 w 38"/>
                <a:gd name="T5" fmla="*/ 64 h 126"/>
                <a:gd name="T6" fmla="*/ 22 w 38"/>
                <a:gd name="T7" fmla="*/ 64 h 126"/>
                <a:gd name="T8" fmla="*/ 22 w 38"/>
                <a:gd name="T9" fmla="*/ 27 h 126"/>
                <a:gd name="T10" fmla="*/ 30 w 38"/>
                <a:gd name="T11" fmla="*/ 19 h 126"/>
                <a:gd name="T12" fmla="*/ 30 w 38"/>
                <a:gd name="T13" fmla="*/ 0 h 126"/>
                <a:gd name="T14" fmla="*/ 8 w 38"/>
                <a:gd name="T15" fmla="*/ 0 h 126"/>
                <a:gd name="T16" fmla="*/ 8 w 38"/>
                <a:gd name="T17" fmla="*/ 19 h 126"/>
                <a:gd name="T18" fmla="*/ 16 w 38"/>
                <a:gd name="T19" fmla="*/ 27 h 126"/>
                <a:gd name="T20" fmla="*/ 16 w 38"/>
                <a:gd name="T21" fmla="*/ 64 h 126"/>
                <a:gd name="T22" fmla="*/ 0 w 38"/>
                <a:gd name="T23" fmla="*/ 64 h 126"/>
                <a:gd name="T24" fmla="*/ 0 w 38"/>
                <a:gd name="T25" fmla="*/ 70 h 126"/>
                <a:gd name="T26" fmla="*/ 8 w 38"/>
                <a:gd name="T27" fmla="*/ 70 h 126"/>
                <a:gd name="T28" fmla="*/ 8 w 38"/>
                <a:gd name="T29" fmla="*/ 115 h 126"/>
                <a:gd name="T30" fmla="*/ 19 w 38"/>
                <a:gd name="T31" fmla="*/ 126 h 126"/>
                <a:gd name="T32" fmla="*/ 30 w 38"/>
                <a:gd name="T33" fmla="*/ 115 h 126"/>
                <a:gd name="T34" fmla="*/ 30 w 38"/>
                <a:gd name="T35" fmla="*/ 70 h 126"/>
                <a:gd name="T36" fmla="*/ 14 w 38"/>
                <a:gd name="T37" fmla="*/ 16 h 126"/>
                <a:gd name="T38" fmla="*/ 14 w 38"/>
                <a:gd name="T39" fmla="*/ 6 h 126"/>
                <a:gd name="T40" fmla="*/ 24 w 38"/>
                <a:gd name="T41" fmla="*/ 6 h 126"/>
                <a:gd name="T42" fmla="*/ 24 w 38"/>
                <a:gd name="T43" fmla="*/ 16 h 126"/>
                <a:gd name="T44" fmla="*/ 19 w 38"/>
                <a:gd name="T45" fmla="*/ 21 h 126"/>
                <a:gd name="T46" fmla="*/ 14 w 38"/>
                <a:gd name="T47" fmla="*/ 16 h 126"/>
                <a:gd name="T48" fmla="*/ 24 w 38"/>
                <a:gd name="T49" fmla="*/ 115 h 126"/>
                <a:gd name="T50" fmla="*/ 19 w 38"/>
                <a:gd name="T51" fmla="*/ 120 h 126"/>
                <a:gd name="T52" fmla="*/ 14 w 38"/>
                <a:gd name="T53" fmla="*/ 115 h 126"/>
                <a:gd name="T54" fmla="*/ 14 w 38"/>
                <a:gd name="T55" fmla="*/ 70 h 126"/>
                <a:gd name="T56" fmla="*/ 24 w 38"/>
                <a:gd name="T57" fmla="*/ 70 h 126"/>
                <a:gd name="T58" fmla="*/ 24 w 38"/>
                <a:gd name="T59" fmla="*/ 11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8" h="126">
                  <a:moveTo>
                    <a:pt x="30" y="70"/>
                  </a:moveTo>
                  <a:cubicBezTo>
                    <a:pt x="38" y="70"/>
                    <a:pt x="38" y="70"/>
                    <a:pt x="38" y="70"/>
                  </a:cubicBezTo>
                  <a:cubicBezTo>
                    <a:pt x="38" y="64"/>
                    <a:pt x="38" y="64"/>
                    <a:pt x="38" y="64"/>
                  </a:cubicBezTo>
                  <a:cubicBezTo>
                    <a:pt x="22" y="64"/>
                    <a:pt x="22" y="64"/>
                    <a:pt x="22" y="64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8" y="115"/>
                    <a:pt x="8" y="115"/>
                    <a:pt x="8" y="115"/>
                  </a:cubicBezTo>
                  <a:cubicBezTo>
                    <a:pt x="8" y="121"/>
                    <a:pt x="13" y="126"/>
                    <a:pt x="19" y="126"/>
                  </a:cubicBezTo>
                  <a:cubicBezTo>
                    <a:pt x="25" y="126"/>
                    <a:pt x="30" y="121"/>
                    <a:pt x="30" y="115"/>
                  </a:cubicBezTo>
                  <a:lnTo>
                    <a:pt x="30" y="70"/>
                  </a:lnTo>
                  <a:close/>
                  <a:moveTo>
                    <a:pt x="14" y="16"/>
                  </a:moveTo>
                  <a:cubicBezTo>
                    <a:pt x="14" y="6"/>
                    <a:pt x="14" y="6"/>
                    <a:pt x="1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19" y="21"/>
                    <a:pt x="19" y="21"/>
                    <a:pt x="19" y="21"/>
                  </a:cubicBezTo>
                  <a:lnTo>
                    <a:pt x="14" y="16"/>
                  </a:lnTo>
                  <a:close/>
                  <a:moveTo>
                    <a:pt x="24" y="115"/>
                  </a:moveTo>
                  <a:cubicBezTo>
                    <a:pt x="24" y="118"/>
                    <a:pt x="22" y="120"/>
                    <a:pt x="19" y="120"/>
                  </a:cubicBezTo>
                  <a:cubicBezTo>
                    <a:pt x="16" y="120"/>
                    <a:pt x="14" y="118"/>
                    <a:pt x="14" y="115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24" y="70"/>
                    <a:pt x="24" y="70"/>
                    <a:pt x="24" y="70"/>
                  </a:cubicBezTo>
                  <a:lnTo>
                    <a:pt x="24" y="115"/>
                  </a:lnTo>
                  <a:close/>
                </a:path>
              </a:pathLst>
            </a:custGeom>
            <a:solidFill>
              <a:schemeClr val="bg1"/>
            </a:solidFill>
            <a:ln w="6350">
              <a:noFill/>
            </a:ln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3" name="Freeform 50">
              <a:extLst>
                <a:ext uri="{FF2B5EF4-FFF2-40B4-BE49-F238E27FC236}">
                  <a16:creationId xmlns:a16="http://schemas.microsoft.com/office/drawing/2014/main" id="{0D64E2FA-4379-4587-AAFC-3D7BC42C1E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614" y="3360420"/>
              <a:ext cx="202020" cy="548640"/>
            </a:xfrm>
            <a:custGeom>
              <a:avLst/>
              <a:gdLst>
                <a:gd name="T0" fmla="*/ 34 w 46"/>
                <a:gd name="T1" fmla="*/ 43 h 126"/>
                <a:gd name="T2" fmla="*/ 35 w 46"/>
                <a:gd name="T3" fmla="*/ 43 h 126"/>
                <a:gd name="T4" fmla="*/ 46 w 46"/>
                <a:gd name="T5" fmla="*/ 23 h 126"/>
                <a:gd name="T6" fmla="*/ 23 w 46"/>
                <a:gd name="T7" fmla="*/ 0 h 126"/>
                <a:gd name="T8" fmla="*/ 0 w 46"/>
                <a:gd name="T9" fmla="*/ 23 h 126"/>
                <a:gd name="T10" fmla="*/ 12 w 46"/>
                <a:gd name="T11" fmla="*/ 43 h 126"/>
                <a:gd name="T12" fmla="*/ 12 w 46"/>
                <a:gd name="T13" fmla="*/ 43 h 126"/>
                <a:gd name="T14" fmla="*/ 12 w 46"/>
                <a:gd name="T15" fmla="*/ 115 h 126"/>
                <a:gd name="T16" fmla="*/ 23 w 46"/>
                <a:gd name="T17" fmla="*/ 126 h 126"/>
                <a:gd name="T18" fmla="*/ 34 w 46"/>
                <a:gd name="T19" fmla="*/ 115 h 126"/>
                <a:gd name="T20" fmla="*/ 34 w 46"/>
                <a:gd name="T21" fmla="*/ 43 h 126"/>
                <a:gd name="T22" fmla="*/ 30 w 46"/>
                <a:gd name="T23" fmla="*/ 39 h 126"/>
                <a:gd name="T24" fmla="*/ 28 w 46"/>
                <a:gd name="T25" fmla="*/ 39 h 126"/>
                <a:gd name="T26" fmla="*/ 28 w 46"/>
                <a:gd name="T27" fmla="*/ 115 h 126"/>
                <a:gd name="T28" fmla="*/ 23 w 46"/>
                <a:gd name="T29" fmla="*/ 120 h 126"/>
                <a:gd name="T30" fmla="*/ 18 w 46"/>
                <a:gd name="T31" fmla="*/ 115 h 126"/>
                <a:gd name="T32" fmla="*/ 18 w 46"/>
                <a:gd name="T33" fmla="*/ 39 h 126"/>
                <a:gd name="T34" fmla="*/ 16 w 46"/>
                <a:gd name="T35" fmla="*/ 39 h 126"/>
                <a:gd name="T36" fmla="*/ 6 w 46"/>
                <a:gd name="T37" fmla="*/ 23 h 126"/>
                <a:gd name="T38" fmla="*/ 19 w 46"/>
                <a:gd name="T39" fmla="*/ 7 h 126"/>
                <a:gd name="T40" fmla="*/ 20 w 46"/>
                <a:gd name="T41" fmla="*/ 6 h 126"/>
                <a:gd name="T42" fmla="*/ 20 w 46"/>
                <a:gd name="T43" fmla="*/ 19 h 126"/>
                <a:gd name="T44" fmla="*/ 23 w 46"/>
                <a:gd name="T45" fmla="*/ 22 h 126"/>
                <a:gd name="T46" fmla="*/ 26 w 46"/>
                <a:gd name="T47" fmla="*/ 19 h 126"/>
                <a:gd name="T48" fmla="*/ 26 w 46"/>
                <a:gd name="T49" fmla="*/ 6 h 126"/>
                <a:gd name="T50" fmla="*/ 27 w 46"/>
                <a:gd name="T51" fmla="*/ 7 h 126"/>
                <a:gd name="T52" fmla="*/ 40 w 46"/>
                <a:gd name="T53" fmla="*/ 23 h 126"/>
                <a:gd name="T54" fmla="*/ 30 w 46"/>
                <a:gd name="T55" fmla="*/ 3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6" h="126">
                  <a:moveTo>
                    <a:pt x="34" y="43"/>
                  </a:moveTo>
                  <a:cubicBezTo>
                    <a:pt x="35" y="43"/>
                    <a:pt x="35" y="43"/>
                    <a:pt x="35" y="43"/>
                  </a:cubicBezTo>
                  <a:cubicBezTo>
                    <a:pt x="42" y="39"/>
                    <a:pt x="46" y="31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31"/>
                    <a:pt x="4" y="39"/>
                    <a:pt x="12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115"/>
                    <a:pt x="12" y="115"/>
                    <a:pt x="12" y="115"/>
                  </a:cubicBezTo>
                  <a:cubicBezTo>
                    <a:pt x="12" y="121"/>
                    <a:pt x="17" y="126"/>
                    <a:pt x="23" y="126"/>
                  </a:cubicBezTo>
                  <a:cubicBezTo>
                    <a:pt x="29" y="126"/>
                    <a:pt x="34" y="121"/>
                    <a:pt x="34" y="115"/>
                  </a:cubicBezTo>
                  <a:lnTo>
                    <a:pt x="34" y="43"/>
                  </a:lnTo>
                  <a:close/>
                  <a:moveTo>
                    <a:pt x="30" y="39"/>
                  </a:moveTo>
                  <a:cubicBezTo>
                    <a:pt x="28" y="39"/>
                    <a:pt x="28" y="39"/>
                    <a:pt x="28" y="39"/>
                  </a:cubicBezTo>
                  <a:cubicBezTo>
                    <a:pt x="28" y="115"/>
                    <a:pt x="28" y="115"/>
                    <a:pt x="28" y="115"/>
                  </a:cubicBezTo>
                  <a:cubicBezTo>
                    <a:pt x="28" y="118"/>
                    <a:pt x="26" y="120"/>
                    <a:pt x="23" y="120"/>
                  </a:cubicBezTo>
                  <a:cubicBezTo>
                    <a:pt x="20" y="120"/>
                    <a:pt x="18" y="118"/>
                    <a:pt x="18" y="115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0" y="36"/>
                    <a:pt x="6" y="30"/>
                    <a:pt x="6" y="23"/>
                  </a:cubicBezTo>
                  <a:cubicBezTo>
                    <a:pt x="6" y="15"/>
                    <a:pt x="11" y="9"/>
                    <a:pt x="19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1"/>
                    <a:pt x="21" y="22"/>
                    <a:pt x="23" y="22"/>
                  </a:cubicBezTo>
                  <a:cubicBezTo>
                    <a:pt x="25" y="22"/>
                    <a:pt x="26" y="21"/>
                    <a:pt x="26" y="19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35" y="9"/>
                    <a:pt x="40" y="15"/>
                    <a:pt x="40" y="23"/>
                  </a:cubicBezTo>
                  <a:cubicBezTo>
                    <a:pt x="40" y="30"/>
                    <a:pt x="36" y="36"/>
                    <a:pt x="30" y="39"/>
                  </a:cubicBezTo>
                  <a:close/>
                </a:path>
              </a:pathLst>
            </a:custGeom>
            <a:solidFill>
              <a:schemeClr val="bg1"/>
            </a:solidFill>
            <a:ln w="6350">
              <a:noFill/>
            </a:ln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14" name="Oval 60">
            <a:extLst>
              <a:ext uri="{FF2B5EF4-FFF2-40B4-BE49-F238E27FC236}">
                <a16:creationId xmlns:a16="http://schemas.microsoft.com/office/drawing/2014/main" id="{AF12180F-83C0-4104-B0F4-9DD86CD0C8AD}"/>
              </a:ext>
            </a:extLst>
          </p:cNvPr>
          <p:cNvSpPr/>
          <p:nvPr/>
        </p:nvSpPr>
        <p:spPr bwMode="auto">
          <a:xfrm>
            <a:off x="7699092" y="3946258"/>
            <a:ext cx="986067" cy="986067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215103" tIns="172082" rIns="215103" bIns="17208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967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23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5" name="Group 61">
            <a:extLst>
              <a:ext uri="{FF2B5EF4-FFF2-40B4-BE49-F238E27FC236}">
                <a16:creationId xmlns:a16="http://schemas.microsoft.com/office/drawing/2014/main" id="{AE83910B-396A-4CEA-8539-2C64F2C2CCBC}"/>
              </a:ext>
            </a:extLst>
          </p:cNvPr>
          <p:cNvGrpSpPr/>
          <p:nvPr/>
        </p:nvGrpSpPr>
        <p:grpSpPr>
          <a:xfrm>
            <a:off x="7973594" y="4221073"/>
            <a:ext cx="437064" cy="436437"/>
            <a:chOff x="-2627313" y="-174625"/>
            <a:chExt cx="2216150" cy="2212975"/>
          </a:xfrm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327DAB58-8DF1-438A-A0EC-63A7803FF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27313" y="-174625"/>
              <a:ext cx="2216150" cy="2212975"/>
            </a:xfrm>
            <a:custGeom>
              <a:avLst/>
              <a:gdLst>
                <a:gd name="T0" fmla="*/ 1396 w 1396"/>
                <a:gd name="T1" fmla="*/ 468 h 1394"/>
                <a:gd name="T2" fmla="*/ 927 w 1396"/>
                <a:gd name="T3" fmla="*/ 0 h 1394"/>
                <a:gd name="T4" fmla="*/ 0 w 1396"/>
                <a:gd name="T5" fmla="*/ 0 h 1394"/>
                <a:gd name="T6" fmla="*/ 0 w 1396"/>
                <a:gd name="T7" fmla="*/ 926 h 1394"/>
                <a:gd name="T8" fmla="*/ 469 w 1396"/>
                <a:gd name="T9" fmla="*/ 1394 h 1394"/>
                <a:gd name="T10" fmla="*/ 1396 w 1396"/>
                <a:gd name="T11" fmla="*/ 1394 h 1394"/>
                <a:gd name="T12" fmla="*/ 1396 w 1396"/>
                <a:gd name="T13" fmla="*/ 468 h 1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6" h="1394">
                  <a:moveTo>
                    <a:pt x="1396" y="468"/>
                  </a:moveTo>
                  <a:lnTo>
                    <a:pt x="927" y="0"/>
                  </a:lnTo>
                  <a:lnTo>
                    <a:pt x="0" y="0"/>
                  </a:lnTo>
                  <a:lnTo>
                    <a:pt x="0" y="926"/>
                  </a:lnTo>
                  <a:lnTo>
                    <a:pt x="469" y="1394"/>
                  </a:lnTo>
                  <a:lnTo>
                    <a:pt x="1396" y="1394"/>
                  </a:lnTo>
                  <a:lnTo>
                    <a:pt x="1396" y="468"/>
                  </a:lnTo>
                  <a:close/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63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8B377B67-FC72-47A1-AF7C-80B2DE6E6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2627313" y="-174625"/>
              <a:ext cx="2216150" cy="742950"/>
            </a:xfrm>
            <a:custGeom>
              <a:avLst/>
              <a:gdLst>
                <a:gd name="T0" fmla="*/ 1396 w 1396"/>
                <a:gd name="T1" fmla="*/ 468 h 468"/>
                <a:gd name="T2" fmla="*/ 469 w 1396"/>
                <a:gd name="T3" fmla="*/ 468 h 468"/>
                <a:gd name="T4" fmla="*/ 0 w 1396"/>
                <a:gd name="T5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96" h="468">
                  <a:moveTo>
                    <a:pt x="1396" y="468"/>
                  </a:moveTo>
                  <a:lnTo>
                    <a:pt x="469" y="468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63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8" name="Line 7">
              <a:extLst>
                <a:ext uri="{FF2B5EF4-FFF2-40B4-BE49-F238E27FC236}">
                  <a16:creationId xmlns:a16="http://schemas.microsoft.com/office/drawing/2014/main" id="{C6B85C1F-B778-4F1E-B6DE-CE5E0ABD25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82775" y="568325"/>
              <a:ext cx="0" cy="1470025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63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19" name="Line 8">
              <a:extLst>
                <a:ext uri="{FF2B5EF4-FFF2-40B4-BE49-F238E27FC236}">
                  <a16:creationId xmlns:a16="http://schemas.microsoft.com/office/drawing/2014/main" id="{6968F67A-376F-4E86-BA32-79BF5C673E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900238" y="-174625"/>
              <a:ext cx="762000" cy="74295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63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20" name="Line 9">
              <a:extLst>
                <a:ext uri="{FF2B5EF4-FFF2-40B4-BE49-F238E27FC236}">
                  <a16:creationId xmlns:a16="http://schemas.microsoft.com/office/drawing/2014/main" id="{C6F1CA21-5305-4420-9764-58DD715856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536700" y="188912"/>
              <a:ext cx="744537" cy="0"/>
            </a:xfrm>
            <a:prstGeom prst="line">
              <a:avLst/>
            </a:prstGeom>
            <a:noFill/>
            <a:ln w="1905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89642" tIns="44821" rIns="89642" bIns="4482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8963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765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21" name="transform">
            <a:extLst>
              <a:ext uri="{FF2B5EF4-FFF2-40B4-BE49-F238E27FC236}">
                <a16:creationId xmlns:a16="http://schemas.microsoft.com/office/drawing/2014/main" id="{CD74FA26-8269-44BD-ABEE-AB2654F23342}"/>
              </a:ext>
            </a:extLst>
          </p:cNvPr>
          <p:cNvSpPr/>
          <p:nvPr/>
        </p:nvSpPr>
        <p:spPr bwMode="auto">
          <a:xfrm>
            <a:off x="6894202" y="5041405"/>
            <a:ext cx="2421073" cy="58204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2000" spc="49" dirty="0">
                <a:gradFill>
                  <a:gsLst>
                    <a:gs pos="0">
                      <a:srgbClr val="F8F8F8">
                        <a:lumMod val="25000"/>
                      </a:srgbClr>
                    </a:gs>
                    <a:gs pos="100000">
                      <a:srgbClr val="F8F8F8">
                        <a:lumMod val="25000"/>
                      </a:srgbClr>
                    </a:gs>
                  </a:gsLst>
                  <a:lin ang="5400000" scaled="1"/>
                </a:gradFill>
                <a:latin typeface="Segoe UI Light"/>
                <a:cs typeface="Segoe UI" panose="020B0502040204020203" pitchFamily="34" charset="0"/>
              </a:rPr>
              <a:t>Shared Resources</a:t>
            </a:r>
            <a:endParaRPr kumimoji="0" lang="zh-CN" altLang="en-US" sz="2000" b="0" i="0" u="none" strike="noStrike" kern="1200" cap="none" spc="49" normalizeH="0" baseline="0" noProof="0" dirty="0">
              <a:ln>
                <a:noFill/>
              </a:ln>
              <a:gradFill>
                <a:gsLst>
                  <a:gs pos="0">
                    <a:srgbClr val="F8F8F8">
                      <a:lumMod val="25000"/>
                    </a:srgbClr>
                  </a:gs>
                  <a:gs pos="100000">
                    <a:srgbClr val="F8F8F8">
                      <a:lumMod val="25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Segoe UI Light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2" name="engage">
            <a:extLst>
              <a:ext uri="{FF2B5EF4-FFF2-40B4-BE49-F238E27FC236}">
                <a16:creationId xmlns:a16="http://schemas.microsoft.com/office/drawing/2014/main" id="{7A5F91BB-6F1E-41F5-BCDF-B0BBC0A83BA7}"/>
              </a:ext>
            </a:extLst>
          </p:cNvPr>
          <p:cNvSpPr/>
          <p:nvPr/>
        </p:nvSpPr>
        <p:spPr bwMode="auto">
          <a:xfrm>
            <a:off x="2447970" y="5041404"/>
            <a:ext cx="2421073" cy="58204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49" normalizeH="0" baseline="0" noProof="0" dirty="0">
                <a:ln>
                  <a:noFill/>
                </a:ln>
                <a:gradFill>
                  <a:gsLst>
                    <a:gs pos="0">
                      <a:srgbClr val="F8F8F8">
                        <a:lumMod val="25000"/>
                      </a:srgbClr>
                    </a:gs>
                    <a:gs pos="100000">
                      <a:srgbClr val="F8F8F8">
                        <a:lumMod val="25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Segoe UI Light"/>
                <a:ea typeface="+mn-ea"/>
                <a:cs typeface="Segoe UI" panose="020B0502040204020203" pitchFamily="34" charset="0"/>
              </a:rPr>
              <a:t>Cognitive Ability</a:t>
            </a:r>
            <a:endParaRPr kumimoji="0" lang="zh-CN" altLang="en-US" sz="2000" b="0" i="0" u="none" strike="noStrike" kern="1200" cap="none" spc="49" normalizeH="0" baseline="0" noProof="0" dirty="0">
              <a:ln>
                <a:noFill/>
              </a:ln>
              <a:gradFill>
                <a:gsLst>
                  <a:gs pos="0">
                    <a:srgbClr val="F8F8F8">
                      <a:lumMod val="25000"/>
                    </a:srgbClr>
                  </a:gs>
                  <a:gs pos="100000">
                    <a:srgbClr val="F8F8F8">
                      <a:lumMod val="25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Segoe UI Light"/>
              <a:ea typeface="+mn-ea"/>
              <a:cs typeface="Segoe UI" panose="020B0502040204020203" pitchFamily="34" charset="0"/>
            </a:endParaRPr>
          </a:p>
        </p:txBody>
      </p:sp>
      <p:grpSp>
        <p:nvGrpSpPr>
          <p:cNvPr id="23" name="组合 1">
            <a:extLst>
              <a:ext uri="{FF2B5EF4-FFF2-40B4-BE49-F238E27FC236}">
                <a16:creationId xmlns:a16="http://schemas.microsoft.com/office/drawing/2014/main" id="{CB40D72B-BCAA-4D62-A83B-9D4836958F77}"/>
              </a:ext>
            </a:extLst>
          </p:cNvPr>
          <p:cNvGrpSpPr/>
          <p:nvPr/>
        </p:nvGrpSpPr>
        <p:grpSpPr>
          <a:xfrm>
            <a:off x="9915069" y="3946258"/>
            <a:ext cx="986067" cy="986067"/>
            <a:chOff x="8692761" y="3563698"/>
            <a:chExt cx="986067" cy="986067"/>
          </a:xfrm>
        </p:grpSpPr>
        <p:sp>
          <p:nvSpPr>
            <p:cNvPr id="24" name="Oval 45">
              <a:extLst>
                <a:ext uri="{FF2B5EF4-FFF2-40B4-BE49-F238E27FC236}">
                  <a16:creationId xmlns:a16="http://schemas.microsoft.com/office/drawing/2014/main" id="{F4B1BB9B-DAC0-4A3E-826A-A8FE18C7035E}"/>
                </a:ext>
              </a:extLst>
            </p:cNvPr>
            <p:cNvSpPr/>
            <p:nvPr/>
          </p:nvSpPr>
          <p:spPr bwMode="auto">
            <a:xfrm>
              <a:off x="8692761" y="3563698"/>
              <a:ext cx="986067" cy="986067"/>
            </a:xfrm>
            <a:prstGeom prst="ellipse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215103" tIns="172082" rIns="215103" bIns="172082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96713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23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grpSp>
          <p:nvGrpSpPr>
            <p:cNvPr id="25" name="Group 46">
              <a:extLst>
                <a:ext uri="{FF2B5EF4-FFF2-40B4-BE49-F238E27FC236}">
                  <a16:creationId xmlns:a16="http://schemas.microsoft.com/office/drawing/2014/main" id="{8FCD648A-AA8F-4F16-91BC-7E42828BDF80}"/>
                </a:ext>
              </a:extLst>
            </p:cNvPr>
            <p:cNvGrpSpPr/>
            <p:nvPr/>
          </p:nvGrpSpPr>
          <p:grpSpPr>
            <a:xfrm>
              <a:off x="8934674" y="3805611"/>
              <a:ext cx="502242" cy="502242"/>
              <a:chOff x="7198793" y="3360420"/>
              <a:chExt cx="548640" cy="548640"/>
            </a:xfrm>
          </p:grpSpPr>
          <p:sp>
            <p:nvSpPr>
              <p:cNvPr id="26" name="Line 9">
                <a:extLst>
                  <a:ext uri="{FF2B5EF4-FFF2-40B4-BE49-F238E27FC236}">
                    <a16:creationId xmlns:a16="http://schemas.microsoft.com/office/drawing/2014/main" id="{CA4FC452-AF30-4063-8CBC-68B3EED7F34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30844" y="3775499"/>
                <a:ext cx="18315" cy="39988"/>
              </a:xfrm>
              <a:prstGeom prst="line">
                <a:avLst/>
              </a:pr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7" name="Line 10">
                <a:extLst>
                  <a:ext uri="{FF2B5EF4-FFF2-40B4-BE49-F238E27FC236}">
                    <a16:creationId xmlns:a16="http://schemas.microsoft.com/office/drawing/2014/main" id="{AE0C84DC-6042-431F-A8E7-6263A6C44BF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397068" y="3457992"/>
                <a:ext cx="18315" cy="35990"/>
              </a:xfrm>
              <a:prstGeom prst="line">
                <a:avLst/>
              </a:pr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8" name="Line 11">
                <a:extLst>
                  <a:ext uri="{FF2B5EF4-FFF2-40B4-BE49-F238E27FC236}">
                    <a16:creationId xmlns:a16="http://schemas.microsoft.com/office/drawing/2014/main" id="{35B75FBD-BF7C-41F3-BDE7-529BD76B37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401049" y="3775499"/>
                <a:ext cx="14333" cy="39988"/>
              </a:xfrm>
              <a:prstGeom prst="line">
                <a:avLst/>
              </a:pr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29" name="Line 12">
                <a:extLst>
                  <a:ext uri="{FF2B5EF4-FFF2-40B4-BE49-F238E27FC236}">
                    <a16:creationId xmlns:a16="http://schemas.microsoft.com/office/drawing/2014/main" id="{1A3B3759-A727-4881-B2FA-30D98C5EB08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30844" y="3457992"/>
                <a:ext cx="14333" cy="35990"/>
              </a:xfrm>
              <a:prstGeom prst="line">
                <a:avLst/>
              </a:pr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id="{4E1031E5-94E2-47E3-A5F9-052E4E336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8793" y="3360420"/>
                <a:ext cx="364698" cy="523847"/>
              </a:xfrm>
              <a:custGeom>
                <a:avLst/>
                <a:gdLst>
                  <a:gd name="T0" fmla="*/ 101 w 101"/>
                  <a:gd name="T1" fmla="*/ 4 h 145"/>
                  <a:gd name="T2" fmla="*/ 76 w 101"/>
                  <a:gd name="T3" fmla="*/ 0 h 145"/>
                  <a:gd name="T4" fmla="*/ 0 w 101"/>
                  <a:gd name="T5" fmla="*/ 76 h 145"/>
                  <a:gd name="T6" fmla="*/ 43 w 101"/>
                  <a:gd name="T7" fmla="*/ 14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145">
                    <a:moveTo>
                      <a:pt x="101" y="4"/>
                    </a:moveTo>
                    <a:cubicBezTo>
                      <a:pt x="93" y="2"/>
                      <a:pt x="85" y="0"/>
                      <a:pt x="76" y="0"/>
                    </a:cubicBezTo>
                    <a:cubicBezTo>
                      <a:pt x="34" y="0"/>
                      <a:pt x="0" y="34"/>
                      <a:pt x="0" y="76"/>
                    </a:cubicBezTo>
                    <a:cubicBezTo>
                      <a:pt x="0" y="106"/>
                      <a:pt x="18" y="132"/>
                      <a:pt x="43" y="145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1" name="Line 14">
                <a:extLst>
                  <a:ext uri="{FF2B5EF4-FFF2-40B4-BE49-F238E27FC236}">
                    <a16:creationId xmlns:a16="http://schemas.microsoft.com/office/drawing/2014/main" id="{2A21FDC8-3D13-41F1-A523-A7D8012FF0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613657" y="3692323"/>
                <a:ext cx="39814" cy="18395"/>
              </a:xfrm>
              <a:prstGeom prst="line">
                <a:avLst/>
              </a:pr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2" name="Line 15">
                <a:extLst>
                  <a:ext uri="{FF2B5EF4-FFF2-40B4-BE49-F238E27FC236}">
                    <a16:creationId xmlns:a16="http://schemas.microsoft.com/office/drawing/2014/main" id="{129A600E-3C3A-41D9-AF7A-C53B639640C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292755" y="3562761"/>
                <a:ext cx="39814" cy="14396"/>
              </a:xfrm>
              <a:prstGeom prst="line">
                <a:avLst/>
              </a:pr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3" name="Line 16">
                <a:extLst>
                  <a:ext uri="{FF2B5EF4-FFF2-40B4-BE49-F238E27FC236}">
                    <a16:creationId xmlns:a16="http://schemas.microsoft.com/office/drawing/2014/main" id="{03C7F67F-F349-4487-8684-31E7D3B063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13657" y="3562761"/>
                <a:ext cx="39814" cy="14396"/>
              </a:xfrm>
              <a:prstGeom prst="line">
                <a:avLst/>
              </a:pr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4" name="Line 17">
                <a:extLst>
                  <a:ext uri="{FF2B5EF4-FFF2-40B4-BE49-F238E27FC236}">
                    <a16:creationId xmlns:a16="http://schemas.microsoft.com/office/drawing/2014/main" id="{5C6AD536-9F0B-41E0-A6C0-4C527ADD606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292755" y="3692323"/>
                <a:ext cx="39814" cy="18395"/>
              </a:xfrm>
              <a:prstGeom prst="line">
                <a:avLst/>
              </a:pr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0ACC359E-64F4-433B-BC01-793799567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92158" y="3389212"/>
                <a:ext cx="129795" cy="129562"/>
              </a:xfrm>
              <a:custGeom>
                <a:avLst/>
                <a:gdLst>
                  <a:gd name="T0" fmla="*/ 36 w 36"/>
                  <a:gd name="T1" fmla="*/ 36 h 36"/>
                  <a:gd name="T2" fmla="*/ 0 w 36"/>
                  <a:gd name="T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6" h="36">
                    <a:moveTo>
                      <a:pt x="36" y="36"/>
                    </a:moveTo>
                    <a:cubicBezTo>
                      <a:pt x="28" y="20"/>
                      <a:pt x="15" y="7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6" name="Freeform 19">
                <a:extLst>
                  <a:ext uri="{FF2B5EF4-FFF2-40B4-BE49-F238E27FC236}">
                    <a16:creationId xmlns:a16="http://schemas.microsoft.com/office/drawing/2014/main" id="{D1FFA253-A1AD-4096-A0DC-0DBC02F9B6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2735" y="3544366"/>
                <a:ext cx="364698" cy="364694"/>
              </a:xfrm>
              <a:custGeom>
                <a:avLst/>
                <a:gdLst>
                  <a:gd name="T0" fmla="*/ 0 w 101"/>
                  <a:gd name="T1" fmla="*/ 97 h 101"/>
                  <a:gd name="T2" fmla="*/ 25 w 101"/>
                  <a:gd name="T3" fmla="*/ 101 h 101"/>
                  <a:gd name="T4" fmla="*/ 101 w 101"/>
                  <a:gd name="T5" fmla="*/ 25 h 101"/>
                  <a:gd name="T6" fmla="*/ 97 w 101"/>
                  <a:gd name="T7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1" h="101">
                    <a:moveTo>
                      <a:pt x="0" y="97"/>
                    </a:moveTo>
                    <a:cubicBezTo>
                      <a:pt x="8" y="99"/>
                      <a:pt x="16" y="101"/>
                      <a:pt x="25" y="101"/>
                    </a:cubicBezTo>
                    <a:cubicBezTo>
                      <a:pt x="67" y="101"/>
                      <a:pt x="101" y="67"/>
                      <a:pt x="101" y="25"/>
                    </a:cubicBezTo>
                    <a:cubicBezTo>
                      <a:pt x="101" y="16"/>
                      <a:pt x="99" y="8"/>
                      <a:pt x="97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  <p:sp>
            <p:nvSpPr>
              <p:cNvPr id="37" name="Oval 20">
                <a:extLst>
                  <a:ext uri="{FF2B5EF4-FFF2-40B4-BE49-F238E27FC236}">
                    <a16:creationId xmlns:a16="http://schemas.microsoft.com/office/drawing/2014/main" id="{14073D55-BF3E-4204-895A-2E6C7195C4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5402" y="3486783"/>
                <a:ext cx="295422" cy="295914"/>
              </a:xfrm>
              <a:prstGeom prst="ellipse">
                <a:avLst/>
              </a:pr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 vert="horz" wrap="square" lIns="89642" tIns="44821" rIns="89642" bIns="44821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36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765" b="0" i="0" u="none" strike="noStrike" kern="1200" cap="none" spc="0" normalizeH="0" baseline="0" noProof="0">
                  <a:ln>
                    <a:noFill/>
                  </a:ln>
                  <a:solidFill>
                    <a:srgbClr val="505050"/>
                  </a:solidFill>
                  <a:effectLst/>
                  <a:uLnTx/>
                  <a:uFillTx/>
                  <a:latin typeface="Segoe U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8" name="optimize">
            <a:extLst>
              <a:ext uri="{FF2B5EF4-FFF2-40B4-BE49-F238E27FC236}">
                <a16:creationId xmlns:a16="http://schemas.microsoft.com/office/drawing/2014/main" id="{C8E444BA-62CD-4E33-919A-1E0C2C858DD2}"/>
              </a:ext>
            </a:extLst>
          </p:cNvPr>
          <p:cNvSpPr/>
          <p:nvPr/>
        </p:nvSpPr>
        <p:spPr bwMode="auto">
          <a:xfrm>
            <a:off x="9291407" y="5041405"/>
            <a:ext cx="2276360" cy="58204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49" normalizeH="0" baseline="0" noProof="0" dirty="0">
                <a:ln>
                  <a:noFill/>
                </a:ln>
                <a:gradFill>
                  <a:gsLst>
                    <a:gs pos="0">
                      <a:srgbClr val="F8F8F8">
                        <a:lumMod val="25000"/>
                      </a:srgbClr>
                    </a:gs>
                    <a:gs pos="100000">
                      <a:srgbClr val="F8F8F8">
                        <a:lumMod val="25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Segoe UI Light"/>
                <a:ea typeface="+mn-ea"/>
                <a:cs typeface="Segoe UI" panose="020B0502040204020203" pitchFamily="34" charset="0"/>
              </a:rPr>
              <a:t>AI Platform</a:t>
            </a:r>
            <a:endParaRPr kumimoji="0" lang="zh-CN" altLang="en-US" sz="2000" b="0" i="0" u="none" strike="noStrike" kern="1200" cap="none" spc="49" normalizeH="0" baseline="0" noProof="0" dirty="0">
              <a:ln>
                <a:noFill/>
              </a:ln>
              <a:gradFill>
                <a:gsLst>
                  <a:gs pos="0">
                    <a:srgbClr val="F8F8F8">
                      <a:lumMod val="25000"/>
                    </a:srgbClr>
                  </a:gs>
                  <a:gs pos="100000">
                    <a:srgbClr val="F8F8F8">
                      <a:lumMod val="25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Segoe UI Light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9" name="empower">
            <a:extLst>
              <a:ext uri="{FF2B5EF4-FFF2-40B4-BE49-F238E27FC236}">
                <a16:creationId xmlns:a16="http://schemas.microsoft.com/office/drawing/2014/main" id="{1020064F-493C-4FE1-9758-15CB33C70C19}"/>
              </a:ext>
            </a:extLst>
          </p:cNvPr>
          <p:cNvSpPr/>
          <p:nvPr/>
        </p:nvSpPr>
        <p:spPr bwMode="auto">
          <a:xfrm>
            <a:off x="4830552" y="5041405"/>
            <a:ext cx="2151420" cy="582045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102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49" normalizeH="0" baseline="0" noProof="0" dirty="0">
                <a:ln>
                  <a:noFill/>
                </a:ln>
                <a:gradFill>
                  <a:gsLst>
                    <a:gs pos="0">
                      <a:srgbClr val="F8F8F8">
                        <a:lumMod val="25000"/>
                      </a:srgbClr>
                    </a:gs>
                    <a:gs pos="100000">
                      <a:srgbClr val="F8F8F8">
                        <a:lumMod val="25000"/>
                      </a:srgbClr>
                    </a:gs>
                  </a:gsLst>
                  <a:lin ang="5400000" scaled="1"/>
                </a:gradFill>
                <a:effectLst/>
                <a:uLnTx/>
                <a:uFillTx/>
                <a:latin typeface="Segoe UI Light"/>
                <a:ea typeface="+mn-ea"/>
                <a:cs typeface="Segoe UI" panose="020B0502040204020203" pitchFamily="34" charset="0"/>
              </a:rPr>
              <a:t>Tools</a:t>
            </a:r>
            <a:endParaRPr kumimoji="0" lang="zh-CN" altLang="en-US" sz="2000" b="0" i="0" u="none" strike="noStrike" kern="1200" cap="none" spc="49" normalizeH="0" baseline="0" noProof="0" dirty="0">
              <a:ln>
                <a:noFill/>
              </a:ln>
              <a:gradFill>
                <a:gsLst>
                  <a:gs pos="0">
                    <a:srgbClr val="F8F8F8">
                      <a:lumMod val="25000"/>
                    </a:srgbClr>
                  </a:gs>
                  <a:gs pos="100000">
                    <a:srgbClr val="F8F8F8">
                      <a:lumMod val="25000"/>
                    </a:srgbClr>
                  </a:gs>
                </a:gsLst>
                <a:lin ang="5400000" scaled="1"/>
              </a:gradFill>
              <a:effectLst/>
              <a:uLnTx/>
              <a:uFillTx/>
              <a:latin typeface="Segoe UI Light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40" name="Straight Connector 82">
            <a:extLst>
              <a:ext uri="{FF2B5EF4-FFF2-40B4-BE49-F238E27FC236}">
                <a16:creationId xmlns:a16="http://schemas.microsoft.com/office/drawing/2014/main" id="{9B3FB1FC-A4AB-485D-BB78-B3FA0A6BB3DD}"/>
              </a:ext>
            </a:extLst>
          </p:cNvPr>
          <p:cNvCxnSpPr/>
          <p:nvPr/>
        </p:nvCxnSpPr>
        <p:spPr>
          <a:xfrm>
            <a:off x="4474991" y="4439291"/>
            <a:ext cx="728332" cy="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grpSp>
        <p:nvGrpSpPr>
          <p:cNvPr id="41" name="Group 33">
            <a:extLst>
              <a:ext uri="{FF2B5EF4-FFF2-40B4-BE49-F238E27FC236}">
                <a16:creationId xmlns:a16="http://schemas.microsoft.com/office/drawing/2014/main" id="{230A3EAB-4412-4956-A8CC-743F0D964BF7}"/>
              </a:ext>
            </a:extLst>
          </p:cNvPr>
          <p:cNvGrpSpPr/>
          <p:nvPr/>
        </p:nvGrpSpPr>
        <p:grpSpPr>
          <a:xfrm>
            <a:off x="4544010" y="2159907"/>
            <a:ext cx="4988996" cy="190081"/>
            <a:chOff x="4417334" y="2029536"/>
            <a:chExt cx="3963806" cy="193893"/>
          </a:xfrm>
        </p:grpSpPr>
        <p:sp>
          <p:nvSpPr>
            <p:cNvPr id="42" name="Freeform 85">
              <a:extLst>
                <a:ext uri="{FF2B5EF4-FFF2-40B4-BE49-F238E27FC236}">
                  <a16:creationId xmlns:a16="http://schemas.microsoft.com/office/drawing/2014/main" id="{28C1429E-D03E-4E9A-9B61-FFE39EFBBE81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4417334" y="2029536"/>
              <a:ext cx="91440" cy="193893"/>
            </a:xfrm>
            <a:custGeom>
              <a:avLst/>
              <a:gdLst>
                <a:gd name="T0" fmla="*/ 0 w 72"/>
                <a:gd name="T1" fmla="*/ 0 h 138"/>
                <a:gd name="T2" fmla="*/ 72 w 72"/>
                <a:gd name="T3" fmla="*/ 69 h 138"/>
                <a:gd name="T4" fmla="*/ 0 w 72"/>
                <a:gd name="T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38">
                  <a:moveTo>
                    <a:pt x="0" y="0"/>
                  </a:moveTo>
                  <a:lnTo>
                    <a:pt x="72" y="69"/>
                  </a:lnTo>
                  <a:lnTo>
                    <a:pt x="0" y="138"/>
                  </a:lnTo>
                </a:path>
              </a:pathLst>
            </a:custGeom>
            <a:noFill/>
            <a:ln w="19050">
              <a:solidFill>
                <a:schemeClr val="accent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0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53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Freeform 86">
              <a:extLst>
                <a:ext uri="{FF2B5EF4-FFF2-40B4-BE49-F238E27FC236}">
                  <a16:creationId xmlns:a16="http://schemas.microsoft.com/office/drawing/2014/main" id="{ACD2ACD2-EC06-414B-8135-B3079724E078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8289700" y="2029536"/>
              <a:ext cx="91440" cy="193893"/>
            </a:xfrm>
            <a:custGeom>
              <a:avLst/>
              <a:gdLst>
                <a:gd name="T0" fmla="*/ 0 w 72"/>
                <a:gd name="T1" fmla="*/ 0 h 138"/>
                <a:gd name="T2" fmla="*/ 72 w 72"/>
                <a:gd name="T3" fmla="*/ 69 h 138"/>
                <a:gd name="T4" fmla="*/ 0 w 72"/>
                <a:gd name="T5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138">
                  <a:moveTo>
                    <a:pt x="0" y="0"/>
                  </a:moveTo>
                  <a:lnTo>
                    <a:pt x="72" y="69"/>
                  </a:lnTo>
                  <a:lnTo>
                    <a:pt x="0" y="138"/>
                  </a:lnTo>
                </a:path>
              </a:pathLst>
            </a:custGeom>
            <a:noFill/>
            <a:ln w="19050">
              <a:solidFill>
                <a:schemeClr val="accent1"/>
              </a:solidFill>
              <a:miter lim="800000"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102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353" b="0" i="0" u="none" strike="noStrike" kern="0" cap="none" spc="0" normalizeH="0" baseline="0" noProof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</p:grpSp>
      <p:cxnSp>
        <p:nvCxnSpPr>
          <p:cNvPr id="44" name="Straight Connector 87">
            <a:extLst>
              <a:ext uri="{FF2B5EF4-FFF2-40B4-BE49-F238E27FC236}">
                <a16:creationId xmlns:a16="http://schemas.microsoft.com/office/drawing/2014/main" id="{26966983-A394-4AFA-9094-79D7CE08A49F}"/>
              </a:ext>
            </a:extLst>
          </p:cNvPr>
          <p:cNvCxnSpPr/>
          <p:nvPr/>
        </p:nvCxnSpPr>
        <p:spPr>
          <a:xfrm>
            <a:off x="6728679" y="4439291"/>
            <a:ext cx="728332" cy="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cxnSp>
        <p:nvCxnSpPr>
          <p:cNvPr id="45" name="Straight Connector 89">
            <a:extLst>
              <a:ext uri="{FF2B5EF4-FFF2-40B4-BE49-F238E27FC236}">
                <a16:creationId xmlns:a16="http://schemas.microsoft.com/office/drawing/2014/main" id="{74B1646C-8962-4475-905F-64AA29C67947}"/>
              </a:ext>
            </a:extLst>
          </p:cNvPr>
          <p:cNvCxnSpPr/>
          <p:nvPr/>
        </p:nvCxnSpPr>
        <p:spPr>
          <a:xfrm>
            <a:off x="8927241" y="4439291"/>
            <a:ext cx="728332" cy="0"/>
          </a:xfrm>
          <a:prstGeom prst="line">
            <a:avLst/>
          </a:prstGeom>
          <a:noFill/>
          <a:ln w="19050">
            <a:solidFill>
              <a:schemeClr val="accent1"/>
            </a:solidFill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cxnSp>
      <p:sp>
        <p:nvSpPr>
          <p:cNvPr id="46" name="Oval 35">
            <a:extLst>
              <a:ext uri="{FF2B5EF4-FFF2-40B4-BE49-F238E27FC236}">
                <a16:creationId xmlns:a16="http://schemas.microsoft.com/office/drawing/2014/main" id="{5C9904B7-DE1C-48CB-BFBC-1EFFDDC265EB}"/>
              </a:ext>
            </a:extLst>
          </p:cNvPr>
          <p:cNvSpPr/>
          <p:nvPr/>
        </p:nvSpPr>
        <p:spPr bwMode="auto">
          <a:xfrm>
            <a:off x="3175675" y="3946258"/>
            <a:ext cx="986067" cy="986067"/>
          </a:xfrm>
          <a:prstGeom prst="ellipse">
            <a:avLst/>
          </a:prstGeom>
          <a:solidFill>
            <a:srgbClr val="00205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215103" tIns="172082" rIns="215103" bIns="172082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96713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23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47" name="Oval 35">
            <a:extLst>
              <a:ext uri="{FF2B5EF4-FFF2-40B4-BE49-F238E27FC236}">
                <a16:creationId xmlns:a16="http://schemas.microsoft.com/office/drawing/2014/main" id="{9B398DE8-3266-4538-A833-57C4D49F586C}"/>
              </a:ext>
            </a:extLst>
          </p:cNvPr>
          <p:cNvSpPr/>
          <p:nvPr/>
        </p:nvSpPr>
        <p:spPr bwMode="auto">
          <a:xfrm>
            <a:off x="3175675" y="3946258"/>
            <a:ext cx="1005840" cy="1005840"/>
          </a:xfrm>
          <a:prstGeom prst="ellipse">
            <a:avLst/>
          </a:prstGeom>
          <a:solidFill>
            <a:srgbClr val="0070C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219416" tIns="175533" rIns="219416" bIns="17553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118752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880" b="0" i="0" u="none" strike="noStrike" kern="0" cap="none" spc="0" normalizeH="0" baseline="0" noProof="0">
              <a:ln>
                <a:noFill/>
              </a:ln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ffectLst/>
              <a:uLnTx/>
              <a:uFillTx/>
              <a:latin typeface="Segoe UI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48" name="Group 36">
            <a:extLst>
              <a:ext uri="{FF2B5EF4-FFF2-40B4-BE49-F238E27FC236}">
                <a16:creationId xmlns:a16="http://schemas.microsoft.com/office/drawing/2014/main" id="{E5A1EAA1-50DC-434B-9B9E-E4D9F40B5A24}"/>
              </a:ext>
            </a:extLst>
          </p:cNvPr>
          <p:cNvGrpSpPr/>
          <p:nvPr/>
        </p:nvGrpSpPr>
        <p:grpSpPr>
          <a:xfrm>
            <a:off x="3431245" y="4233488"/>
            <a:ext cx="494699" cy="431374"/>
            <a:chOff x="2532420" y="3433223"/>
            <a:chExt cx="529777" cy="461962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55D4B628-39B9-45D4-93C3-A5C03BC4D5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1755" y="3476422"/>
              <a:ext cx="390442" cy="418763"/>
            </a:xfrm>
            <a:custGeom>
              <a:avLst/>
              <a:gdLst>
                <a:gd name="T0" fmla="*/ 94 w 112"/>
                <a:gd name="T1" fmla="*/ 43 h 120"/>
                <a:gd name="T2" fmla="*/ 104 w 112"/>
                <a:gd name="T3" fmla="*/ 24 h 120"/>
                <a:gd name="T4" fmla="*/ 80 w 112"/>
                <a:gd name="T5" fmla="*/ 0 h 120"/>
                <a:gd name="T6" fmla="*/ 56 w 112"/>
                <a:gd name="T7" fmla="*/ 24 h 120"/>
                <a:gd name="T8" fmla="*/ 66 w 112"/>
                <a:gd name="T9" fmla="*/ 43 h 120"/>
                <a:gd name="T10" fmla="*/ 51 w 112"/>
                <a:gd name="T11" fmla="*/ 58 h 120"/>
                <a:gd name="T12" fmla="*/ 32 w 112"/>
                <a:gd name="T13" fmla="*/ 48 h 120"/>
                <a:gd name="T14" fmla="*/ 8 w 112"/>
                <a:gd name="T15" fmla="*/ 72 h 120"/>
                <a:gd name="T16" fmla="*/ 18 w 112"/>
                <a:gd name="T17" fmla="*/ 91 h 120"/>
                <a:gd name="T18" fmla="*/ 0 w 112"/>
                <a:gd name="T19" fmla="*/ 120 h 120"/>
                <a:gd name="T20" fmla="*/ 8 w 112"/>
                <a:gd name="T21" fmla="*/ 120 h 120"/>
                <a:gd name="T22" fmla="*/ 32 w 112"/>
                <a:gd name="T23" fmla="*/ 96 h 120"/>
                <a:gd name="T24" fmla="*/ 56 w 112"/>
                <a:gd name="T25" fmla="*/ 120 h 120"/>
                <a:gd name="T26" fmla="*/ 64 w 112"/>
                <a:gd name="T27" fmla="*/ 120 h 120"/>
                <a:gd name="T28" fmla="*/ 46 w 112"/>
                <a:gd name="T29" fmla="*/ 91 h 120"/>
                <a:gd name="T30" fmla="*/ 56 w 112"/>
                <a:gd name="T31" fmla="*/ 72 h 120"/>
                <a:gd name="T32" fmla="*/ 80 w 112"/>
                <a:gd name="T33" fmla="*/ 48 h 120"/>
                <a:gd name="T34" fmla="*/ 104 w 112"/>
                <a:gd name="T35" fmla="*/ 72 h 120"/>
                <a:gd name="T36" fmla="*/ 112 w 112"/>
                <a:gd name="T37" fmla="*/ 72 h 120"/>
                <a:gd name="T38" fmla="*/ 94 w 112"/>
                <a:gd name="T39" fmla="*/ 43 h 120"/>
                <a:gd name="T40" fmla="*/ 32 w 112"/>
                <a:gd name="T41" fmla="*/ 88 h 120"/>
                <a:gd name="T42" fmla="*/ 16 w 112"/>
                <a:gd name="T43" fmla="*/ 72 h 120"/>
                <a:gd name="T44" fmla="*/ 32 w 112"/>
                <a:gd name="T45" fmla="*/ 56 h 120"/>
                <a:gd name="T46" fmla="*/ 48 w 112"/>
                <a:gd name="T47" fmla="*/ 72 h 120"/>
                <a:gd name="T48" fmla="*/ 32 w 112"/>
                <a:gd name="T49" fmla="*/ 88 h 120"/>
                <a:gd name="T50" fmla="*/ 80 w 112"/>
                <a:gd name="T51" fmla="*/ 40 h 120"/>
                <a:gd name="T52" fmla="*/ 64 w 112"/>
                <a:gd name="T53" fmla="*/ 24 h 120"/>
                <a:gd name="T54" fmla="*/ 80 w 112"/>
                <a:gd name="T55" fmla="*/ 8 h 120"/>
                <a:gd name="T56" fmla="*/ 96 w 112"/>
                <a:gd name="T57" fmla="*/ 24 h 120"/>
                <a:gd name="T58" fmla="*/ 80 w 112"/>
                <a:gd name="T59" fmla="*/ 4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2" h="120">
                  <a:moveTo>
                    <a:pt x="94" y="43"/>
                  </a:moveTo>
                  <a:cubicBezTo>
                    <a:pt x="100" y="39"/>
                    <a:pt x="104" y="32"/>
                    <a:pt x="104" y="24"/>
                  </a:cubicBezTo>
                  <a:cubicBezTo>
                    <a:pt x="104" y="11"/>
                    <a:pt x="93" y="0"/>
                    <a:pt x="80" y="0"/>
                  </a:cubicBezTo>
                  <a:cubicBezTo>
                    <a:pt x="66" y="0"/>
                    <a:pt x="56" y="11"/>
                    <a:pt x="56" y="24"/>
                  </a:cubicBezTo>
                  <a:cubicBezTo>
                    <a:pt x="56" y="32"/>
                    <a:pt x="60" y="39"/>
                    <a:pt x="66" y="43"/>
                  </a:cubicBezTo>
                  <a:cubicBezTo>
                    <a:pt x="59" y="47"/>
                    <a:pt x="54" y="52"/>
                    <a:pt x="51" y="58"/>
                  </a:cubicBezTo>
                  <a:cubicBezTo>
                    <a:pt x="47" y="52"/>
                    <a:pt x="40" y="48"/>
                    <a:pt x="32" y="48"/>
                  </a:cubicBezTo>
                  <a:cubicBezTo>
                    <a:pt x="18" y="48"/>
                    <a:pt x="8" y="59"/>
                    <a:pt x="8" y="72"/>
                  </a:cubicBezTo>
                  <a:cubicBezTo>
                    <a:pt x="8" y="80"/>
                    <a:pt x="12" y="87"/>
                    <a:pt x="18" y="91"/>
                  </a:cubicBezTo>
                  <a:cubicBezTo>
                    <a:pt x="7" y="97"/>
                    <a:pt x="0" y="108"/>
                    <a:pt x="0" y="120"/>
                  </a:cubicBezTo>
                  <a:cubicBezTo>
                    <a:pt x="8" y="120"/>
                    <a:pt x="8" y="120"/>
                    <a:pt x="8" y="120"/>
                  </a:cubicBezTo>
                  <a:cubicBezTo>
                    <a:pt x="8" y="107"/>
                    <a:pt x="18" y="96"/>
                    <a:pt x="32" y="96"/>
                  </a:cubicBezTo>
                  <a:cubicBezTo>
                    <a:pt x="45" y="96"/>
                    <a:pt x="56" y="107"/>
                    <a:pt x="56" y="120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64" y="108"/>
                    <a:pt x="56" y="97"/>
                    <a:pt x="46" y="91"/>
                  </a:cubicBezTo>
                  <a:cubicBezTo>
                    <a:pt x="52" y="87"/>
                    <a:pt x="56" y="80"/>
                    <a:pt x="56" y="72"/>
                  </a:cubicBezTo>
                  <a:cubicBezTo>
                    <a:pt x="56" y="59"/>
                    <a:pt x="66" y="48"/>
                    <a:pt x="80" y="48"/>
                  </a:cubicBezTo>
                  <a:cubicBezTo>
                    <a:pt x="93" y="48"/>
                    <a:pt x="104" y="59"/>
                    <a:pt x="104" y="72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12" y="60"/>
                    <a:pt x="104" y="49"/>
                    <a:pt x="94" y="43"/>
                  </a:cubicBezTo>
                  <a:close/>
                  <a:moveTo>
                    <a:pt x="32" y="88"/>
                  </a:moveTo>
                  <a:cubicBezTo>
                    <a:pt x="23" y="88"/>
                    <a:pt x="16" y="81"/>
                    <a:pt x="16" y="72"/>
                  </a:cubicBezTo>
                  <a:cubicBezTo>
                    <a:pt x="16" y="63"/>
                    <a:pt x="23" y="56"/>
                    <a:pt x="32" y="56"/>
                  </a:cubicBezTo>
                  <a:cubicBezTo>
                    <a:pt x="41" y="56"/>
                    <a:pt x="48" y="63"/>
                    <a:pt x="48" y="72"/>
                  </a:cubicBezTo>
                  <a:cubicBezTo>
                    <a:pt x="48" y="81"/>
                    <a:pt x="41" y="88"/>
                    <a:pt x="32" y="88"/>
                  </a:cubicBezTo>
                  <a:close/>
                  <a:moveTo>
                    <a:pt x="80" y="40"/>
                  </a:moveTo>
                  <a:cubicBezTo>
                    <a:pt x="71" y="40"/>
                    <a:pt x="64" y="33"/>
                    <a:pt x="64" y="24"/>
                  </a:cubicBezTo>
                  <a:cubicBezTo>
                    <a:pt x="64" y="15"/>
                    <a:pt x="71" y="8"/>
                    <a:pt x="80" y="8"/>
                  </a:cubicBezTo>
                  <a:cubicBezTo>
                    <a:pt x="89" y="8"/>
                    <a:pt x="96" y="15"/>
                    <a:pt x="96" y="24"/>
                  </a:cubicBezTo>
                  <a:cubicBezTo>
                    <a:pt x="96" y="33"/>
                    <a:pt x="89" y="40"/>
                    <a:pt x="80" y="40"/>
                  </a:cubicBezTo>
                  <a:close/>
                </a:path>
              </a:pathLst>
            </a:custGeom>
            <a:solidFill>
              <a:srgbClr val="FFFFFF"/>
            </a:solidFill>
            <a:ln w="6350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B31797DA-9E6D-48FD-B57C-C57A012174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32420" y="3433223"/>
              <a:ext cx="303199" cy="170944"/>
            </a:xfrm>
            <a:custGeom>
              <a:avLst/>
              <a:gdLst>
                <a:gd name="T0" fmla="*/ 87 w 87"/>
                <a:gd name="T1" fmla="*/ 49 h 49"/>
                <a:gd name="T2" fmla="*/ 19 w 87"/>
                <a:gd name="T3" fmla="*/ 49 h 49"/>
                <a:gd name="T4" fmla="*/ 0 w 87"/>
                <a:gd name="T5" fmla="*/ 30 h 49"/>
                <a:gd name="T6" fmla="*/ 0 w 87"/>
                <a:gd name="T7" fmla="*/ 19 h 49"/>
                <a:gd name="T8" fmla="*/ 19 w 87"/>
                <a:gd name="T9" fmla="*/ 0 h 49"/>
                <a:gd name="T10" fmla="*/ 49 w 87"/>
                <a:gd name="T11" fmla="*/ 0 h 49"/>
                <a:gd name="T12" fmla="*/ 68 w 87"/>
                <a:gd name="T13" fmla="*/ 19 h 49"/>
                <a:gd name="T14" fmla="*/ 68 w 87"/>
                <a:gd name="T15" fmla="*/ 28 h 49"/>
                <a:gd name="T16" fmla="*/ 87 w 87"/>
                <a:gd name="T17" fmla="*/ 49 h 49"/>
                <a:gd name="T18" fmla="*/ 19 w 87"/>
                <a:gd name="T19" fmla="*/ 8 h 49"/>
                <a:gd name="T20" fmla="*/ 8 w 87"/>
                <a:gd name="T21" fmla="*/ 19 h 49"/>
                <a:gd name="T22" fmla="*/ 8 w 87"/>
                <a:gd name="T23" fmla="*/ 30 h 49"/>
                <a:gd name="T24" fmla="*/ 19 w 87"/>
                <a:gd name="T25" fmla="*/ 41 h 49"/>
                <a:gd name="T26" fmla="*/ 69 w 87"/>
                <a:gd name="T27" fmla="*/ 41 h 49"/>
                <a:gd name="T28" fmla="*/ 60 w 87"/>
                <a:gd name="T29" fmla="*/ 31 h 49"/>
                <a:gd name="T30" fmla="*/ 60 w 87"/>
                <a:gd name="T31" fmla="*/ 19 h 49"/>
                <a:gd name="T32" fmla="*/ 49 w 87"/>
                <a:gd name="T33" fmla="*/ 8 h 49"/>
                <a:gd name="T34" fmla="*/ 19 w 87"/>
                <a:gd name="T35" fmla="*/ 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49">
                  <a:moveTo>
                    <a:pt x="87" y="49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9" y="49"/>
                    <a:pt x="0" y="41"/>
                    <a:pt x="0" y="3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60" y="0"/>
                    <a:pt x="68" y="9"/>
                    <a:pt x="68" y="19"/>
                  </a:cubicBezTo>
                  <a:cubicBezTo>
                    <a:pt x="68" y="28"/>
                    <a:pt x="68" y="28"/>
                    <a:pt x="68" y="28"/>
                  </a:cubicBezTo>
                  <a:lnTo>
                    <a:pt x="87" y="49"/>
                  </a:lnTo>
                  <a:close/>
                  <a:moveTo>
                    <a:pt x="19" y="8"/>
                  </a:moveTo>
                  <a:cubicBezTo>
                    <a:pt x="13" y="8"/>
                    <a:pt x="8" y="13"/>
                    <a:pt x="8" y="19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6"/>
                    <a:pt x="13" y="41"/>
                    <a:pt x="19" y="41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3"/>
                    <a:pt x="55" y="8"/>
                    <a:pt x="49" y="8"/>
                  </a:cubicBezTo>
                  <a:lnTo>
                    <a:pt x="19" y="8"/>
                  </a:lnTo>
                  <a:close/>
                </a:path>
              </a:pathLst>
            </a:custGeom>
            <a:solidFill>
              <a:srgbClr val="FFFFFF"/>
            </a:solidFill>
            <a:ln w="6350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Segoe UI"/>
                <a:ea typeface="+mn-ea"/>
                <a:cs typeface="+mn-cs"/>
              </a:endParaRPr>
            </a:p>
          </p:txBody>
        </p:sp>
      </p:grpSp>
      <p:sp>
        <p:nvSpPr>
          <p:cNvPr id="51" name="矩形 45">
            <a:extLst>
              <a:ext uri="{FF2B5EF4-FFF2-40B4-BE49-F238E27FC236}">
                <a16:creationId xmlns:a16="http://schemas.microsoft.com/office/drawing/2014/main" id="{FEB827E9-3B2C-4374-9E92-A83EA78CAC92}"/>
              </a:ext>
            </a:extLst>
          </p:cNvPr>
          <p:cNvSpPr/>
          <p:nvPr/>
        </p:nvSpPr>
        <p:spPr>
          <a:xfrm>
            <a:off x="4415208" y="2850030"/>
            <a:ext cx="54024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89638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0" cap="none" spc="0" normalizeH="0" baseline="0" noProof="0" dirty="0">
                <a:ln w="3175">
                  <a:noFill/>
                </a:ln>
                <a:gradFill>
                  <a:gsLst>
                    <a:gs pos="16814">
                      <a:srgbClr val="002050"/>
                    </a:gs>
                    <a:gs pos="100000">
                      <a:srgbClr val="002050"/>
                    </a:gs>
                  </a:gsLst>
                  <a:lin ang="5400000" scaled="1"/>
                </a:gradFill>
                <a:effectLst/>
                <a:uLnTx/>
                <a:uFillTx/>
                <a:latin typeface="Segoe UI Light"/>
                <a:ea typeface="+mn-ea"/>
                <a:cs typeface="Segoe UI Semibold" panose="020B0702040204020203" pitchFamily="34" charset="0"/>
              </a:rPr>
              <a:t>Research</a:t>
            </a:r>
            <a:r>
              <a:rPr kumimoji="0" lang="zh-CN" altLang="en-US" sz="3200" b="0" i="0" u="none" strike="noStrike" kern="0" cap="none" spc="0" normalizeH="0" baseline="0" noProof="0" dirty="0">
                <a:ln w="3175">
                  <a:noFill/>
                </a:ln>
                <a:gradFill>
                  <a:gsLst>
                    <a:gs pos="16814">
                      <a:srgbClr val="002050"/>
                    </a:gs>
                    <a:gs pos="100000">
                      <a:srgbClr val="002050"/>
                    </a:gs>
                  </a:gsLst>
                  <a:lin ang="5400000" scaled="1"/>
                </a:gradFill>
                <a:effectLst/>
                <a:uLnTx/>
                <a:uFillTx/>
                <a:latin typeface="Segoe UI Light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>
                <a:ln w="3175">
                  <a:noFill/>
                </a:ln>
                <a:gradFill>
                  <a:gsLst>
                    <a:gs pos="16814">
                      <a:srgbClr val="002050"/>
                    </a:gs>
                    <a:gs pos="100000">
                      <a:srgbClr val="002050"/>
                    </a:gs>
                  </a:gsLst>
                  <a:lin ang="5400000" scaled="1"/>
                </a:gradFill>
                <a:effectLst/>
                <a:uLnTx/>
                <a:uFillTx/>
                <a:latin typeface="Segoe UI Light"/>
                <a:ea typeface="+mn-ea"/>
                <a:cs typeface="Segoe UI Semibold" panose="020B0702040204020203" pitchFamily="34" charset="0"/>
              </a:rPr>
              <a:t>| Education</a:t>
            </a:r>
            <a:r>
              <a:rPr kumimoji="0" lang="zh-CN" altLang="en-US" sz="3200" b="0" i="0" u="none" strike="noStrike" kern="0" cap="none" spc="0" normalizeH="0" baseline="0" noProof="0" dirty="0">
                <a:ln w="3175">
                  <a:noFill/>
                </a:ln>
                <a:gradFill>
                  <a:gsLst>
                    <a:gs pos="16814">
                      <a:srgbClr val="002050"/>
                    </a:gs>
                    <a:gs pos="100000">
                      <a:srgbClr val="002050"/>
                    </a:gs>
                  </a:gsLst>
                  <a:lin ang="5400000" scaled="1"/>
                </a:gradFill>
                <a:effectLst/>
                <a:uLnTx/>
                <a:uFillTx/>
                <a:latin typeface="Segoe UI Light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>
                <a:ln w="3175">
                  <a:noFill/>
                </a:ln>
                <a:gradFill>
                  <a:gsLst>
                    <a:gs pos="16814">
                      <a:srgbClr val="002050"/>
                    </a:gs>
                    <a:gs pos="100000">
                      <a:srgbClr val="002050"/>
                    </a:gs>
                  </a:gsLst>
                  <a:lin ang="5400000" scaled="1"/>
                </a:gradFill>
                <a:effectLst/>
                <a:uLnTx/>
                <a:uFillTx/>
                <a:latin typeface="Segoe UI Light"/>
                <a:ea typeface="+mn-ea"/>
                <a:cs typeface="Segoe UI Semibold" panose="020B0702040204020203" pitchFamily="34" charset="0"/>
              </a:rPr>
              <a:t>|</a:t>
            </a:r>
            <a:r>
              <a:rPr kumimoji="0" lang="zh-CN" altLang="en-US" sz="3200" b="0" i="0" u="none" strike="noStrike" kern="0" cap="none" spc="0" normalizeH="0" baseline="0" noProof="0" dirty="0">
                <a:ln w="3175">
                  <a:noFill/>
                </a:ln>
                <a:gradFill>
                  <a:gsLst>
                    <a:gs pos="16814">
                      <a:srgbClr val="002050"/>
                    </a:gs>
                    <a:gs pos="100000">
                      <a:srgbClr val="002050"/>
                    </a:gs>
                  </a:gsLst>
                  <a:lin ang="5400000" scaled="1"/>
                </a:gradFill>
                <a:effectLst/>
                <a:uLnTx/>
                <a:uFillTx/>
                <a:latin typeface="Segoe UI Light"/>
                <a:ea typeface="+mn-ea"/>
                <a:cs typeface="Segoe UI Semibold" panose="020B0702040204020203" pitchFamily="34" charset="0"/>
              </a:rPr>
              <a:t> </a:t>
            </a:r>
            <a:r>
              <a:rPr kumimoji="0" lang="en-US" altLang="zh-CN" sz="3200" b="0" i="0" u="none" strike="noStrike" kern="0" cap="none" spc="0" normalizeH="0" baseline="0" noProof="0" dirty="0">
                <a:ln w="3175">
                  <a:noFill/>
                </a:ln>
                <a:gradFill>
                  <a:gsLst>
                    <a:gs pos="16814">
                      <a:srgbClr val="002050"/>
                    </a:gs>
                    <a:gs pos="100000">
                      <a:srgbClr val="002050"/>
                    </a:gs>
                  </a:gsLst>
                  <a:lin ang="5400000" scaled="1"/>
                </a:gradFill>
                <a:effectLst/>
                <a:uLnTx/>
                <a:uFillTx/>
                <a:latin typeface="Segoe UI Light"/>
                <a:ea typeface="+mn-ea"/>
                <a:cs typeface="Segoe UI Semibold" panose="020B0702040204020203" pitchFamily="34" charset="0"/>
              </a:rPr>
              <a:t>Product</a:t>
            </a:r>
          </a:p>
        </p:txBody>
      </p:sp>
    </p:spTree>
    <p:extLst>
      <p:ext uri="{BB962C8B-B14F-4D97-AF65-F5344CB8AC3E}">
        <p14:creationId xmlns:p14="http://schemas.microsoft.com/office/powerpoint/2010/main" val="79369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B22-EC33-44B3-808F-70BF69D6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China Open AI Platform Alliance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A2258A-C3DB-4633-A15F-957B4AD7F4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图片 10">
            <a:extLst>
              <a:ext uri="{FF2B5EF4-FFF2-40B4-BE49-F238E27FC236}">
                <a16:creationId xmlns:a16="http://schemas.microsoft.com/office/drawing/2014/main" id="{D69C5D6D-0565-49F8-AC49-82173386359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" t="4065" r="4065" b="4065"/>
          <a:stretch/>
        </p:blipFill>
        <p:spPr>
          <a:xfrm>
            <a:off x="4208166" y="3029445"/>
            <a:ext cx="1785250" cy="1785250"/>
          </a:xfrm>
          <a:prstGeom prst="ellipse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423B9A3C-7E76-4E87-8216-5AD28E6330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6267" y="3029600"/>
            <a:ext cx="1798938" cy="1784993"/>
          </a:xfrm>
          <a:prstGeom prst="ellipse">
            <a:avLst/>
          </a:prstGeom>
        </p:spPr>
      </p:pic>
      <p:grpSp>
        <p:nvGrpSpPr>
          <p:cNvPr id="6" name="组合 8">
            <a:extLst>
              <a:ext uri="{FF2B5EF4-FFF2-40B4-BE49-F238E27FC236}">
                <a16:creationId xmlns:a16="http://schemas.microsoft.com/office/drawing/2014/main" id="{F2C8D95F-F911-498B-9377-B7163F20CECA}"/>
              </a:ext>
            </a:extLst>
          </p:cNvPr>
          <p:cNvGrpSpPr/>
          <p:nvPr/>
        </p:nvGrpSpPr>
        <p:grpSpPr>
          <a:xfrm>
            <a:off x="8664635" y="3029445"/>
            <a:ext cx="1764078" cy="1785250"/>
            <a:chOff x="5118100" y="1430031"/>
            <a:chExt cx="1278000" cy="1278000"/>
          </a:xfrm>
        </p:grpSpPr>
        <p:sp>
          <p:nvSpPr>
            <p:cNvPr id="7" name="椭圆 7">
              <a:extLst>
                <a:ext uri="{FF2B5EF4-FFF2-40B4-BE49-F238E27FC236}">
                  <a16:creationId xmlns:a16="http://schemas.microsoft.com/office/drawing/2014/main" id="{7DD7AF97-5C54-4102-90DB-F445460F0ACA}"/>
                </a:ext>
              </a:extLst>
            </p:cNvPr>
            <p:cNvSpPr/>
            <p:nvPr/>
          </p:nvSpPr>
          <p:spPr>
            <a:xfrm>
              <a:off x="5118100" y="1430031"/>
              <a:ext cx="1278000" cy="1278000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pic>
          <p:nvPicPr>
            <p:cNvPr id="8" name="图片 6">
              <a:extLst>
                <a:ext uri="{FF2B5EF4-FFF2-40B4-BE49-F238E27FC236}">
                  <a16:creationId xmlns:a16="http://schemas.microsoft.com/office/drawing/2014/main" id="{96519CF2-5B89-4B86-B2A6-9DF2DD99006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8100" y="1430031"/>
              <a:ext cx="1278000" cy="1278000"/>
            </a:xfrm>
            <a:prstGeom prst="rect">
              <a:avLst/>
            </a:prstGeom>
          </p:spPr>
        </p:pic>
      </p:grpSp>
      <p:pic>
        <p:nvPicPr>
          <p:cNvPr id="9" name="图片 12">
            <a:extLst>
              <a:ext uri="{FF2B5EF4-FFF2-40B4-BE49-F238E27FC236}">
                <a16:creationId xmlns:a16="http://schemas.microsoft.com/office/drawing/2014/main" id="{17C5A695-B182-44D8-9AD5-3FDD3E1950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600" y="3029445"/>
            <a:ext cx="1785250" cy="1785250"/>
          </a:xfrm>
          <a:prstGeom prst="ellipse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FCCC565-6EBC-4C03-ADFF-C041B407AE9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76507" y="3038931"/>
            <a:ext cx="2049046" cy="178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866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238C7-3956-49BE-A185-4E7615E67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Platform to Facilitate AI Research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76FF9B-F204-4017-8CB6-C8A8D54FDD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Enable AI research</a:t>
            </a:r>
          </a:p>
          <a:p>
            <a:pPr lvl="1"/>
            <a:r>
              <a:rPr lang="en-US" dirty="0" err="1"/>
              <a:t>AutoML</a:t>
            </a:r>
            <a:r>
              <a:rPr lang="en-US" dirty="0"/>
              <a:t>, etc.</a:t>
            </a:r>
          </a:p>
          <a:p>
            <a:pPr lvl="1"/>
            <a:r>
              <a:rPr lang="en-US" dirty="0"/>
              <a:t>Efficient training platform </a:t>
            </a:r>
          </a:p>
          <a:p>
            <a:pPr lvl="2"/>
            <a:r>
              <a:rPr lang="en-US" dirty="0"/>
              <a:t>School of Information Science and Technology of </a:t>
            </a:r>
            <a:r>
              <a:rPr lang="en-US" altLang="zh-CN" dirty="0"/>
              <a:t>USTC</a:t>
            </a:r>
            <a:endParaRPr lang="en-US" dirty="0"/>
          </a:p>
          <a:p>
            <a:pPr lvl="2"/>
            <a:r>
              <a:rPr lang="en-US" dirty="0"/>
              <a:t>MSR, Bing</a:t>
            </a:r>
          </a:p>
          <a:p>
            <a:endParaRPr lang="en-US" dirty="0"/>
          </a:p>
          <a:p>
            <a:r>
              <a:rPr lang="en-US" dirty="0"/>
              <a:t>The platform itself exposes lots of research opportunities</a:t>
            </a:r>
          </a:p>
          <a:p>
            <a:pPr lvl="1"/>
            <a:r>
              <a:rPr lang="en-US" dirty="0"/>
              <a:t>System primitives for deep learning scheduling (</a:t>
            </a:r>
            <a:r>
              <a:rPr lang="en-US" dirty="0" err="1"/>
              <a:t>Gandiva</a:t>
            </a:r>
            <a:r>
              <a:rPr lang="en-US" dirty="0"/>
              <a:t>, OSDI2018)</a:t>
            </a:r>
          </a:p>
          <a:p>
            <a:pPr lvl="1"/>
            <a:r>
              <a:rPr lang="en-US" dirty="0"/>
              <a:t>GPU memory management abstraction</a:t>
            </a:r>
          </a:p>
          <a:p>
            <a:pPr lvl="1"/>
            <a:r>
              <a:rPr lang="en-US" dirty="0"/>
              <a:t>Cross job optimization</a:t>
            </a:r>
          </a:p>
          <a:p>
            <a:pPr lvl="1"/>
            <a:r>
              <a:rPr lang="en-US" dirty="0"/>
              <a:t>Large scale training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196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95281-185E-4E8B-B237-8EB9B91DF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 Open Platform for AI </a:t>
            </a:r>
            <a:r>
              <a:rPr lang="en-US" dirty="0"/>
              <a:t>Education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FB7210-D686-468A-909B-E87DA804A6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Design AI course projects, perform training to grow the AI talent pool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Work with MSRA outreach team to define the agenda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Engage with multiple Universities</a:t>
            </a:r>
          </a:p>
        </p:txBody>
      </p:sp>
    </p:spTree>
    <p:extLst>
      <p:ext uri="{BB962C8B-B14F-4D97-AF65-F5344CB8AC3E}">
        <p14:creationId xmlns:p14="http://schemas.microsoft.com/office/powerpoint/2010/main" val="2101349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C9D49-A0F0-4A73-B12A-9582037F2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AI Platform to Help Digital Transformation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13BCC-71DB-44CE-8B08-8CB6B7C55E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Microsoft Research Asia Innovation Partnership Forum (MSRA-IPF)</a:t>
            </a:r>
          </a:p>
          <a:p>
            <a:pPr lvl="1"/>
            <a:r>
              <a:rPr lang="en-US" dirty="0"/>
              <a:t>IPF members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altLang="zh-CN" dirty="0"/>
              <a:t>USTC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Community engagement</a:t>
            </a:r>
          </a:p>
          <a:p>
            <a:pPr lvl="1"/>
            <a:r>
              <a:rPr lang="en-US" dirty="0" err="1"/>
              <a:t>Github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53DB67-5CFB-4FBC-B8D7-07C532FA7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379" y="3683499"/>
            <a:ext cx="2055264" cy="3827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F7FD1CD-C800-4102-B2CC-2525EE85BC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2438" y="2343647"/>
            <a:ext cx="1798744" cy="43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2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B18EF-7285-4227-87AF-59850194C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05AEA-A888-4A13-8142-F1D51D75C0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70840" lvl="0" indent="-342900" defTabSz="914102" fontAlgn="base">
              <a:spcAft>
                <a:spcPts val="1200"/>
              </a:spcAft>
              <a:defRPr/>
            </a:pPr>
            <a:r>
              <a:rPr lang="en-US" altLang="zh-CN" sz="3000" dirty="0">
                <a:ea typeface="微软雅黑" panose="020B0503020204020204" pitchFamily="34" charset="-122"/>
              </a:rPr>
              <a:t>We advocate an open model to innovate collaboratively</a:t>
            </a:r>
          </a:p>
          <a:p>
            <a:pPr marL="370840" lvl="0" indent="-342900" defTabSz="914102" fontAlgn="base">
              <a:spcAft>
                <a:spcPts val="1200"/>
              </a:spcAft>
              <a:defRPr/>
            </a:pPr>
            <a:endParaRPr lang="en-US" altLang="zh-CN" sz="3000" dirty="0">
              <a:ea typeface="微软雅黑" panose="020B0503020204020204" pitchFamily="34" charset="-122"/>
            </a:endParaRPr>
          </a:p>
          <a:p>
            <a:pPr marL="370840" lvl="0" indent="-342900" defTabSz="914102" fontAlgn="base">
              <a:spcAft>
                <a:spcPts val="1200"/>
              </a:spcAft>
              <a:defRPr/>
            </a:pPr>
            <a:r>
              <a:rPr lang="en-US" altLang="zh-CN" sz="3000" dirty="0">
                <a:ea typeface="微软雅黑" panose="020B0503020204020204" pitchFamily="34" charset="-122"/>
              </a:rPr>
              <a:t>An open source stack to facilitate the R&amp;D and Education on AI and Systems</a:t>
            </a:r>
          </a:p>
          <a:p>
            <a:pPr marL="370840" lvl="0" indent="-342900" defTabSz="914102" fontAlgn="base">
              <a:spcAft>
                <a:spcPts val="1200"/>
              </a:spcAft>
              <a:defRPr/>
            </a:pPr>
            <a:endParaRPr lang="en-US" altLang="zh-CN" sz="3000" dirty="0">
              <a:ea typeface="微软雅黑" panose="020B0503020204020204" pitchFamily="34" charset="-122"/>
            </a:endParaRPr>
          </a:p>
          <a:p>
            <a:pPr marL="370840" lvl="0" indent="-342900" defTabSz="914102" fontAlgn="base">
              <a:spcAft>
                <a:spcPts val="1200"/>
              </a:spcAft>
              <a:defRPr/>
            </a:pPr>
            <a:r>
              <a:rPr lang="en-US" altLang="zh-CN" sz="3000" dirty="0">
                <a:ea typeface="微软雅黑" panose="020B0503020204020204" pitchFamily="34" charset="-122"/>
              </a:rPr>
              <a:t>Early practice inside and outside Microsoft</a:t>
            </a:r>
          </a:p>
          <a:p>
            <a:pPr marL="651828" lvl="1" indent="-342900" defTabSz="914102" fontAlgn="base">
              <a:spcAft>
                <a:spcPts val="1200"/>
              </a:spcAft>
              <a:defRPr/>
            </a:pPr>
            <a:r>
              <a:rPr lang="en-US" altLang="zh-CN" sz="2600" dirty="0">
                <a:ea typeface="微软雅黑" panose="020B0503020204020204" pitchFamily="34" charset="-122"/>
              </a:rPr>
              <a:t>Research, education, and production usage</a:t>
            </a:r>
            <a:endParaRPr lang="en-US" altLang="zh-CN" dirty="0">
              <a:ea typeface="微软雅黑" panose="020B0503020204020204" pitchFamily="34" charset="-122"/>
            </a:endParaRPr>
          </a:p>
          <a:p>
            <a:pPr marL="370840" indent="-342900" defTabSz="914102" fontAlgn="base">
              <a:spcAft>
                <a:spcPts val="1200"/>
              </a:spcAft>
              <a:defRPr/>
            </a:pPr>
            <a:endParaRPr lang="en-US" altLang="zh-CN" dirty="0">
              <a:ea typeface="微软雅黑" panose="020B0503020204020204" pitchFamily="34" charset="-122"/>
            </a:endParaRPr>
          </a:p>
          <a:p>
            <a:pPr marL="370840" indent="-342900" defTabSz="914102" fontAlgn="base">
              <a:spcAft>
                <a:spcPts val="1200"/>
              </a:spcAft>
              <a:defRPr/>
            </a:pPr>
            <a:endParaRPr lang="en-US" altLang="zh-CN" b="1" dirty="0"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8462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F1C57-C852-4EDE-98CE-F8EB344F9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7A2CBD-F44A-4F1A-A08F-E32DF59E61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616" y="1533572"/>
            <a:ext cx="6506892" cy="5075905"/>
          </a:xfrm>
        </p:spPr>
        <p:txBody>
          <a:bodyPr/>
          <a:lstStyle/>
          <a:p>
            <a:r>
              <a:rPr lang="en-US" dirty="0"/>
              <a:t>NNI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A328FEF-CAE4-4826-BAF9-C5838798C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902" y="2301344"/>
            <a:ext cx="3932244" cy="3932244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AB90E553-C5AB-4530-9950-750748D0700E}"/>
              </a:ext>
            </a:extLst>
          </p:cNvPr>
          <p:cNvSpPr txBox="1">
            <a:spLocks/>
          </p:cNvSpPr>
          <p:nvPr/>
        </p:nvSpPr>
        <p:spPr>
          <a:xfrm>
            <a:off x="7713190" y="1533571"/>
            <a:ext cx="6506892" cy="5075905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>
            <a:lvl1pPr marL="349250" indent="-349250" algn="l" defTabSz="653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30238" indent="-280988" algn="l" defTabSz="653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-284163" algn="l" defTabSz="653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60475" indent="-295275" algn="l" defTabSz="653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16667">
                      <a:schemeClr val="tx1"/>
                    </a:gs>
                    <a:gs pos="38000">
                      <a:schemeClr val="tx1"/>
                    </a:gs>
                  </a:gsLst>
                  <a:lin ang="5400000" scaled="1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612441" indent="0" algn="l" defTabSz="653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59210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OpenPAI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2A99E86-4D32-4A45-9568-B78C389C56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7126" y="2301344"/>
            <a:ext cx="3932244" cy="393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429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2C05CE-FDBB-1143-82D6-254B418D8D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56434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32AF4-B4C2-2646-B2EF-C83EBBF6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and Motivation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989A1-EC8A-4B4A-A071-FB2B71CD7C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000" dirty="0"/>
              <a:t>Artificial Intelligence (AI) becomes the focus across academia and industries</a:t>
            </a:r>
          </a:p>
          <a:p>
            <a:endParaRPr lang="en-US" sz="3000" dirty="0"/>
          </a:p>
          <a:p>
            <a:r>
              <a:rPr lang="en-US" sz="3000" dirty="0"/>
              <a:t>Major opportunities to democratize AI through platform innovations</a:t>
            </a:r>
          </a:p>
          <a:p>
            <a:pPr lvl="1"/>
            <a:r>
              <a:rPr lang="en-US" dirty="0"/>
              <a:t>Lower the entry bar for new comers</a:t>
            </a:r>
          </a:p>
          <a:p>
            <a:pPr lvl="1"/>
            <a:r>
              <a:rPr lang="en-US" dirty="0"/>
              <a:t>Facilitate AI education</a:t>
            </a:r>
          </a:p>
          <a:p>
            <a:pPr lvl="1"/>
            <a:r>
              <a:rPr lang="en-US" dirty="0"/>
              <a:t>Speed up AI research</a:t>
            </a:r>
          </a:p>
          <a:p>
            <a:pPr lvl="1"/>
            <a:r>
              <a:rPr lang="en-US" dirty="0"/>
              <a:t>Accelerate the penetration of AI across industries</a:t>
            </a:r>
          </a:p>
        </p:txBody>
      </p:sp>
    </p:spTree>
    <p:extLst>
      <p:ext uri="{BB962C8B-B14F-4D97-AF65-F5344CB8AC3E}">
        <p14:creationId xmlns:p14="http://schemas.microsoft.com/office/powerpoint/2010/main" val="2147738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A91C0-52FF-4D5B-B1B2-AFEAF9513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Importance of AI Platform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B5DE7-7687-4278-BD01-9405B63EEA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000" dirty="0"/>
              <a:t>Infrastructure support for the advance of artificial intelligence</a:t>
            </a:r>
          </a:p>
          <a:p>
            <a:pPr lvl="1"/>
            <a:r>
              <a:rPr lang="en-US" altLang="zh-CN" dirty="0"/>
              <a:t>D</a:t>
            </a:r>
            <a:r>
              <a:rPr lang="en-US" dirty="0"/>
              <a:t>eep learning algorithms and frameworks </a:t>
            </a:r>
            <a:r>
              <a:rPr lang="en-US" altLang="zh-CN" dirty="0"/>
              <a:t>run on</a:t>
            </a:r>
            <a:endParaRPr lang="en-US" dirty="0"/>
          </a:p>
          <a:p>
            <a:pPr lvl="1"/>
            <a:r>
              <a:rPr lang="en-US" altLang="zh-CN" dirty="0"/>
              <a:t>M</a:t>
            </a:r>
            <a:r>
              <a:rPr lang="en-US" dirty="0"/>
              <a:t>anage hardware, e.g., GPU cluster</a:t>
            </a:r>
          </a:p>
          <a:p>
            <a:endParaRPr lang="en-US" dirty="0"/>
          </a:p>
          <a:p>
            <a:r>
              <a:rPr lang="en-US" sz="3000" dirty="0"/>
              <a:t>A platform to boost AI innovation and productivity</a:t>
            </a:r>
          </a:p>
          <a:p>
            <a:pPr lvl="1"/>
            <a:r>
              <a:rPr lang="en-US" dirty="0"/>
              <a:t>Allow researchers/practitioners to focus on AI innovation, instead of the hassles of infra. construction, deployment, management, and optimization</a:t>
            </a:r>
          </a:p>
          <a:p>
            <a:pPr lvl="1"/>
            <a:r>
              <a:rPr lang="en-US" dirty="0"/>
              <a:t>Enable results sharing,  build a community for mutual learning/leveraging, and rapid innovation</a:t>
            </a:r>
          </a:p>
        </p:txBody>
      </p:sp>
    </p:spTree>
    <p:extLst>
      <p:ext uri="{BB962C8B-B14F-4D97-AF65-F5344CB8AC3E}">
        <p14:creationId xmlns:p14="http://schemas.microsoft.com/office/powerpoint/2010/main" val="2077617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32AF4-B4C2-2646-B2EF-C83EBBF6E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Challenges of AI Platform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5989A1-EC8A-4B4A-A071-FB2B71CD7C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000" dirty="0"/>
              <a:t>Need a platform that works in different environments and application domains</a:t>
            </a:r>
          </a:p>
          <a:p>
            <a:pPr lvl="1"/>
            <a:r>
              <a:rPr lang="en-US" dirty="0"/>
              <a:t>On-premise, cloud, and hybrid environment</a:t>
            </a:r>
          </a:p>
          <a:p>
            <a:pPr lvl="1"/>
            <a:r>
              <a:rPr lang="en-US" dirty="0"/>
              <a:t>Image/video, speech, language, vertical domain</a:t>
            </a:r>
          </a:p>
          <a:p>
            <a:pPr lvl="1"/>
            <a:r>
              <a:rPr lang="en-US" dirty="0"/>
              <a:t>High compatibility, extensibility, manageability, efficiency</a:t>
            </a:r>
          </a:p>
          <a:p>
            <a:endParaRPr lang="en-US" dirty="0"/>
          </a:p>
          <a:p>
            <a:r>
              <a:rPr lang="en-US" dirty="0"/>
              <a:t>A fast-moving target</a:t>
            </a:r>
          </a:p>
          <a:p>
            <a:pPr lvl="1"/>
            <a:r>
              <a:rPr lang="en-US" dirty="0"/>
              <a:t>Substantial advances in 2018 on NLP, </a:t>
            </a:r>
            <a:r>
              <a:rPr lang="en-US" dirty="0" err="1"/>
              <a:t>AutoML</a:t>
            </a:r>
            <a:r>
              <a:rPr lang="en-US" dirty="0"/>
              <a:t>, GAN, and Reinforce Learning</a:t>
            </a:r>
          </a:p>
          <a:p>
            <a:pPr lvl="1"/>
            <a:r>
              <a:rPr lang="en-US" dirty="0"/>
              <a:t>A platform to accommodate the changing techniques</a:t>
            </a:r>
          </a:p>
        </p:txBody>
      </p:sp>
    </p:spTree>
    <p:extLst>
      <p:ext uri="{BB962C8B-B14F-4D97-AF65-F5344CB8AC3E}">
        <p14:creationId xmlns:p14="http://schemas.microsoft.com/office/powerpoint/2010/main" val="299744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B81DF-83E4-4291-A5CA-2E8477D5E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the AI Platform with a Growth Mindset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E6063-174D-44FD-BF65-4327BE4722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Embrace changes with a highly modularized design</a:t>
            </a:r>
          </a:p>
          <a:p>
            <a:pPr lvl="1"/>
            <a:r>
              <a:rPr lang="en-US" dirty="0"/>
              <a:t>Every component is customizable and replaceable </a:t>
            </a:r>
          </a:p>
          <a:p>
            <a:pPr lvl="1"/>
            <a:r>
              <a:rPr lang="en-US" dirty="0"/>
              <a:t>Can adapt to different environment and for different purpose</a:t>
            </a:r>
          </a:p>
          <a:p>
            <a:endParaRPr lang="en-US" dirty="0"/>
          </a:p>
          <a:p>
            <a:r>
              <a:rPr lang="en-US" dirty="0"/>
              <a:t>Open source: build the stack together with the community</a:t>
            </a:r>
          </a:p>
          <a:p>
            <a:pPr lvl="1"/>
            <a:r>
              <a:rPr lang="en-US" dirty="0"/>
              <a:t>Whitebox: everyone can try, learn, and contribute</a:t>
            </a:r>
          </a:p>
          <a:p>
            <a:pPr lvl="1"/>
            <a:r>
              <a:rPr lang="en-US" dirty="0"/>
              <a:t>Reproducible AI: containerized resource with unified resource specification</a:t>
            </a:r>
          </a:p>
          <a:p>
            <a:endParaRPr lang="en-US" dirty="0"/>
          </a:p>
          <a:p>
            <a:r>
              <a:rPr lang="en-US" dirty="0"/>
              <a:t>A platform for Research, Education, and Productization</a:t>
            </a:r>
          </a:p>
          <a:p>
            <a:pPr lvl="1"/>
            <a:r>
              <a:rPr lang="en-US" dirty="0"/>
              <a:t>Every party on the same page and evolves together</a:t>
            </a:r>
          </a:p>
          <a:p>
            <a:pPr lvl="1"/>
            <a:r>
              <a:rPr lang="en-US" dirty="0"/>
              <a:t>Speed up the penetration from academia to industry</a:t>
            </a:r>
          </a:p>
          <a:p>
            <a:pPr lvl="1"/>
            <a:r>
              <a:rPr lang="en-US"/>
              <a:t>Shorten the feedback </a:t>
            </a:r>
            <a:r>
              <a:rPr lang="en-US" dirty="0"/>
              <a:t>cycle from industry to academia</a:t>
            </a:r>
          </a:p>
        </p:txBody>
      </p:sp>
    </p:spTree>
    <p:extLst>
      <p:ext uri="{BB962C8B-B14F-4D97-AF65-F5344CB8AC3E}">
        <p14:creationId xmlns:p14="http://schemas.microsoft.com/office/powerpoint/2010/main" val="772759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39CAF840-D82F-4352-94B4-DAE77CFFF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26" y="274320"/>
            <a:ext cx="13881956" cy="892552"/>
          </a:xfrm>
        </p:spPr>
        <p:txBody>
          <a:bodyPr/>
          <a:lstStyle/>
          <a:p>
            <a:r>
              <a:rPr lang="en-US" dirty="0"/>
              <a:t>An Open Source Stack for AI Innovation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7B35F24-7BA1-4275-9D65-4072F070B8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616" y="1764792"/>
            <a:ext cx="13881956" cy="5075905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OpenPAI</a:t>
            </a:r>
            <a:r>
              <a:rPr lang="en-US" sz="3200" dirty="0"/>
              <a:t> platform (2017-December)</a:t>
            </a:r>
          </a:p>
          <a:p>
            <a:pPr lvl="1"/>
            <a:r>
              <a:rPr lang="en-US" dirty="0"/>
              <a:t>Cluster management for AI training and Marketplace for AI asset sharing</a:t>
            </a:r>
          </a:p>
          <a:p>
            <a:pPr lvl="1"/>
            <a:endParaRPr lang="en-US" dirty="0"/>
          </a:p>
          <a:p>
            <a:r>
              <a:rPr lang="en-US" sz="3200" b="1" dirty="0"/>
              <a:t>NNI</a:t>
            </a:r>
            <a:r>
              <a:rPr lang="en-US" sz="3200" dirty="0"/>
              <a:t> – Neural Network Intelligence (2018-September)</a:t>
            </a:r>
          </a:p>
          <a:p>
            <a:pPr lvl="1"/>
            <a:r>
              <a:rPr lang="en-US" dirty="0"/>
              <a:t>A toolkit for automated machine learning experiments</a:t>
            </a:r>
          </a:p>
          <a:p>
            <a:endParaRPr lang="en-US" dirty="0"/>
          </a:p>
          <a:p>
            <a:r>
              <a:rPr lang="en-US" sz="3200" dirty="0" err="1"/>
              <a:t>MMdnn</a:t>
            </a:r>
            <a:r>
              <a:rPr lang="en-US" sz="3200" dirty="0"/>
              <a:t> (2017-November)</a:t>
            </a:r>
          </a:p>
          <a:p>
            <a:pPr lvl="1"/>
            <a:r>
              <a:rPr lang="en-US" dirty="0"/>
              <a:t>A tool to convert, visualize and diagnose deep neural network models</a:t>
            </a:r>
          </a:p>
          <a:p>
            <a:pPr lvl="1"/>
            <a:endParaRPr lang="en-US" dirty="0"/>
          </a:p>
          <a:p>
            <a:r>
              <a:rPr lang="en-US" sz="3200" dirty="0"/>
              <a:t>Tools for AI</a:t>
            </a:r>
            <a:r>
              <a:rPr lang="en-US" sz="3200" b="1" dirty="0"/>
              <a:t> </a:t>
            </a:r>
            <a:r>
              <a:rPr lang="en-US" sz="3200" dirty="0"/>
              <a:t>(2017-September) </a:t>
            </a:r>
          </a:p>
          <a:p>
            <a:pPr lvl="1"/>
            <a:r>
              <a:rPr lang="en-US" dirty="0"/>
              <a:t>A VS Code extension to build, test, and deploy deep learning/AI solutions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D6D140-A9FA-4914-97CD-C6572FC12D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51" r="30236" b="3538"/>
          <a:stretch/>
        </p:blipFill>
        <p:spPr>
          <a:xfrm>
            <a:off x="11596259" y="1631070"/>
            <a:ext cx="1212501" cy="998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3ABC4C-4966-4D16-AB20-012089685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58541" y="5652735"/>
            <a:ext cx="1193037" cy="10679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EC38207-3283-40DC-B11E-C51C05C3F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74139" y="4281725"/>
            <a:ext cx="1645920" cy="13605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84E9FB-7968-447B-A34B-A1681FF896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83"/>
          <a:stretch/>
        </p:blipFill>
        <p:spPr>
          <a:xfrm>
            <a:off x="11557411" y="3137670"/>
            <a:ext cx="1395296" cy="78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62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12B06-7183-43AF-9225-C76C8B6A8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OpenPAI – Modularized AI Platform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6B509-90EB-4E06-A8EF-094ABA2FE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OpenPAI marketplace</a:t>
            </a:r>
          </a:p>
          <a:p>
            <a:pPr lvl="1"/>
            <a:r>
              <a:rPr lang="en-US" dirty="0"/>
              <a:t>Innovations reproducible and shared</a:t>
            </a:r>
          </a:p>
          <a:p>
            <a:endParaRPr lang="en-US" dirty="0"/>
          </a:p>
          <a:p>
            <a:r>
              <a:rPr lang="en-US" dirty="0"/>
              <a:t>PAI protocol – HW/SW specification</a:t>
            </a:r>
          </a:p>
          <a:p>
            <a:pPr lvl="1"/>
            <a:r>
              <a:rPr lang="en-US" dirty="0"/>
              <a:t>Data, code, docker image</a:t>
            </a:r>
          </a:p>
          <a:p>
            <a:pPr lvl="1"/>
            <a:r>
              <a:rPr lang="en-US" dirty="0"/>
              <a:t># GPU, CPU, Memory, single-machine, distributed</a:t>
            </a:r>
          </a:p>
          <a:p>
            <a:endParaRPr lang="en-US" dirty="0"/>
          </a:p>
          <a:p>
            <a:r>
              <a:rPr lang="en-US" dirty="0"/>
              <a:t>Job Launcher</a:t>
            </a:r>
          </a:p>
          <a:p>
            <a:pPr lvl="1"/>
            <a:r>
              <a:rPr lang="en-US" dirty="0"/>
              <a:t>Execute the job according to the OpenPAI protocol</a:t>
            </a:r>
          </a:p>
          <a:p>
            <a:pPr lvl="1"/>
            <a:r>
              <a:rPr lang="en-US" dirty="0"/>
              <a:t>Onboard new AI workload w/o modifications to the platform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D4BC79-E51B-4613-947E-035EC941D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1541" y="1238415"/>
            <a:ext cx="6082243" cy="494873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C4D1B4C-371C-448D-BC8F-DCAFC511230C}"/>
              </a:ext>
            </a:extLst>
          </p:cNvPr>
          <p:cNvSpPr/>
          <p:nvPr/>
        </p:nvSpPr>
        <p:spPr>
          <a:xfrm>
            <a:off x="9874429" y="6415496"/>
            <a:ext cx="47483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https://github.com/Microsoft/pai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475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6711F-C2D9-447B-A2EA-3FFD6F8AC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26" y="274320"/>
            <a:ext cx="13881956" cy="892552"/>
          </a:xfrm>
        </p:spPr>
        <p:txBody>
          <a:bodyPr/>
          <a:lstStyle/>
          <a:p>
            <a:r>
              <a:rPr lang="en-US" dirty="0"/>
              <a:t>OpenPAI Reference Implementation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E4EDE4-60FB-4819-B99B-E6B2B9C63446}"/>
              </a:ext>
            </a:extLst>
          </p:cNvPr>
          <p:cNvSpPr/>
          <p:nvPr/>
        </p:nvSpPr>
        <p:spPr>
          <a:xfrm>
            <a:off x="2616364" y="2007889"/>
            <a:ext cx="997151" cy="43938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Web Portal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79D08EE-31CE-492E-B9F8-82DB4AE73BA7}"/>
              </a:ext>
            </a:extLst>
          </p:cNvPr>
          <p:cNvSpPr/>
          <p:nvPr/>
        </p:nvSpPr>
        <p:spPr>
          <a:xfrm>
            <a:off x="2616364" y="2540349"/>
            <a:ext cx="997151" cy="43938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REST Server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CDEE9F3-16B9-428F-89F1-721F504877D6}"/>
              </a:ext>
            </a:extLst>
          </p:cNvPr>
          <p:cNvSpPr/>
          <p:nvPr/>
        </p:nvSpPr>
        <p:spPr>
          <a:xfrm>
            <a:off x="2616364" y="3072808"/>
            <a:ext cx="997151" cy="43938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Launcher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5C9025-1181-4D82-9449-52A3B42AEA30}"/>
              </a:ext>
            </a:extLst>
          </p:cNvPr>
          <p:cNvSpPr/>
          <p:nvPr/>
        </p:nvSpPr>
        <p:spPr>
          <a:xfrm>
            <a:off x="3741753" y="3072808"/>
            <a:ext cx="1456341" cy="43938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400" kern="0" dirty="0">
                <a:solidFill>
                  <a:prstClr val="black"/>
                </a:solidFill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YARN</a:t>
            </a: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+AI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54936C8-50B0-4BCA-81B0-67851C047163}"/>
              </a:ext>
            </a:extLst>
          </p:cNvPr>
          <p:cNvSpPr/>
          <p:nvPr/>
        </p:nvSpPr>
        <p:spPr>
          <a:xfrm>
            <a:off x="5324881" y="3072808"/>
            <a:ext cx="808156" cy="43938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HDFS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4EE8DFF-2067-4F9C-9C64-68D235DC568C}"/>
              </a:ext>
            </a:extLst>
          </p:cNvPr>
          <p:cNvSpPr/>
          <p:nvPr/>
        </p:nvSpPr>
        <p:spPr>
          <a:xfrm>
            <a:off x="6244860" y="3072808"/>
            <a:ext cx="1438202" cy="43938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PAI Monitor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1E3C609-9FFB-44D5-9C1C-09A16B16108E}"/>
              </a:ext>
            </a:extLst>
          </p:cNvPr>
          <p:cNvSpPr/>
          <p:nvPr/>
        </p:nvSpPr>
        <p:spPr>
          <a:xfrm>
            <a:off x="3753674" y="2010346"/>
            <a:ext cx="1217565" cy="971841"/>
          </a:xfrm>
          <a:prstGeom prst="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PAI Runtime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A43D9FF-B06F-4BB6-8F24-E5D4CE5F30F2}"/>
              </a:ext>
            </a:extLst>
          </p:cNvPr>
          <p:cNvSpPr/>
          <p:nvPr/>
        </p:nvSpPr>
        <p:spPr>
          <a:xfrm>
            <a:off x="3837512" y="2103545"/>
            <a:ext cx="1051437" cy="589434"/>
          </a:xfrm>
          <a:prstGeom prst="rect">
            <a:avLst/>
          </a:prstGeom>
          <a:solidFill>
            <a:srgbClr val="FFC000">
              <a:lumMod val="7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DL Jobs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29FA82E-B7C1-4B08-8C26-6E112657EA52}"/>
              </a:ext>
            </a:extLst>
          </p:cNvPr>
          <p:cNvSpPr/>
          <p:nvPr/>
        </p:nvSpPr>
        <p:spPr>
          <a:xfrm>
            <a:off x="5109586" y="2010346"/>
            <a:ext cx="1217565" cy="971841"/>
          </a:xfrm>
          <a:prstGeom prst="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PAI Runtime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0EBA862E-1A0B-49D2-80A8-FCEEC01B4073}"/>
              </a:ext>
            </a:extLst>
          </p:cNvPr>
          <p:cNvSpPr/>
          <p:nvPr/>
        </p:nvSpPr>
        <p:spPr>
          <a:xfrm>
            <a:off x="5193424" y="2103545"/>
            <a:ext cx="1051437" cy="589434"/>
          </a:xfrm>
          <a:prstGeom prst="rect">
            <a:avLst/>
          </a:prstGeom>
          <a:solidFill>
            <a:srgbClr val="FFC000">
              <a:lumMod val="7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Big Data Jobs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31925DF-7551-4C36-BD9E-EA38576E8790}"/>
              </a:ext>
            </a:extLst>
          </p:cNvPr>
          <p:cNvSpPr/>
          <p:nvPr/>
        </p:nvSpPr>
        <p:spPr>
          <a:xfrm>
            <a:off x="6465497" y="2010346"/>
            <a:ext cx="1217565" cy="971841"/>
          </a:xfrm>
          <a:prstGeom prst="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PAI Runtime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4FB17DE-6F97-46B5-B4A9-C1A8D473CF6F}"/>
              </a:ext>
            </a:extLst>
          </p:cNvPr>
          <p:cNvSpPr/>
          <p:nvPr/>
        </p:nvSpPr>
        <p:spPr>
          <a:xfrm>
            <a:off x="6549335" y="2103545"/>
            <a:ext cx="1051437" cy="589434"/>
          </a:xfrm>
          <a:prstGeom prst="rect">
            <a:avLst/>
          </a:prstGeom>
          <a:solidFill>
            <a:srgbClr val="FFC000">
              <a:lumMod val="7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AutoML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Jobs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1A903ED7-FDAD-43E8-ACB6-EEE35BDB0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202" y="1918604"/>
            <a:ext cx="383652" cy="632568"/>
          </a:xfrm>
          <a:prstGeom prst="rect">
            <a:avLst/>
          </a:prstGeom>
        </p:spPr>
      </p:pic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9D292F3-9B72-448D-9122-32F973275126}"/>
              </a:ext>
            </a:extLst>
          </p:cNvPr>
          <p:cNvCxnSpPr>
            <a:cxnSpLocks/>
          </p:cNvCxnSpPr>
          <p:nvPr/>
        </p:nvCxnSpPr>
        <p:spPr>
          <a:xfrm>
            <a:off x="1887773" y="2234888"/>
            <a:ext cx="613338" cy="0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ADC1D28-37A9-4170-93FF-1A74EA54A8B2}"/>
              </a:ext>
            </a:extLst>
          </p:cNvPr>
          <p:cNvCxnSpPr>
            <a:cxnSpLocks/>
          </p:cNvCxnSpPr>
          <p:nvPr/>
        </p:nvCxnSpPr>
        <p:spPr>
          <a:xfrm>
            <a:off x="1887773" y="2770619"/>
            <a:ext cx="613338" cy="0"/>
          </a:xfrm>
          <a:prstGeom prst="straightConnector1">
            <a:avLst/>
          </a:prstGeom>
          <a:noFill/>
          <a:ln w="28575" cap="flat" cmpd="sng" algn="ctr">
            <a:solidFill>
              <a:srgbClr val="0070C0"/>
            </a:solidFill>
            <a:prstDash val="solid"/>
            <a:miter lim="800000"/>
            <a:headEnd type="arrow" w="med" len="med"/>
            <a:tailEnd type="arrow" w="med" len="med"/>
          </a:ln>
          <a:effectLst/>
        </p:spPr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FA80A5F2-6366-4BD8-8729-8C54BD44725B}"/>
              </a:ext>
            </a:extLst>
          </p:cNvPr>
          <p:cNvSpPr txBox="1"/>
          <p:nvPr/>
        </p:nvSpPr>
        <p:spPr>
          <a:xfrm>
            <a:off x="628289" y="2624980"/>
            <a:ext cx="1217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Tools for AI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02A766E-F6FE-4086-97BC-E5028D6529A7}"/>
              </a:ext>
            </a:extLst>
          </p:cNvPr>
          <p:cNvSpPr/>
          <p:nvPr/>
        </p:nvSpPr>
        <p:spPr>
          <a:xfrm>
            <a:off x="2616364" y="3605268"/>
            <a:ext cx="5066698" cy="439382"/>
          </a:xfrm>
          <a:prstGeom prst="rect">
            <a:avLst/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Kubernetes Cluster Management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6412FDD-022F-4B61-B728-BD887125F546}"/>
              </a:ext>
            </a:extLst>
          </p:cNvPr>
          <p:cNvSpPr/>
          <p:nvPr/>
        </p:nvSpPr>
        <p:spPr>
          <a:xfrm>
            <a:off x="2616364" y="4140184"/>
            <a:ext cx="5066698" cy="439382"/>
          </a:xfrm>
          <a:prstGeom prst="rect">
            <a:avLst/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Docker / Ubuntu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65B38A6-5F40-4DE2-AAC9-A92ED78C9E82}"/>
              </a:ext>
            </a:extLst>
          </p:cNvPr>
          <p:cNvSpPr/>
          <p:nvPr/>
        </p:nvSpPr>
        <p:spPr>
          <a:xfrm>
            <a:off x="628290" y="4179599"/>
            <a:ext cx="1386091" cy="43938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Managed by Kubernetes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5CAF3037-95F3-4760-9C0A-7600EBD1B2EE}"/>
              </a:ext>
            </a:extLst>
          </p:cNvPr>
          <p:cNvSpPr/>
          <p:nvPr/>
        </p:nvSpPr>
        <p:spPr>
          <a:xfrm>
            <a:off x="628290" y="3553153"/>
            <a:ext cx="1386092" cy="439382"/>
          </a:xfrm>
          <a:prstGeom prst="rect">
            <a:avLst/>
          </a:prstGeom>
          <a:gradFill rotWithShape="1">
            <a:gsLst>
              <a:gs pos="0">
                <a:srgbClr val="70AD47">
                  <a:satMod val="103000"/>
                  <a:lumMod val="102000"/>
                  <a:tint val="94000"/>
                </a:srgbClr>
              </a:gs>
              <a:gs pos="50000">
                <a:srgbClr val="70AD47">
                  <a:satMod val="110000"/>
                  <a:lumMod val="100000"/>
                  <a:shade val="100000"/>
                </a:srgbClr>
              </a:gs>
              <a:gs pos="100000">
                <a:srgbClr val="70AD47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Managed by </a:t>
            </a:r>
            <a:r>
              <a:rPr kumimoji="0" lang="en-US" altLang="zh-CN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Hadoop+AI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CF86E878-A8CE-4EAF-9FAA-877FF3C7D91A}"/>
              </a:ext>
            </a:extLst>
          </p:cNvPr>
          <p:cNvSpPr txBox="1">
            <a:spLocks/>
          </p:cNvSpPr>
          <p:nvPr/>
        </p:nvSpPr>
        <p:spPr>
          <a:xfrm>
            <a:off x="1845854" y="6326036"/>
            <a:ext cx="4817705" cy="64632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>
            <a:lvl1pPr marL="349250" indent="-349250" algn="l" defTabSz="653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30238" indent="-280988" algn="l" defTabSz="653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-284163" algn="l" defTabSz="653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60475" indent="-295275" algn="l" defTabSz="653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16667">
                      <a:schemeClr val="tx1"/>
                    </a:gs>
                    <a:gs pos="38000">
                      <a:schemeClr val="tx1"/>
                    </a:gs>
                  </a:gsLst>
                  <a:lin ang="5400000" scaled="1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612441" indent="0" algn="l" defTabSz="653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59210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https://github.com/Microsoft/pai</a:t>
            </a:r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B61817-B03A-488D-93A0-06D015D03166}"/>
              </a:ext>
            </a:extLst>
          </p:cNvPr>
          <p:cNvSpPr/>
          <p:nvPr/>
        </p:nvSpPr>
        <p:spPr>
          <a:xfrm>
            <a:off x="9500002" y="4991818"/>
            <a:ext cx="43213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All K8s implementation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A32D8B-0D84-498E-8DBB-77D3D2D50CF6}"/>
              </a:ext>
            </a:extLst>
          </p:cNvPr>
          <p:cNvSpPr/>
          <p:nvPr/>
        </p:nvSpPr>
        <p:spPr>
          <a:xfrm>
            <a:off x="1568198" y="4991818"/>
            <a:ext cx="59688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Hadoop + K8s = Best of both worlds</a:t>
            </a:r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38833B1E-715A-41D3-9AD5-9EE4E4F1C67C}"/>
              </a:ext>
            </a:extLst>
          </p:cNvPr>
          <p:cNvSpPr txBox="1">
            <a:spLocks/>
          </p:cNvSpPr>
          <p:nvPr/>
        </p:nvSpPr>
        <p:spPr>
          <a:xfrm>
            <a:off x="7966843" y="6326036"/>
            <a:ext cx="6306943" cy="424203"/>
          </a:xfrm>
          <a:prstGeom prst="rect">
            <a:avLst/>
          </a:prstGeom>
        </p:spPr>
        <p:txBody>
          <a:bodyPr vert="horz" lIns="130622" tIns="65311" rIns="130622" bIns="65311" rtlCol="0">
            <a:normAutofit fontScale="85000" lnSpcReduction="10000"/>
          </a:bodyPr>
          <a:lstStyle>
            <a:lvl1pPr marL="349250" indent="-349250" algn="l" defTabSz="653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30238" indent="-280988" algn="l" defTabSz="653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-284163" algn="l" defTabSz="653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260475" indent="-295275" algn="l" defTabSz="65311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16667">
                      <a:schemeClr val="tx1"/>
                    </a:gs>
                    <a:gs pos="38000">
                      <a:schemeClr val="tx1"/>
                    </a:gs>
                  </a:gsLst>
                  <a:lin ang="5400000" scaled="1"/>
                </a:gra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612441" indent="0" algn="l" defTabSz="65311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000" kern="1200" dirty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359210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653110" rtl="0" eaLnBrk="1" latinLnBrk="0" hangingPunct="1">
              <a:spcBef>
                <a:spcPct val="20000"/>
              </a:spcBef>
              <a:buFont typeface="Arial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a typeface="微软雅黑" panose="020B0503020204020204" pitchFamily="34" charset="-122"/>
              </a:rPr>
              <a:t>https://github.com/Microsoft/frameworkcontroller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118BA7EB-4728-4F58-8FD0-5BD947D37FB5}"/>
              </a:ext>
            </a:extLst>
          </p:cNvPr>
          <p:cNvSpPr/>
          <p:nvPr/>
        </p:nvSpPr>
        <p:spPr>
          <a:xfrm>
            <a:off x="8927928" y="2065052"/>
            <a:ext cx="997151" cy="971841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Launcher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313C53CB-7ADB-4759-9699-5A35EA0471E4}"/>
              </a:ext>
            </a:extLst>
          </p:cNvPr>
          <p:cNvSpPr/>
          <p:nvPr/>
        </p:nvSpPr>
        <p:spPr>
          <a:xfrm>
            <a:off x="10065238" y="2065052"/>
            <a:ext cx="1217565" cy="971841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en-US" altLang="zh-CN" sz="1100" kern="0" dirty="0">
              <a:solidFill>
                <a:prstClr val="black"/>
              </a:solidFill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  <a:p>
            <a:pPr algn="ctr" defTabSz="914400"/>
            <a:endParaRPr lang="en-US" altLang="zh-CN" sz="1100" kern="0" dirty="0">
              <a:solidFill>
                <a:prstClr val="black"/>
              </a:solidFill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  <a:p>
            <a:pPr algn="ctr" defTabSz="914400"/>
            <a:endParaRPr lang="en-US" altLang="zh-CN" sz="1100" kern="0" dirty="0">
              <a:solidFill>
                <a:prstClr val="black"/>
              </a:solidFill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  <a:p>
            <a:pPr algn="ctr" defTabSz="914400"/>
            <a:endParaRPr lang="en-US" altLang="zh-CN" sz="1100" kern="0" dirty="0">
              <a:solidFill>
                <a:prstClr val="black"/>
              </a:solidFill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  <a:p>
            <a:pPr algn="ctr" defTabSz="914400"/>
            <a:r>
              <a:rPr lang="en-US" altLang="zh-CN" sz="1100" kern="0" dirty="0">
                <a:solidFill>
                  <a:prstClr val="black"/>
                </a:solidFill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PAI Runtime</a:t>
            </a:r>
            <a:endParaRPr lang="en-US" sz="1100" kern="0" dirty="0">
              <a:solidFill>
                <a:prstClr val="black"/>
              </a:solidFill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7A4D926-6C3E-4DE9-88EF-DF4E00E003F9}"/>
              </a:ext>
            </a:extLst>
          </p:cNvPr>
          <p:cNvSpPr/>
          <p:nvPr/>
        </p:nvSpPr>
        <p:spPr>
          <a:xfrm>
            <a:off x="10149076" y="2158251"/>
            <a:ext cx="1051437" cy="589434"/>
          </a:xfrm>
          <a:prstGeom prst="rect">
            <a:avLst/>
          </a:prstGeom>
          <a:solidFill>
            <a:srgbClr val="FFC000">
              <a:lumMod val="7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r>
              <a:rPr lang="en-US" altLang="zh-CN" sz="1400" kern="0" dirty="0">
                <a:solidFill>
                  <a:prstClr val="black"/>
                </a:solidFill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DL Jobs</a:t>
            </a:r>
            <a:endParaRPr lang="en-US" sz="1400" kern="0" dirty="0">
              <a:solidFill>
                <a:prstClr val="black"/>
              </a:solidFill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8136B4E-0B47-4466-B747-15415503FB1D}"/>
              </a:ext>
            </a:extLst>
          </p:cNvPr>
          <p:cNvSpPr/>
          <p:nvPr/>
        </p:nvSpPr>
        <p:spPr>
          <a:xfrm>
            <a:off x="11421150" y="2065052"/>
            <a:ext cx="1217565" cy="971841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en-US" altLang="zh-CN" sz="1100" kern="0" dirty="0">
              <a:solidFill>
                <a:prstClr val="black"/>
              </a:solidFill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  <a:p>
            <a:pPr algn="ctr" defTabSz="914400"/>
            <a:endParaRPr lang="en-US" altLang="zh-CN" sz="1100" kern="0" dirty="0">
              <a:solidFill>
                <a:prstClr val="black"/>
              </a:solidFill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  <a:p>
            <a:pPr algn="ctr" defTabSz="914400"/>
            <a:endParaRPr lang="en-US" altLang="zh-CN" sz="1100" kern="0" dirty="0">
              <a:solidFill>
                <a:prstClr val="black"/>
              </a:solidFill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  <a:p>
            <a:pPr algn="ctr" defTabSz="914400"/>
            <a:endParaRPr lang="en-US" altLang="zh-CN" sz="1100" kern="0" dirty="0">
              <a:solidFill>
                <a:prstClr val="black"/>
              </a:solidFill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  <a:p>
            <a:pPr algn="ctr" defTabSz="914400"/>
            <a:r>
              <a:rPr lang="en-US" altLang="zh-CN" sz="1100" kern="0" dirty="0">
                <a:solidFill>
                  <a:prstClr val="black"/>
                </a:solidFill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PAI Runtime</a:t>
            </a:r>
            <a:endParaRPr lang="en-US" sz="1100" kern="0" dirty="0">
              <a:solidFill>
                <a:prstClr val="black"/>
              </a:solidFill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CE9E95D-AF2C-4C86-9139-84B7383131FB}"/>
              </a:ext>
            </a:extLst>
          </p:cNvPr>
          <p:cNvSpPr/>
          <p:nvPr/>
        </p:nvSpPr>
        <p:spPr>
          <a:xfrm>
            <a:off x="11504988" y="2158251"/>
            <a:ext cx="1051437" cy="589434"/>
          </a:xfrm>
          <a:prstGeom prst="rect">
            <a:avLst/>
          </a:prstGeom>
          <a:solidFill>
            <a:srgbClr val="FFC000">
              <a:lumMod val="7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Big Data Jobs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1CADF318-0047-4FA3-A8AE-E335AD7F601E}"/>
              </a:ext>
            </a:extLst>
          </p:cNvPr>
          <p:cNvSpPr/>
          <p:nvPr/>
        </p:nvSpPr>
        <p:spPr>
          <a:xfrm>
            <a:off x="12777061" y="2065052"/>
            <a:ext cx="1217565" cy="971841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400"/>
            <a:endParaRPr lang="en-US" altLang="zh-CN" sz="1100" kern="0" dirty="0">
              <a:solidFill>
                <a:prstClr val="black"/>
              </a:solidFill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  <a:p>
            <a:pPr algn="ctr" defTabSz="914400"/>
            <a:endParaRPr lang="en-US" altLang="zh-CN" sz="1100" kern="0" dirty="0">
              <a:solidFill>
                <a:prstClr val="black"/>
              </a:solidFill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  <a:p>
            <a:pPr algn="ctr" defTabSz="914400"/>
            <a:endParaRPr lang="en-US" altLang="zh-CN" sz="1100" kern="0" dirty="0">
              <a:solidFill>
                <a:prstClr val="black"/>
              </a:solidFill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  <a:p>
            <a:pPr algn="ctr" defTabSz="914400"/>
            <a:endParaRPr lang="en-US" altLang="zh-CN" sz="1100" kern="0" dirty="0">
              <a:solidFill>
                <a:prstClr val="black"/>
              </a:solidFill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  <a:p>
            <a:pPr algn="ctr" defTabSz="914400"/>
            <a:r>
              <a:rPr lang="en-US" altLang="zh-CN" sz="1100" kern="0" dirty="0">
                <a:solidFill>
                  <a:prstClr val="black"/>
                </a:solidFill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PAI Runtime</a:t>
            </a:r>
            <a:endParaRPr lang="en-US" sz="1100" kern="0" dirty="0">
              <a:solidFill>
                <a:prstClr val="black"/>
              </a:solidFill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D03A82D-8D08-4644-91A7-001A41B2E168}"/>
              </a:ext>
            </a:extLst>
          </p:cNvPr>
          <p:cNvSpPr/>
          <p:nvPr/>
        </p:nvSpPr>
        <p:spPr>
          <a:xfrm>
            <a:off x="12860899" y="2158251"/>
            <a:ext cx="1051437" cy="589434"/>
          </a:xfrm>
          <a:prstGeom prst="rect">
            <a:avLst/>
          </a:prstGeom>
          <a:solidFill>
            <a:srgbClr val="FFC000">
              <a:lumMod val="75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AutoML</a:t>
            </a: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 Jobs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3FF6DDD9-7BAC-4322-A9C5-D92F004D7558}"/>
              </a:ext>
            </a:extLst>
          </p:cNvPr>
          <p:cNvSpPr/>
          <p:nvPr/>
        </p:nvSpPr>
        <p:spPr>
          <a:xfrm>
            <a:off x="8927928" y="3138021"/>
            <a:ext cx="5066698" cy="1441545"/>
          </a:xfrm>
          <a:prstGeom prst="rect">
            <a:avLst/>
          </a:prstGeom>
          <a:solidFill>
            <a:srgbClr val="44546A">
              <a:lumMod val="60000"/>
              <a:lumOff val="40000"/>
            </a:srgbClr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600" kern="0" dirty="0">
              <a:solidFill>
                <a:prstClr val="black"/>
              </a:solidFill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等线" panose="02010600030101010101" pitchFamily="2" charset="-122"/>
              <a:cs typeface="Segoe UI" panose="020B0502040204020203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Customer Managed Kubernetes Cluster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A154A78F-FECE-41ED-A92B-DA575DA4ACE3}"/>
              </a:ext>
            </a:extLst>
          </p:cNvPr>
          <p:cNvSpPr/>
          <p:nvPr/>
        </p:nvSpPr>
        <p:spPr>
          <a:xfrm>
            <a:off x="9195410" y="3375502"/>
            <a:ext cx="1352731" cy="43938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K8s Storage Service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1D02B8F-8CE7-45FF-8DA8-1DD32AD72B06}"/>
              </a:ext>
            </a:extLst>
          </p:cNvPr>
          <p:cNvSpPr/>
          <p:nvPr/>
        </p:nvSpPr>
        <p:spPr>
          <a:xfrm>
            <a:off x="10822339" y="3375502"/>
            <a:ext cx="1352731" cy="43938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K8s Scheduler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E1D4ADB-14FF-4C00-BF57-0C79D38703FF}"/>
              </a:ext>
            </a:extLst>
          </p:cNvPr>
          <p:cNvSpPr/>
          <p:nvPr/>
        </p:nvSpPr>
        <p:spPr>
          <a:xfrm>
            <a:off x="12401747" y="3375502"/>
            <a:ext cx="1352731" cy="439382"/>
          </a:xfrm>
          <a:prstGeom prst="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 panose="020B0502040204020203" pitchFamily="34" charset="0"/>
                <a:ea typeface="等线" panose="02010600030101010101" pitchFamily="2" charset="-122"/>
                <a:cs typeface="Segoe UI" panose="020B0502040204020203" pitchFamily="34" charset="0"/>
              </a:rPr>
              <a:t>GPU Plug-In</a:t>
            </a:r>
          </a:p>
        </p:txBody>
      </p:sp>
    </p:spTree>
    <p:extLst>
      <p:ext uri="{BB962C8B-B14F-4D97-AF65-F5344CB8AC3E}">
        <p14:creationId xmlns:p14="http://schemas.microsoft.com/office/powerpoint/2010/main" val="604990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7CE2BB-BC10-44B8-B439-81B8E1A677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6616" y="1764792"/>
            <a:ext cx="9259824" cy="5075905"/>
          </a:xfrm>
        </p:spPr>
        <p:txBody>
          <a:bodyPr>
            <a:normAutofit/>
          </a:bodyPr>
          <a:lstStyle/>
          <a:p>
            <a:r>
              <a:rPr lang="en-US" sz="3200" dirty="0"/>
              <a:t>A toolkit for </a:t>
            </a:r>
            <a:r>
              <a:rPr lang="en-US" sz="3200" dirty="0" err="1"/>
              <a:t>AutoML</a:t>
            </a:r>
            <a:r>
              <a:rPr lang="en-US" sz="3200" dirty="0"/>
              <a:t> experiments and research</a:t>
            </a:r>
          </a:p>
          <a:p>
            <a:pPr lvl="1"/>
            <a:r>
              <a:rPr lang="en-US" dirty="0"/>
              <a:t>Include popular </a:t>
            </a:r>
            <a:r>
              <a:rPr lang="en-US" dirty="0" err="1"/>
              <a:t>AutoML</a:t>
            </a:r>
            <a:r>
              <a:rPr lang="en-US" dirty="0"/>
              <a:t> algorithms</a:t>
            </a:r>
          </a:p>
          <a:p>
            <a:pPr lvl="1"/>
            <a:r>
              <a:rPr lang="en-US" dirty="0"/>
              <a:t>Focus on AI research w/o worrying about system issues</a:t>
            </a:r>
          </a:p>
          <a:p>
            <a:pPr lvl="1"/>
            <a:endParaRPr lang="en-US" dirty="0"/>
          </a:p>
          <a:p>
            <a:r>
              <a:rPr lang="en-US" sz="3200" dirty="0"/>
              <a:t>Training service as the abstraction to run experiments on the platform (OpenPAI)</a:t>
            </a:r>
          </a:p>
          <a:p>
            <a:endParaRPr lang="en-US" dirty="0"/>
          </a:p>
          <a:p>
            <a:r>
              <a:rPr lang="en-US" sz="3200" dirty="0"/>
              <a:t>Extensible interface to support future innovation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39613C-2BFE-4FB5-8807-99F5733AB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Intelligence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F9DBBB-3485-47A0-BB98-F98BEF346D7E}"/>
              </a:ext>
            </a:extLst>
          </p:cNvPr>
          <p:cNvSpPr/>
          <p:nvPr/>
        </p:nvSpPr>
        <p:spPr>
          <a:xfrm>
            <a:off x="9934509" y="6415496"/>
            <a:ext cx="46882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ea typeface="微软雅黑" panose="020B0503020204020204" pitchFamily="34" charset="-122"/>
                <a:cs typeface="Segoe UI" panose="020B0502040204020203" pitchFamily="34" charset="0"/>
              </a:rPr>
              <a:t>https://github.com/Microsoft/nni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87FD88-4589-464E-A140-43CFF5FA4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9571" y="1363980"/>
            <a:ext cx="4520511" cy="469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18913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Research Faculty Summit 2018">
      <a:dk1>
        <a:srgbClr val="50505C"/>
      </a:dk1>
      <a:lt1>
        <a:srgbClr val="FFFFFF"/>
      </a:lt1>
      <a:dk2>
        <a:srgbClr val="002050"/>
      </a:dk2>
      <a:lt2>
        <a:srgbClr val="FFFFFF"/>
      </a:lt2>
      <a:accent1>
        <a:srgbClr val="002050"/>
      </a:accent1>
      <a:accent2>
        <a:srgbClr val="B9D709"/>
      </a:accent2>
      <a:accent3>
        <a:srgbClr val="00B294"/>
      </a:accent3>
      <a:accent4>
        <a:srgbClr val="008271"/>
      </a:accent4>
      <a:accent5>
        <a:srgbClr val="004B50"/>
      </a:accent5>
      <a:accent6>
        <a:srgbClr val="0078D6"/>
      </a:accent6>
      <a:hlink>
        <a:srgbClr val="00B294"/>
      </a:hlink>
      <a:folHlink>
        <a:srgbClr val="B9D70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effectLst/>
      </a:spPr>
      <a:bodyPr lIns="182880" tIns="182880" rIns="182880" bIns="182880" rtlCol="0" anchor="t" anchorCtr="0"/>
      <a:lstStyle>
        <a:defPPr algn="l">
          <a:defRPr sz="2000" baseline="0" dirty="0">
            <a:latin typeface="Segoe UI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cultySummit_PowerPoint_TEMPLATE.potx" id="{24389ED5-E0E1-4ED0-BC4B-87A0A1A94CAA}" vid="{54E85C54-BD2B-4358-B808-A4D45C23235C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ultySummit_PowerPoint_TEMPLATE.potx" id="{24389ED5-E0E1-4ED0-BC4B-87A0A1A94CAA}" vid="{95DB517B-998B-40C3-BA5C-37AA053D05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A95AC407529A4B8367EBCC1BDB6E99" ma:contentTypeVersion="10" ma:contentTypeDescription="Create a new document." ma:contentTypeScope="" ma:versionID="783105206331167589bbc747605ea1f7">
  <xsd:schema xmlns:xsd="http://www.w3.org/2001/XMLSchema" xmlns:xs="http://www.w3.org/2001/XMLSchema" xmlns:p="http://schemas.microsoft.com/office/2006/metadata/properties" xmlns:ns2="1c88734f-45cf-4ee3-8ac1-e8e10e08d449" xmlns:ns3="876de33e-aaa5-4507-9b92-b84e676ded0d" targetNamespace="http://schemas.microsoft.com/office/2006/metadata/properties" ma:root="true" ma:fieldsID="e4a60e36016e58984bf2cb4f3764dfef" ns2:_="" ns3:_="">
    <xsd:import namespace="1c88734f-45cf-4ee3-8ac1-e8e10e08d449"/>
    <xsd:import namespace="876de33e-aaa5-4507-9b92-b84e676ded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88734f-45cf-4ee3-8ac1-e8e10e08d4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5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6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F8606F-0CAB-42C6-82CF-EA723EFADE7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B08E30B-D275-4B33-95E1-1C7488484B8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02A93FF-32C5-4832-B3A6-D2314B5FED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88734f-45cf-4ee3-8ac1-e8e10e08d449"/>
    <ds:schemaRef ds:uri="876de33e-aaa5-4507-9b92-b84e676ded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FacultySummit_PowerPoint_TEMPLATE</Template>
  <TotalTime>2252</TotalTime>
  <Words>880</Words>
  <Application>Microsoft Office PowerPoint</Application>
  <PresentationFormat>Custom</PresentationFormat>
  <Paragraphs>205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Segoe Pro Light</vt:lpstr>
      <vt:lpstr>Arial</vt:lpstr>
      <vt:lpstr>Calibri</vt:lpstr>
      <vt:lpstr>Segoe UI</vt:lpstr>
      <vt:lpstr>Segoe UI Light</vt:lpstr>
      <vt:lpstr>Segoe UI Semilight</vt:lpstr>
      <vt:lpstr>Default Theme</vt:lpstr>
      <vt:lpstr>Custom Design</vt:lpstr>
      <vt:lpstr>Innovating Collaboratively in an Open AI Platform</vt:lpstr>
      <vt:lpstr>Background and Motivation</vt:lpstr>
      <vt:lpstr>The Importance of AI Platform </vt:lpstr>
      <vt:lpstr>Challenges of AI Platform</vt:lpstr>
      <vt:lpstr>Build the AI Platform with a Growth Mindset</vt:lpstr>
      <vt:lpstr>An Open Source Stack for AI Innovation</vt:lpstr>
      <vt:lpstr>OpenPAI – Modularized AI Platform</vt:lpstr>
      <vt:lpstr>OpenPAI Reference Implementation</vt:lpstr>
      <vt:lpstr>Neural Network Intelligence</vt:lpstr>
      <vt:lpstr>An Open Ecosystem: Engage with China AI Community</vt:lpstr>
      <vt:lpstr>China Open AI Platform Alliance</vt:lpstr>
      <vt:lpstr>A Platform to Facilitate AI Research</vt:lpstr>
      <vt:lpstr>An Open Platform for AI Education</vt:lpstr>
      <vt:lpstr>An AI Platform to Help Digital Transformation</vt:lpstr>
      <vt:lpstr>Conclusion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Faculty Summit 2018</dc:title>
  <dc:creator>Mariah L. Christianson</dc:creator>
  <cp:lastModifiedBy>Fan Yang</cp:lastModifiedBy>
  <cp:revision>6</cp:revision>
  <dcterms:created xsi:type="dcterms:W3CDTF">2018-06-28T20:16:25Z</dcterms:created>
  <dcterms:modified xsi:type="dcterms:W3CDTF">2018-12-15T14:51:12Z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mariahl@microsoft.com</vt:lpwstr>
  </property>
  <property fmtid="{D5CDD505-2E9C-101B-9397-08002B2CF9AE}" pid="5" name="MSIP_Label_f42aa342-8706-4288-bd11-ebb85995028c_SetDate">
    <vt:lpwstr>2018-06-28T20:51:36.0282450Z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  <property fmtid="{D5CDD505-2E9C-101B-9397-08002B2CF9AE}" pid="10" name="ContentTypeId">
    <vt:lpwstr>0x010100A8A95AC407529A4B8367EBCC1BDB6E99</vt:lpwstr>
  </property>
</Properties>
</file>