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6.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 id="2147483660" r:id="rId2"/>
    <p:sldMasterId id="2147483672" r:id="rId3"/>
  </p:sldMasterIdLst>
  <p:notesMasterIdLst>
    <p:notesMasterId r:id="rId4"/>
  </p:notesMasterIdLst>
  <p:handoutMasterIdLst>
    <p:handoutMasterId r:id="rId5"/>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type="custom" cy="13716000" cx="24384000"/>
  <p:notesSz cx="6858000" cy="9144000"/>
  <p:defaultTex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slideViewPr>
    <p:cSldViewPr showGuides="0" snapToGrid="1" snapToObjects="0">
      <p:cViewPr varScale="0">
        <p:scale>
          <a:sx n="46" d="100"/>
          <a:sy n="46" d="100"/>
        </p:scale>
        <p:origin x="-1080" y="-128"/>
      </p:cViewPr>
      <p:guideLst>
        <p:guide orient="horz" pos="4320"/>
        <p:guide orient="vert" pos="76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tableStyles" Target="tableStyle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49" name=""/>
        <p:cNvGrpSpPr/>
        <p:nvPr/>
      </p:nvGrpSpPr>
      <p:grpSpPr>
        <a:xfrm rot="0">
          <a:off x="0" y="0"/>
          <a:ext cx="0" cy="0"/>
          <a:chOff x="0" y="0"/>
          <a:chExt cx="0" cy="0"/>
        </a:xfrm>
      </p:grpSpPr>
      <p:sp>
        <p:nvSpPr>
          <p:cNvPr id="1048962" name=""/>
          <p:cNvSpPr/>
          <p:nvPr>
            <p:ph type="hdr" sz="quarter" idx="0"/>
          </p:nvPr>
        </p:nvSpPr>
        <p:spPr>
          <a:xfrm rot="0">
            <a:off x="0" y="0"/>
            <a:ext cx="2971800" cy="458787"/>
          </a:xfrm>
          <a:prstGeom prst="rect"/>
          <a:noFill/>
          <a:ln>
            <a:noFill/>
          </a:ln>
        </p:spPr>
        <p:txBody>
          <a:bodyPr anchor="t" bIns="45720" lIns="91440" rIns="91440" tIns="45720" vert="horz"/>
          <a:p>
            <a:pPr eaLnBrk="1" latinLnBrk="1" lvl="0"/>
            <a:endParaRPr altLang="en-US" sz="1200" lang="zh-CN"/>
          </a:p>
        </p:txBody>
      </p:sp>
      <p:sp>
        <p:nvSpPr>
          <p:cNvPr id="1048963" name=""/>
          <p:cNvSpPr/>
          <p:nvPr>
            <p:ph type="dt" sz="quarter" idx="1"/>
          </p:nvPr>
        </p:nvSpPr>
        <p:spPr>
          <a:xfrm rot="0">
            <a:off x="3884612" y="0"/>
            <a:ext cx="2971800" cy="458787"/>
          </a:xfrm>
          <a:prstGeom prst="rect"/>
          <a:noFill/>
          <a:ln>
            <a:noFill/>
          </a:ln>
        </p:spPr>
        <p:txBody>
          <a:bodyPr anchor="t" bIns="45720" lIns="91440" rIns="91440" tIns="45720" vert="horz"/>
          <a:p>
            <a:pPr algn="r" eaLnBrk="1" latinLnBrk="1" lvl="0"/>
            <a:fld id="{566ABCEB-ACFC-4714-9973-3DA970169C29}" type="datetime1">
              <a:rPr altLang="en-US" sz="1200" lang="zh-CN"/>
              <a:pPr algn="r" eaLnBrk="1" latinLnBrk="1" lvl="0"/>
            </a:fld>
            <a:endParaRPr altLang="en-US" sz="1200" lang="zh-CN"/>
          </a:p>
        </p:txBody>
      </p:sp>
      <p:sp>
        <p:nvSpPr>
          <p:cNvPr id="1048964" name=""/>
          <p:cNvSpPr/>
          <p:nvPr>
            <p:ph type="ftr" sz="quarter" idx="2"/>
          </p:nvPr>
        </p:nvSpPr>
        <p:spPr>
          <a:xfrm rot="0">
            <a:off x="0" y="8685212"/>
            <a:ext cx="2971800" cy="458787"/>
          </a:xfrm>
          <a:prstGeom prst="rect"/>
          <a:noFill/>
          <a:ln>
            <a:noFill/>
          </a:ln>
        </p:spPr>
        <p:txBody>
          <a:bodyPr anchor="b" bIns="45720" lIns="91440" rIns="91440" tIns="45720" vert="horz"/>
          <a:p>
            <a:pPr eaLnBrk="1" latinLnBrk="1" lvl="0"/>
            <a:endParaRPr altLang="en-US" sz="1200" lang="zh-CN"/>
          </a:p>
        </p:txBody>
      </p:sp>
      <p:sp>
        <p:nvSpPr>
          <p:cNvPr id="1048965" name=""/>
          <p:cNvSpPr/>
          <p:nvPr>
            <p:ph type="sldNum" sz="quarter" idx="3"/>
          </p:nvPr>
        </p:nvSpPr>
        <p:spPr>
          <a:xfrm rot="0">
            <a:off x="3884612" y="8685212"/>
            <a:ext cx="2971800" cy="458787"/>
          </a:xfrm>
          <a:prstGeom prst="rect"/>
          <a:noFill/>
          <a:ln>
            <a:noFill/>
          </a:ln>
        </p:spPr>
        <p:txBody>
          <a:bodyPr anchor="b" bIns="45720" lIns="91440" rIns="91440" tIns="45720" vert="horz"/>
          <a:p>
            <a:pPr algn="r" eaLnBrk="1" latinLnBrk="1" lvl="0"/>
            <a:fld id="{566ABCEB-ACFC-4714-9973-3DA970169C29}" type="slidenum">
              <a:rPr altLang="en-US" sz="1200" lang="zh-CN"/>
              <a:pPr algn="r" eaLnBrk="1" latinLnBrk="1" lvl="0"/>
            </a:fld>
            <a:endParaRPr altLang="en-US" sz="1200" lang="zh-CN"/>
          </a:p>
        </p:txBody>
      </p:sp>
    </p:spTree>
  </p:cSld>
  <p:clrMap accent1="dk1" accent2="dk1" accent3="dk1" accent4="dk1" accent5="dk1" accent6="dk1" bg1="dk1" bg2="dk1" tx1="dk1" tx2="dk1" hlink="dk1" folHlink="dk1"/>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47" name=""/>
        <p:cNvGrpSpPr/>
        <p:nvPr/>
      </p:nvGrpSpPr>
      <p:grpSpPr>
        <a:xfrm rot="0">
          <a:off x="0" y="0"/>
          <a:ext cx="0" cy="0"/>
          <a:chOff x="0" y="0"/>
          <a:chExt cx="0" cy="0"/>
        </a:xfrm>
      </p:grpSpPr>
      <p:sp>
        <p:nvSpPr>
          <p:cNvPr id="1048960" name=""/>
          <p:cNvSpPr/>
          <p:nvPr>
            <p:ph type="sldImg" sz="full" idx="0"/>
          </p:nvPr>
        </p:nvSpPr>
        <p:spPr>
          <a:xfrm rot="0">
            <a:off x="1143000" y="685800"/>
            <a:ext cx="4572000" cy="3429000"/>
          </a:xfrm>
          <a:prstGeom prst="rect"/>
          <a:noFill/>
          <a:ln>
            <a:noFill/>
          </a:ln>
        </p:spPr>
        <p:txBody>
          <a:bodyPr anchor="t" bIns="45720" lIns="91440" rIns="91440" tIns="45720" vert="horz"/>
          <a:p/>
        </p:txBody>
      </p:sp>
      <p:sp>
        <p:nvSpPr>
          <p:cNvPr id="1048961" name=""/>
          <p:cNvSpPr/>
          <p:nvPr>
            <p:ph type="body" sz="quarter" idx="1"/>
          </p:nvPr>
        </p:nvSpPr>
        <p:spPr>
          <a:xfrm rot="0">
            <a:off x="914400" y="4343400"/>
            <a:ext cx="5029200" cy="4114800"/>
          </a:xfrm>
          <a:prstGeom prst="rect"/>
          <a:noFill/>
          <a:ln>
            <a:noFill/>
          </a:ln>
        </p:spPr>
        <p:txBody>
          <a:bodyPr anchor="t" bIns="45720" lIns="91440" rIns="91440" tIns="45720" vert="horz"/>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Tree>
  </p:cSld>
  <p:clrMap accent1="dk1" accent2="dk1" accent3="dk1" accent4="dk1" accent5="dk1" accent6="dk1" bg1="dk1" bg2="dk1" tx1="dk1" tx2="dk1" hlink="dk1" folHlink="dk1"/>
  <p:notesStyle>
    <a:lvl1pPr algn="l" fontAlgn="base" indent="0" latinLnBrk="1" marL="0" rtl="0">
      <a:lnSpc>
        <a:spcPct val="117000"/>
      </a:lnSpc>
      <a:spcBef>
        <a:spcPct val="0"/>
      </a:spcBef>
      <a:spcAft>
        <a:spcPct val="0"/>
      </a:spcAft>
      <a:buFontTx/>
      <a:buNone/>
      <a:defRPr baseline="0" b="0" sz="2200" i="0" u="none">
        <a:solidFill>
          <a:srgbClr val="000000"/>
        </a:solidFill>
        <a:latin typeface="Helvetica Neue" pitchFamily="6" charset="0"/>
        <a:ea typeface="Helvetica Neue" pitchFamily="6" charset="0"/>
        <a:sym typeface="Helvetica Neue" pitchFamily="6" charset="0"/>
      </a:defRPr>
    </a:lvl1pPr>
    <a:lvl2pPr algn="l" fontAlgn="base" indent="228600" latinLnBrk="1" marL="0" rtl="0">
      <a:lnSpc>
        <a:spcPct val="117000"/>
      </a:lnSpc>
      <a:spcBef>
        <a:spcPct val="0"/>
      </a:spcBef>
      <a:spcAft>
        <a:spcPct val="0"/>
      </a:spcAft>
      <a:buFontTx/>
      <a:buNone/>
      <a:defRPr baseline="0" b="0" sz="2200" i="0" u="none">
        <a:solidFill>
          <a:srgbClr val="000000"/>
        </a:solidFill>
        <a:latin typeface="Helvetica Neue" pitchFamily="6" charset="0"/>
        <a:ea typeface="Helvetica Neue" pitchFamily="6" charset="0"/>
        <a:sym typeface="Helvetica Neue" pitchFamily="6" charset="0"/>
      </a:defRPr>
    </a:lvl2pPr>
    <a:lvl3pPr algn="l" fontAlgn="base" indent="457200" latinLnBrk="1" marL="0" rtl="0">
      <a:lnSpc>
        <a:spcPct val="117000"/>
      </a:lnSpc>
      <a:spcBef>
        <a:spcPct val="0"/>
      </a:spcBef>
      <a:spcAft>
        <a:spcPct val="0"/>
      </a:spcAft>
      <a:buFontTx/>
      <a:buNone/>
      <a:defRPr baseline="0" b="0" sz="2200" i="0" u="none">
        <a:solidFill>
          <a:srgbClr val="000000"/>
        </a:solidFill>
        <a:latin typeface="Helvetica Neue" pitchFamily="6" charset="0"/>
        <a:ea typeface="Helvetica Neue" pitchFamily="6" charset="0"/>
        <a:sym typeface="Helvetica Neue" pitchFamily="6" charset="0"/>
      </a:defRPr>
    </a:lvl3pPr>
    <a:lvl4pPr algn="l" fontAlgn="base" indent="685800" latinLnBrk="1" marL="0" rtl="0">
      <a:lnSpc>
        <a:spcPct val="117000"/>
      </a:lnSpc>
      <a:spcBef>
        <a:spcPct val="0"/>
      </a:spcBef>
      <a:spcAft>
        <a:spcPct val="0"/>
      </a:spcAft>
      <a:buFontTx/>
      <a:buNone/>
      <a:defRPr baseline="0" b="0" sz="2200" i="0" u="none">
        <a:solidFill>
          <a:srgbClr val="000000"/>
        </a:solidFill>
        <a:latin typeface="Helvetica Neue" pitchFamily="6" charset="0"/>
        <a:ea typeface="Helvetica Neue" pitchFamily="6" charset="0"/>
        <a:sym typeface="Helvetica Neue" pitchFamily="6" charset="0"/>
      </a:defRPr>
    </a:lvl4pPr>
    <a:lvl5pPr algn="l" fontAlgn="base" indent="914400" latinLnBrk="1" marL="0" rtl="0">
      <a:lnSpc>
        <a:spcPct val="117000"/>
      </a:lnSpc>
      <a:spcBef>
        <a:spcPct val="0"/>
      </a:spcBef>
      <a:spcAft>
        <a:spcPct val="0"/>
      </a:spcAft>
      <a:buFontTx/>
      <a:buNone/>
      <a:defRPr baseline="0" b="0" sz="2200" i="0" u="none">
        <a:solidFill>
          <a:srgbClr val="000000"/>
        </a:solidFill>
        <a:latin typeface="Helvetica Neue" pitchFamily="6" charset="0"/>
        <a:ea typeface="Helvetica Neue" pitchFamily="6" charset="0"/>
        <a:sym typeface="Helvetica Neue" pitchFamily="6"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08" name=""/>
        <p:cNvGrpSpPr/>
        <p:nvPr/>
      </p:nvGrpSpPr>
      <p:grpSpPr>
        <a:xfrm rot="0">
          <a:off x="0" y="0"/>
          <a:ext cx="0" cy="0"/>
          <a:chOff x="0" y="0"/>
          <a:chExt cx="0" cy="0"/>
        </a:xfrm>
      </p:grpSpPr>
      <p:sp>
        <p:nvSpPr>
          <p:cNvPr id="1048819" name=""/>
          <p:cNvSpPr/>
          <p:nvPr>
            <p:ph type="sldImg" sz="full" idx="0"/>
          </p:nvPr>
        </p:nvSpPr>
        <p:spPr>
          <a:xfrm rot="0">
            <a:off x="381000" y="685800"/>
            <a:ext cx="6096000" cy="3429000"/>
          </a:xfrm>
          <a:prstGeom prst="rect"/>
        </p:spPr>
        <p:txBody>
          <a:bodyPr anchor="t" bIns="45720" lIns="91440" rIns="91440" tIns="45720" vert="horz"/>
          <a:p/>
        </p:txBody>
      </p:sp>
      <p:sp>
        <p:nvSpPr>
          <p:cNvPr id="1048820" name=""/>
          <p:cNvSpPr/>
          <p:nvPr>
            <p:ph type="body" sz="full" idx="1"/>
          </p:nvPr>
        </p:nvSpPr>
        <p:spPr>
          <a:xfrm rot="0">
            <a:off x="914400" y="4343400"/>
            <a:ext cx="5029200" cy="4114800"/>
          </a:xfrm>
          <a:prstGeom prst="rect"/>
        </p:spPr>
        <p:txBody>
          <a:bodyPr anchor="t" bIns="45720" lIns="91440" rIns="91440" tIns="45720" vert="horz"/>
          <a:p>
            <a:pPr lvl="0"/>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17" name=""/>
        <p:cNvGrpSpPr/>
        <p:nvPr/>
      </p:nvGrpSpPr>
      <p:grpSpPr>
        <a:xfrm>
          <a:off x="0" y="0"/>
          <a:ext cx="0" cy="0"/>
          <a:chOff x="0" y="0"/>
          <a:chExt cx="0" cy="0"/>
        </a:xfrm>
      </p:grpSpPr>
      <p:sp>
        <p:nvSpPr>
          <p:cNvPr id="1048893" name="标题 1"/>
          <p:cNvSpPr>
            <a:spLocks noGrp="1"/>
          </p:cNvSpPr>
          <p:nvPr>
            <p:ph type="ctrTitle"/>
          </p:nvPr>
        </p:nvSpPr>
        <p:spPr>
          <a:xfrm>
            <a:off x="3048000" y="2244725"/>
            <a:ext cx="18288000" cy="4775200"/>
          </a:xfrm>
        </p:spPr>
        <p:txBody>
          <a:bodyPr anchor="b"/>
          <a:lstStyle>
            <a:lvl1pPr algn="ctr">
              <a:defRPr sz="6000"/>
            </a:lvl1pPr>
          </a:lstStyle>
          <a:p>
            <a:r>
              <a:rPr altLang="en-US" lang="zh-CN" smtClean="0"/>
              <a:t>单击此处编辑母版标题样式</a:t>
            </a:r>
            <a:endParaRPr altLang="en-US" lang="zh-CN"/>
          </a:p>
        </p:txBody>
      </p:sp>
      <p:sp>
        <p:nvSpPr>
          <p:cNvPr id="1048894" name="副标题 2"/>
          <p:cNvSpPr>
            <a:spLocks noGrp="1"/>
          </p:cNvSpPr>
          <p:nvPr>
            <p:ph type="subTitle" idx="1"/>
          </p:nvPr>
        </p:nvSpPr>
        <p:spPr>
          <a:xfrm>
            <a:off x="3048000" y="7204075"/>
            <a:ext cx="18288000" cy="3311525"/>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本">
    <p:spTree>
      <p:nvGrpSpPr>
        <p:cNvPr id="125" name=""/>
        <p:cNvGrpSpPr/>
        <p:nvPr/>
      </p:nvGrpSpPr>
      <p:grpSpPr>
        <a:xfrm>
          <a:off x="0" y="0"/>
          <a:ext cx="0" cy="0"/>
          <a:chOff x="0" y="0"/>
          <a:chExt cx="0" cy="0"/>
        </a:xfrm>
      </p:grpSpPr>
      <p:sp>
        <p:nvSpPr>
          <p:cNvPr id="1048912" name="标题 1"/>
          <p:cNvSpPr>
            <a:spLocks noGrp="1"/>
          </p:cNvSpPr>
          <p:nvPr>
            <p:ph type="title"/>
          </p:nvPr>
        </p:nvSpPr>
        <p:spPr/>
        <p:txBody>
          <a:bodyPr/>
          <a:p>
            <a:r>
              <a:rPr altLang="en-US" lang="zh-CN" smtClean="0"/>
              <a:t>单击此处编辑母版标题样式</a:t>
            </a:r>
            <a:endParaRPr altLang="en-US" lang="zh-CN"/>
          </a:p>
        </p:txBody>
      </p:sp>
      <p:sp>
        <p:nvSpPr>
          <p:cNvPr id="1048913" name="竖排文本占位符 2"/>
          <p:cNvSpPr>
            <a:spLocks noGrp="1"/>
          </p:cNvSpPr>
          <p:nvPr>
            <p:ph type="body" orient="vert" idx="1"/>
          </p:nvPr>
        </p:nvSpPr>
        <p:spPr/>
        <p:txBody>
          <a:bodyPr vert="eaVert"/>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排标题和文本">
    <p:spTree>
      <p:nvGrpSpPr>
        <p:cNvPr id="126" name=""/>
        <p:cNvGrpSpPr/>
        <p:nvPr/>
      </p:nvGrpSpPr>
      <p:grpSpPr>
        <a:xfrm>
          <a:off x="0" y="0"/>
          <a:ext cx="0" cy="0"/>
          <a:chOff x="0" y="0"/>
          <a:chExt cx="0" cy="0"/>
        </a:xfrm>
      </p:grpSpPr>
      <p:sp>
        <p:nvSpPr>
          <p:cNvPr id="1048914" name="竖排标题 1"/>
          <p:cNvSpPr>
            <a:spLocks noGrp="1"/>
          </p:cNvSpPr>
          <p:nvPr>
            <p:ph type="title" orient="vert"/>
          </p:nvPr>
        </p:nvSpPr>
        <p:spPr>
          <a:xfrm>
            <a:off x="17970500" y="647700"/>
            <a:ext cx="5778500" cy="11253788"/>
          </a:xfrm>
        </p:spPr>
        <p:txBody>
          <a:bodyPr vert="eaVert"/>
          <a:p>
            <a:r>
              <a:rPr altLang="en-US" lang="zh-CN" smtClean="0"/>
              <a:t>单击此处编辑母版标题样式</a:t>
            </a:r>
            <a:endParaRPr altLang="en-US" lang="zh-CN"/>
          </a:p>
        </p:txBody>
      </p:sp>
      <p:sp>
        <p:nvSpPr>
          <p:cNvPr id="1048915" name="竖排文本占位符 2"/>
          <p:cNvSpPr>
            <a:spLocks noGrp="1"/>
          </p:cNvSpPr>
          <p:nvPr>
            <p:ph type="body" orient="vert" idx="1"/>
          </p:nvPr>
        </p:nvSpPr>
        <p:spPr>
          <a:xfrm>
            <a:off x="635000" y="647700"/>
            <a:ext cx="17183100" cy="11253788"/>
          </a:xfrm>
        </p:spPr>
        <p:txBody>
          <a:bodyPr vert="eaVert"/>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127" name=""/>
        <p:cNvGrpSpPr/>
        <p:nvPr/>
      </p:nvGrpSpPr>
      <p:grpSpPr>
        <a:xfrm>
          <a:off x="0" y="0"/>
          <a:ext cx="0" cy="0"/>
          <a:chOff x="0" y="0"/>
          <a:chExt cx="0" cy="0"/>
        </a:xfrm>
      </p:grpSpPr>
      <p:sp>
        <p:nvSpPr>
          <p:cNvPr id="1048916" name="标题 1"/>
          <p:cNvSpPr>
            <a:spLocks noGrp="1"/>
          </p:cNvSpPr>
          <p:nvPr>
            <p:ph type="ctrTitle"/>
          </p:nvPr>
        </p:nvSpPr>
        <p:spPr>
          <a:xfrm>
            <a:off x="3048000" y="2244725"/>
            <a:ext cx="18288000" cy="4775200"/>
          </a:xfrm>
          <a:prstGeom prst="rect"/>
        </p:spPr>
        <p:txBody>
          <a:bodyPr anchor="b"/>
          <a:lstStyle>
            <a:lvl1pPr algn="ctr">
              <a:defRPr sz="6000"/>
            </a:lvl1pPr>
          </a:lstStyle>
          <a:p>
            <a:r>
              <a:rPr altLang="en-US" lang="zh-CN" smtClean="0"/>
              <a:t>单击此处编辑母版标题样式</a:t>
            </a:r>
            <a:endParaRPr altLang="en-US" lang="zh-CN"/>
          </a:p>
        </p:txBody>
      </p:sp>
      <p:sp>
        <p:nvSpPr>
          <p:cNvPr id="1048917" name="副标题 2"/>
          <p:cNvSpPr>
            <a:spLocks noGrp="1"/>
          </p:cNvSpPr>
          <p:nvPr>
            <p:ph type="subTitle" idx="1"/>
          </p:nvPr>
        </p:nvSpPr>
        <p:spPr>
          <a:xfrm>
            <a:off x="3048000" y="7204075"/>
            <a:ext cx="18288000" cy="3311525"/>
          </a:xfrm>
          <a:prstGeom prst="rect"/>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16" name=""/>
        <p:cNvGrpSpPr/>
        <p:nvPr/>
      </p:nvGrpSpPr>
      <p:grpSpPr>
        <a:xfrm>
          <a:off x="0" y="0"/>
          <a:ext cx="0" cy="0"/>
          <a:chOff x="0" y="0"/>
          <a:chExt cx="0" cy="0"/>
        </a:xfrm>
      </p:grpSpPr>
      <p:sp>
        <p:nvSpPr>
          <p:cNvPr id="1048891" name="标题 1"/>
          <p:cNvSpPr>
            <a:spLocks noGrp="1"/>
          </p:cNvSpPr>
          <p:nvPr>
            <p:ph type="title"/>
          </p:nvPr>
        </p:nvSpPr>
        <p:spPr>
          <a:xfrm>
            <a:off x="1676400" y="730250"/>
            <a:ext cx="21031200" cy="2651125"/>
          </a:xfrm>
          <a:prstGeom prst="rect"/>
        </p:spPr>
        <p:txBody>
          <a:bodyPr/>
          <a:p>
            <a:r>
              <a:rPr altLang="en-US" lang="zh-CN" smtClean="0"/>
              <a:t>单击此处编辑母版标题样式</a:t>
            </a:r>
            <a:endParaRPr altLang="en-US" lang="zh-CN"/>
          </a:p>
        </p:txBody>
      </p:sp>
      <p:sp>
        <p:nvSpPr>
          <p:cNvPr id="1048892" name="内容占位符 2"/>
          <p:cNvSpPr>
            <a:spLocks noGrp="1"/>
          </p:cNvSpPr>
          <p:nvPr>
            <p:ph idx="1"/>
          </p:nvPr>
        </p:nvSpPr>
        <p:spPr>
          <a:xfrm>
            <a:off x="1676400" y="3651250"/>
            <a:ext cx="21031200" cy="8702675"/>
          </a:xfrm>
          <a:prstGeom prst="rect"/>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79" name=""/>
        <p:cNvGrpSpPr/>
        <p:nvPr/>
      </p:nvGrpSpPr>
      <p:grpSpPr>
        <a:xfrm>
          <a:off x="0" y="0"/>
          <a:ext cx="0" cy="0"/>
          <a:chOff x="0" y="0"/>
          <a:chExt cx="0" cy="0"/>
        </a:xfrm>
      </p:grpSpPr>
      <p:sp>
        <p:nvSpPr>
          <p:cNvPr id="1048593" name="标题 1"/>
          <p:cNvSpPr>
            <a:spLocks noGrp="1"/>
          </p:cNvSpPr>
          <p:nvPr>
            <p:ph type="title"/>
          </p:nvPr>
        </p:nvSpPr>
        <p:spPr>
          <a:xfrm>
            <a:off x="1663700" y="3419475"/>
            <a:ext cx="21031200" cy="5705475"/>
          </a:xfrm>
          <a:prstGeom prst="rect"/>
        </p:spPr>
        <p:txBody>
          <a:bodyPr anchor="b"/>
          <a:lstStyle>
            <a:lvl1pPr>
              <a:defRPr sz="6000"/>
            </a:lvl1pPr>
          </a:lstStyle>
          <a:p>
            <a:r>
              <a:rPr altLang="en-US" lang="zh-CN" smtClean="0"/>
              <a:t>单击此处编辑母版标题样式</a:t>
            </a:r>
            <a:endParaRPr altLang="en-US" lang="zh-CN"/>
          </a:p>
        </p:txBody>
      </p:sp>
      <p:sp>
        <p:nvSpPr>
          <p:cNvPr id="1048594" name="文本占位符 2"/>
          <p:cNvSpPr>
            <a:spLocks noGrp="1"/>
          </p:cNvSpPr>
          <p:nvPr>
            <p:ph type="body" idx="1"/>
          </p:nvPr>
        </p:nvSpPr>
        <p:spPr>
          <a:xfrm>
            <a:off x="1663700" y="9178925"/>
            <a:ext cx="21031200" cy="3000375"/>
          </a:xfrm>
          <a:prstGeom prst="rect"/>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en-US" lang="zh-CN" smtClean="0"/>
              <a:t>单击此处编辑母版文本样式</a:t>
            </a:r>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两项内容">
    <p:spTree>
      <p:nvGrpSpPr>
        <p:cNvPr id="128" name=""/>
        <p:cNvGrpSpPr/>
        <p:nvPr/>
      </p:nvGrpSpPr>
      <p:grpSpPr>
        <a:xfrm>
          <a:off x="0" y="0"/>
          <a:ext cx="0" cy="0"/>
          <a:chOff x="0" y="0"/>
          <a:chExt cx="0" cy="0"/>
        </a:xfrm>
      </p:grpSpPr>
      <p:sp>
        <p:nvSpPr>
          <p:cNvPr id="1048918" name="标题 1"/>
          <p:cNvSpPr>
            <a:spLocks noGrp="1"/>
          </p:cNvSpPr>
          <p:nvPr>
            <p:ph type="title"/>
          </p:nvPr>
        </p:nvSpPr>
        <p:spPr>
          <a:xfrm>
            <a:off x="1676400" y="730250"/>
            <a:ext cx="21031200" cy="2651125"/>
          </a:xfrm>
          <a:prstGeom prst="rect"/>
        </p:spPr>
        <p:txBody>
          <a:bodyPr/>
          <a:p>
            <a:r>
              <a:rPr altLang="en-US" lang="zh-CN" smtClean="0"/>
              <a:t>单击此处编辑母版标题样式</a:t>
            </a:r>
            <a:endParaRPr altLang="en-US" lang="zh-CN"/>
          </a:p>
        </p:txBody>
      </p:sp>
      <p:sp>
        <p:nvSpPr>
          <p:cNvPr id="1048919" name="内容占位符 2"/>
          <p:cNvSpPr>
            <a:spLocks noGrp="1"/>
          </p:cNvSpPr>
          <p:nvPr>
            <p:ph sz="half" idx="1"/>
          </p:nvPr>
        </p:nvSpPr>
        <p:spPr>
          <a:xfrm>
            <a:off x="1676400" y="3651250"/>
            <a:ext cx="10439400" cy="8702675"/>
          </a:xfrm>
          <a:prstGeom prst="rect"/>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20" name="内容占位符 3"/>
          <p:cNvSpPr>
            <a:spLocks noGrp="1"/>
          </p:cNvSpPr>
          <p:nvPr>
            <p:ph sz="half" idx="2"/>
          </p:nvPr>
        </p:nvSpPr>
        <p:spPr>
          <a:xfrm>
            <a:off x="12268200" y="3651250"/>
            <a:ext cx="10439400" cy="8702675"/>
          </a:xfrm>
          <a:prstGeom prst="rect"/>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29" name=""/>
        <p:cNvGrpSpPr/>
        <p:nvPr/>
      </p:nvGrpSpPr>
      <p:grpSpPr>
        <a:xfrm>
          <a:off x="0" y="0"/>
          <a:ext cx="0" cy="0"/>
          <a:chOff x="0" y="0"/>
          <a:chExt cx="0" cy="0"/>
        </a:xfrm>
      </p:grpSpPr>
      <p:sp>
        <p:nvSpPr>
          <p:cNvPr id="1048921" name="标题 1"/>
          <p:cNvSpPr>
            <a:spLocks noGrp="1"/>
          </p:cNvSpPr>
          <p:nvPr>
            <p:ph type="title"/>
          </p:nvPr>
        </p:nvSpPr>
        <p:spPr>
          <a:xfrm>
            <a:off x="1679575" y="730250"/>
            <a:ext cx="21031200" cy="2651125"/>
          </a:xfrm>
          <a:prstGeom prst="rect"/>
        </p:spPr>
        <p:txBody>
          <a:bodyPr/>
          <a:p>
            <a:r>
              <a:rPr altLang="en-US" lang="zh-CN" smtClean="0"/>
              <a:t>单击此处编辑母版标题样式</a:t>
            </a:r>
            <a:endParaRPr altLang="en-US" lang="zh-CN"/>
          </a:p>
        </p:txBody>
      </p:sp>
      <p:sp>
        <p:nvSpPr>
          <p:cNvPr id="1048922" name="文本占位符 2"/>
          <p:cNvSpPr>
            <a:spLocks noGrp="1"/>
          </p:cNvSpPr>
          <p:nvPr>
            <p:ph type="body" idx="1"/>
          </p:nvPr>
        </p:nvSpPr>
        <p:spPr>
          <a:xfrm>
            <a:off x="1679575" y="3362325"/>
            <a:ext cx="10315575" cy="1647825"/>
          </a:xfrm>
          <a:prstGeom prst="rect"/>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23" name="内容占位符 3"/>
          <p:cNvSpPr>
            <a:spLocks noGrp="1"/>
          </p:cNvSpPr>
          <p:nvPr>
            <p:ph sz="half" idx="2"/>
          </p:nvPr>
        </p:nvSpPr>
        <p:spPr>
          <a:xfrm>
            <a:off x="1679575" y="5010150"/>
            <a:ext cx="10315575" cy="7369175"/>
          </a:xfrm>
          <a:prstGeom prst="rect"/>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24" name="文本占位符 4"/>
          <p:cNvSpPr>
            <a:spLocks noGrp="1"/>
          </p:cNvSpPr>
          <p:nvPr>
            <p:ph type="body" sz="quarter" idx="3"/>
          </p:nvPr>
        </p:nvSpPr>
        <p:spPr>
          <a:xfrm>
            <a:off x="12344400" y="3362325"/>
            <a:ext cx="10366375" cy="1647825"/>
          </a:xfrm>
          <a:prstGeom prst="rect"/>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25" name="内容占位符 5"/>
          <p:cNvSpPr>
            <a:spLocks noGrp="1"/>
          </p:cNvSpPr>
          <p:nvPr>
            <p:ph sz="quarter" idx="4"/>
          </p:nvPr>
        </p:nvSpPr>
        <p:spPr>
          <a:xfrm>
            <a:off x="12344400" y="5010150"/>
            <a:ext cx="10366375" cy="7369175"/>
          </a:xfrm>
          <a:prstGeom prst="rect"/>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30" name=""/>
        <p:cNvGrpSpPr/>
        <p:nvPr/>
      </p:nvGrpSpPr>
      <p:grpSpPr>
        <a:xfrm>
          <a:off x="0" y="0"/>
          <a:ext cx="0" cy="0"/>
          <a:chOff x="0" y="0"/>
          <a:chExt cx="0" cy="0"/>
        </a:xfrm>
      </p:grpSpPr>
      <p:sp>
        <p:nvSpPr>
          <p:cNvPr id="1048926" name="标题 1"/>
          <p:cNvSpPr>
            <a:spLocks noGrp="1"/>
          </p:cNvSpPr>
          <p:nvPr>
            <p:ph type="title"/>
          </p:nvPr>
        </p:nvSpPr>
        <p:spPr>
          <a:xfrm>
            <a:off x="1676400" y="730250"/>
            <a:ext cx="21031200" cy="2651125"/>
          </a:xfrm>
          <a:prstGeom prst="rect"/>
        </p:spPr>
        <p:txBody>
          <a:bodyPr/>
          <a:p>
            <a:r>
              <a:rPr altLang="en-US" lang="zh-CN" smtClean="0"/>
              <a:t>单击此处编辑母版标题样式</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31" name=""/>
        <p:cNvGrpSpPr/>
        <p:nvPr/>
      </p:nvGrpSpPr>
      <p:grpSpPr>
        <a:xfrm>
          <a:off x="0" y="0"/>
          <a:ext cx="0" cy="0"/>
          <a:chOff x="0" y="0"/>
          <a:chExt cx="0" cy="0"/>
        </a:xfrm>
      </p:grpSpPr>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32" name=""/>
        <p:cNvGrpSpPr/>
        <p:nvPr/>
      </p:nvGrpSpPr>
      <p:grpSpPr>
        <a:xfrm>
          <a:off x="0" y="0"/>
          <a:ext cx="0" cy="0"/>
          <a:chOff x="0" y="0"/>
          <a:chExt cx="0" cy="0"/>
        </a:xfrm>
      </p:grpSpPr>
      <p:sp>
        <p:nvSpPr>
          <p:cNvPr id="1048927" name="标题 1"/>
          <p:cNvSpPr>
            <a:spLocks noGrp="1"/>
          </p:cNvSpPr>
          <p:nvPr>
            <p:ph type="title"/>
          </p:nvPr>
        </p:nvSpPr>
        <p:spPr>
          <a:xfrm>
            <a:off x="1679575" y="914400"/>
            <a:ext cx="7864475" cy="3200400"/>
          </a:xfrm>
          <a:prstGeom prst="rect"/>
        </p:spPr>
        <p:txBody>
          <a:bodyPr anchor="b"/>
          <a:lstStyle>
            <a:lvl1pPr>
              <a:defRPr sz="3200"/>
            </a:lvl1pPr>
          </a:lstStyle>
          <a:p>
            <a:r>
              <a:rPr altLang="en-US" lang="zh-CN" smtClean="0"/>
              <a:t>单击此处编辑母版标题样式</a:t>
            </a:r>
            <a:endParaRPr altLang="en-US" lang="zh-CN"/>
          </a:p>
        </p:txBody>
      </p:sp>
      <p:sp>
        <p:nvSpPr>
          <p:cNvPr id="1048928" name="内容占位符 2"/>
          <p:cNvSpPr>
            <a:spLocks noGrp="1"/>
          </p:cNvSpPr>
          <p:nvPr>
            <p:ph idx="1"/>
          </p:nvPr>
        </p:nvSpPr>
        <p:spPr>
          <a:xfrm>
            <a:off x="10366375" y="1974850"/>
            <a:ext cx="12344400" cy="9747250"/>
          </a:xfrm>
          <a:prstGeom prst="rec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29" name="文本占位符 3"/>
          <p:cNvSpPr>
            <a:spLocks noGrp="1"/>
          </p:cNvSpPr>
          <p:nvPr>
            <p:ph type="body" sz="half" idx="2"/>
          </p:nvPr>
        </p:nvSpPr>
        <p:spPr>
          <a:xfrm>
            <a:off x="1679575" y="4114800"/>
            <a:ext cx="7864475" cy="7623175"/>
          </a:xfrm>
          <a:prstGeom prst="rect"/>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76" name=""/>
        <p:cNvGrpSpPr/>
        <p:nvPr/>
      </p:nvGrpSpPr>
      <p:grpSpPr>
        <a:xfrm>
          <a:off x="0" y="0"/>
          <a:ext cx="0" cy="0"/>
          <a:chOff x="0" y="0"/>
          <a:chExt cx="0" cy="0"/>
        </a:xfrm>
      </p:grpSpPr>
      <p:sp>
        <p:nvSpPr>
          <p:cNvPr id="1048590" name="标题 1"/>
          <p:cNvSpPr>
            <a:spLocks noGrp="1"/>
          </p:cNvSpPr>
          <p:nvPr>
            <p:ph type="title"/>
          </p:nvPr>
        </p:nvSpPr>
        <p:spPr/>
        <p:txBody>
          <a:bodyPr/>
          <a:p>
            <a:r>
              <a:rPr altLang="en-US" lang="zh-CN" smtClean="0"/>
              <a:t>单击此处编辑母版标题样式</a:t>
            </a:r>
            <a:endParaRPr altLang="en-US" lang="zh-CN"/>
          </a:p>
        </p:txBody>
      </p:sp>
      <p:sp>
        <p:nvSpPr>
          <p:cNvPr id="1048591" name="内容占位符 2"/>
          <p:cNvSpPr>
            <a:spLocks noGrp="1"/>
          </p:cNvSpPr>
          <p:nvPr>
            <p:ph idx="1"/>
          </p:nvPr>
        </p:nvSpPr>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33" name=""/>
        <p:cNvGrpSpPr/>
        <p:nvPr/>
      </p:nvGrpSpPr>
      <p:grpSpPr>
        <a:xfrm>
          <a:off x="0" y="0"/>
          <a:ext cx="0" cy="0"/>
          <a:chOff x="0" y="0"/>
          <a:chExt cx="0" cy="0"/>
        </a:xfrm>
      </p:grpSpPr>
      <p:sp>
        <p:nvSpPr>
          <p:cNvPr id="1048930" name="标题 1"/>
          <p:cNvSpPr>
            <a:spLocks noGrp="1"/>
          </p:cNvSpPr>
          <p:nvPr>
            <p:ph type="title"/>
          </p:nvPr>
        </p:nvSpPr>
        <p:spPr>
          <a:xfrm>
            <a:off x="1679575" y="914400"/>
            <a:ext cx="7864475" cy="3200400"/>
          </a:xfrm>
          <a:prstGeom prst="rect"/>
        </p:spPr>
        <p:txBody>
          <a:bodyPr anchor="b"/>
          <a:lstStyle>
            <a:lvl1pPr>
              <a:defRPr sz="3200"/>
            </a:lvl1pPr>
          </a:lstStyle>
          <a:p>
            <a:r>
              <a:rPr altLang="en-US" lang="zh-CN" smtClean="0"/>
              <a:t>单击此处编辑母版标题样式</a:t>
            </a:r>
            <a:endParaRPr altLang="en-US" lang="zh-CN"/>
          </a:p>
        </p:txBody>
      </p:sp>
      <p:sp>
        <p:nvSpPr>
          <p:cNvPr id="1048931" name="图片占位符 2"/>
          <p:cNvSpPr>
            <a:spLocks noGrp="1"/>
          </p:cNvSpPr>
          <p:nvPr>
            <p:ph type="pic" idx="1"/>
          </p:nvPr>
        </p:nvSpPr>
        <p:spPr>
          <a:xfrm>
            <a:off x="10366375" y="1974850"/>
            <a:ext cx="12344400" cy="9747250"/>
          </a:xfrm>
          <a:prstGeom prst="rect"/>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825500" eaLnBrk="0" fontAlgn="base" hangingPunct="0" indent="0" latinLnBrk="0" lvl="0" marL="0" marR="0" rtl="0">
              <a:lnSpc>
                <a:spcPct val="100000"/>
              </a:lnSpc>
              <a:spcBef>
                <a:spcPct val="0"/>
              </a:spcBef>
              <a:spcAft>
                <a:spcPct val="0"/>
              </a:spcAft>
              <a:buClrTx/>
              <a:buSzTx/>
              <a:buFontTx/>
              <a:buNone/>
            </a:pPr>
            <a:endParaRPr altLang="en-US" baseline="0" b="0" cap="none" sz="3200" i="0" kern="1200" kumimoji="1" lang="zh-CN" noProof="0" normalizeH="0" spc="0" strike="noStrike" u="none" smtClean="0">
              <a:ln>
                <a:noFill/>
              </a:ln>
              <a:solidFill>
                <a:srgbClr val="000000"/>
              </a:solidFill>
              <a:effectLst/>
              <a:uLnTx/>
              <a:uFillTx/>
              <a:latin typeface="+mn-lt"/>
              <a:ea typeface="+mn-ea"/>
              <a:cs typeface="+mn-cs"/>
              <a:sym typeface="PingFang SC Regular" charset="-122"/>
            </a:endParaRPr>
          </a:p>
        </p:txBody>
      </p:sp>
      <p:sp>
        <p:nvSpPr>
          <p:cNvPr id="1048932" name="文本占位符 3"/>
          <p:cNvSpPr>
            <a:spLocks noGrp="1"/>
          </p:cNvSpPr>
          <p:nvPr>
            <p:ph type="body" sz="half" idx="2"/>
          </p:nvPr>
        </p:nvSpPr>
        <p:spPr>
          <a:xfrm>
            <a:off x="1679575" y="4114800"/>
            <a:ext cx="7864475" cy="7623175"/>
          </a:xfrm>
          <a:prstGeom prst="rect"/>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标题和竖排文本">
    <p:spTree>
      <p:nvGrpSpPr>
        <p:cNvPr id="134" name=""/>
        <p:cNvGrpSpPr/>
        <p:nvPr/>
      </p:nvGrpSpPr>
      <p:grpSpPr>
        <a:xfrm>
          <a:off x="0" y="0"/>
          <a:ext cx="0" cy="0"/>
          <a:chOff x="0" y="0"/>
          <a:chExt cx="0" cy="0"/>
        </a:xfrm>
      </p:grpSpPr>
      <p:sp>
        <p:nvSpPr>
          <p:cNvPr id="1048933" name="标题 1"/>
          <p:cNvSpPr>
            <a:spLocks noGrp="1"/>
          </p:cNvSpPr>
          <p:nvPr>
            <p:ph type="title"/>
          </p:nvPr>
        </p:nvSpPr>
        <p:spPr>
          <a:xfrm>
            <a:off x="1676400" y="730250"/>
            <a:ext cx="21031200" cy="2651125"/>
          </a:xfrm>
          <a:prstGeom prst="rect"/>
        </p:spPr>
        <p:txBody>
          <a:bodyPr/>
          <a:p>
            <a:r>
              <a:rPr altLang="en-US" lang="zh-CN" smtClean="0"/>
              <a:t>单击此处编辑母版标题样式</a:t>
            </a:r>
            <a:endParaRPr altLang="en-US" lang="zh-CN"/>
          </a:p>
        </p:txBody>
      </p:sp>
      <p:sp>
        <p:nvSpPr>
          <p:cNvPr id="1048934" name="竖排文本占位符 2"/>
          <p:cNvSpPr>
            <a:spLocks noGrp="1"/>
          </p:cNvSpPr>
          <p:nvPr>
            <p:ph type="body" orient="vert" idx="1"/>
          </p:nvPr>
        </p:nvSpPr>
        <p:spPr>
          <a:xfrm>
            <a:off x="1676400" y="3651250"/>
            <a:ext cx="21031200" cy="8702675"/>
          </a:xfrm>
          <a:prstGeom prst="rect"/>
        </p:spPr>
        <p:txBody>
          <a:bodyPr vert="eaVert"/>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竖排标题和文本">
    <p:spTree>
      <p:nvGrpSpPr>
        <p:cNvPr id="135" name=""/>
        <p:cNvGrpSpPr/>
        <p:nvPr/>
      </p:nvGrpSpPr>
      <p:grpSpPr>
        <a:xfrm>
          <a:off x="0" y="0"/>
          <a:ext cx="0" cy="0"/>
          <a:chOff x="0" y="0"/>
          <a:chExt cx="0" cy="0"/>
        </a:xfrm>
      </p:grpSpPr>
      <p:sp>
        <p:nvSpPr>
          <p:cNvPr id="1048935" name="竖排标题 1"/>
          <p:cNvSpPr>
            <a:spLocks noGrp="1"/>
          </p:cNvSpPr>
          <p:nvPr>
            <p:ph type="title" orient="vert"/>
          </p:nvPr>
        </p:nvSpPr>
        <p:spPr>
          <a:xfrm>
            <a:off x="17449800" y="730250"/>
            <a:ext cx="5257800" cy="11623675"/>
          </a:xfrm>
          <a:prstGeom prst="rect"/>
        </p:spPr>
        <p:txBody>
          <a:bodyPr vert="eaVert"/>
          <a:p>
            <a:r>
              <a:rPr altLang="en-US" lang="zh-CN" smtClean="0"/>
              <a:t>单击此处编辑母版标题样式</a:t>
            </a:r>
            <a:endParaRPr altLang="en-US" lang="zh-CN"/>
          </a:p>
        </p:txBody>
      </p:sp>
      <p:sp>
        <p:nvSpPr>
          <p:cNvPr id="1048936" name="竖排文本占位符 2"/>
          <p:cNvSpPr>
            <a:spLocks noGrp="1"/>
          </p:cNvSpPr>
          <p:nvPr>
            <p:ph type="body" orient="vert" idx="1"/>
          </p:nvPr>
        </p:nvSpPr>
        <p:spPr>
          <a:xfrm>
            <a:off x="1676400" y="730250"/>
            <a:ext cx="15621000" cy="11623675"/>
          </a:xfrm>
          <a:prstGeom prst="rect"/>
        </p:spPr>
        <p:txBody>
          <a:bodyPr vert="eaVert"/>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48" name=""/>
        <p:cNvGrpSpPr/>
        <p:nvPr/>
      </p:nvGrpSpPr>
      <p:grpSpPr>
        <a:xfrm>
          <a:off x="0" y="0"/>
          <a:ext cx="0" cy="0"/>
          <a:chOff x="0" y="0"/>
          <a:chExt cx="0" cy="0"/>
        </a:xfrm>
      </p:grpSpPr>
      <p:sp>
        <p:nvSpPr>
          <p:cNvPr id="1048582" name="标题 1"/>
          <p:cNvSpPr>
            <a:spLocks noGrp="1"/>
          </p:cNvSpPr>
          <p:nvPr>
            <p:ph type="ctrTitle"/>
          </p:nvPr>
        </p:nvSpPr>
        <p:spPr>
          <a:xfrm>
            <a:off x="3048000" y="2244725"/>
            <a:ext cx="18288000" cy="4775200"/>
          </a:xfrm>
        </p:spPr>
        <p:txBody>
          <a:bodyPr/>
          <a:lstStyle>
            <a:lvl1pPr algn="ctr">
              <a:defRPr sz="6000"/>
            </a:lvl1pPr>
          </a:lstStyle>
          <a:p>
            <a:r>
              <a:rPr altLang="en-US" lang="zh-CN" smtClean="0"/>
              <a:t>单击此处编辑母版标题样式</a:t>
            </a:r>
            <a:endParaRPr altLang="en-US" lang="zh-CN"/>
          </a:p>
        </p:txBody>
      </p:sp>
      <p:sp>
        <p:nvSpPr>
          <p:cNvPr id="1048583" name="副标题 2"/>
          <p:cNvSpPr>
            <a:spLocks noGrp="1"/>
          </p:cNvSpPr>
          <p:nvPr>
            <p:ph type="subTitle" idx="1"/>
          </p:nvPr>
        </p:nvSpPr>
        <p:spPr>
          <a:xfrm>
            <a:off x="3048000" y="7204075"/>
            <a:ext cx="18288000" cy="3311525"/>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36" name=""/>
        <p:cNvGrpSpPr/>
        <p:nvPr/>
      </p:nvGrpSpPr>
      <p:grpSpPr>
        <a:xfrm>
          <a:off x="0" y="0"/>
          <a:ext cx="0" cy="0"/>
          <a:chOff x="0" y="0"/>
          <a:chExt cx="0" cy="0"/>
        </a:xfrm>
      </p:grpSpPr>
      <p:sp>
        <p:nvSpPr>
          <p:cNvPr id="1048937" name="标题 1"/>
          <p:cNvSpPr>
            <a:spLocks noGrp="1"/>
          </p:cNvSpPr>
          <p:nvPr>
            <p:ph type="title"/>
          </p:nvPr>
        </p:nvSpPr>
        <p:spPr/>
        <p:txBody>
          <a:bodyPr/>
          <a:p>
            <a:r>
              <a:rPr altLang="en-US" lang="zh-CN" smtClean="0"/>
              <a:t>单击此处编辑母版标题样式</a:t>
            </a:r>
            <a:endParaRPr altLang="en-US" lang="zh-CN"/>
          </a:p>
        </p:txBody>
      </p:sp>
      <p:sp>
        <p:nvSpPr>
          <p:cNvPr id="1048938" name="内容占位符 2"/>
          <p:cNvSpPr>
            <a:spLocks noGrp="1"/>
          </p:cNvSpPr>
          <p:nvPr>
            <p:ph idx="1"/>
          </p:nvPr>
        </p:nvSpPr>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37" name=""/>
        <p:cNvGrpSpPr/>
        <p:nvPr/>
      </p:nvGrpSpPr>
      <p:grpSpPr>
        <a:xfrm>
          <a:off x="0" y="0"/>
          <a:ext cx="0" cy="0"/>
          <a:chOff x="0" y="0"/>
          <a:chExt cx="0" cy="0"/>
        </a:xfrm>
      </p:grpSpPr>
      <p:sp>
        <p:nvSpPr>
          <p:cNvPr id="1048939" name="标题 1"/>
          <p:cNvSpPr>
            <a:spLocks noGrp="1"/>
          </p:cNvSpPr>
          <p:nvPr>
            <p:ph type="title"/>
          </p:nvPr>
        </p:nvSpPr>
        <p:spPr>
          <a:xfrm>
            <a:off x="1663700" y="3419475"/>
            <a:ext cx="21031200" cy="5705475"/>
          </a:xfrm>
        </p:spPr>
        <p:txBody>
          <a:bodyPr/>
          <a:lstStyle>
            <a:lvl1pPr>
              <a:defRPr sz="6000"/>
            </a:lvl1pPr>
          </a:lstStyle>
          <a:p>
            <a:r>
              <a:rPr altLang="en-US" lang="zh-CN" smtClean="0"/>
              <a:t>单击此处编辑母版标题样式</a:t>
            </a:r>
            <a:endParaRPr altLang="en-US" lang="zh-CN"/>
          </a:p>
        </p:txBody>
      </p:sp>
      <p:sp>
        <p:nvSpPr>
          <p:cNvPr id="1048940" name="文本占位符 2"/>
          <p:cNvSpPr>
            <a:spLocks noGrp="1"/>
          </p:cNvSpPr>
          <p:nvPr>
            <p:ph type="body" idx="1"/>
          </p:nvPr>
        </p:nvSpPr>
        <p:spPr>
          <a:xfrm>
            <a:off x="1663700" y="9178925"/>
            <a:ext cx="21031200" cy="3000375"/>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en-US" lang="zh-CN" smtClean="0"/>
              <a:t>单击此处编辑母版文本样式</a:t>
            </a:r>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twoObj">
  <p:cSld name="两项内容">
    <p:spTree>
      <p:nvGrpSpPr>
        <p:cNvPr id="138" name=""/>
        <p:cNvGrpSpPr/>
        <p:nvPr/>
      </p:nvGrpSpPr>
      <p:grpSpPr>
        <a:xfrm>
          <a:off x="0" y="0"/>
          <a:ext cx="0" cy="0"/>
          <a:chOff x="0" y="0"/>
          <a:chExt cx="0" cy="0"/>
        </a:xfrm>
      </p:grpSpPr>
      <p:sp>
        <p:nvSpPr>
          <p:cNvPr id="1048941" name="标题 1"/>
          <p:cNvSpPr>
            <a:spLocks noGrp="1"/>
          </p:cNvSpPr>
          <p:nvPr>
            <p:ph type="title"/>
          </p:nvPr>
        </p:nvSpPr>
        <p:spPr/>
        <p:txBody>
          <a:bodyPr/>
          <a:p>
            <a:r>
              <a:rPr altLang="en-US" lang="zh-CN" smtClean="0"/>
              <a:t>单击此处编辑母版标题样式</a:t>
            </a:r>
            <a:endParaRPr altLang="en-US" lang="zh-CN"/>
          </a:p>
        </p:txBody>
      </p:sp>
      <p:sp>
        <p:nvSpPr>
          <p:cNvPr id="1048942" name="内容占位符 2"/>
          <p:cNvSpPr>
            <a:spLocks noGrp="1"/>
          </p:cNvSpPr>
          <p:nvPr>
            <p:ph sz="half" idx="1"/>
          </p:nvPr>
        </p:nvSpPr>
        <p:spPr>
          <a:xfrm>
            <a:off x="1778000" y="6496050"/>
            <a:ext cx="10337800" cy="1587500"/>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43" name="内容占位符 3"/>
          <p:cNvSpPr>
            <a:spLocks noGrp="1"/>
          </p:cNvSpPr>
          <p:nvPr>
            <p:ph sz="half" idx="2"/>
          </p:nvPr>
        </p:nvSpPr>
        <p:spPr>
          <a:xfrm>
            <a:off x="12268200" y="6496050"/>
            <a:ext cx="10337800" cy="1587500"/>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39" name=""/>
        <p:cNvGrpSpPr/>
        <p:nvPr/>
      </p:nvGrpSpPr>
      <p:grpSpPr>
        <a:xfrm>
          <a:off x="0" y="0"/>
          <a:ext cx="0" cy="0"/>
          <a:chOff x="0" y="0"/>
          <a:chExt cx="0" cy="0"/>
        </a:xfrm>
      </p:grpSpPr>
      <p:sp>
        <p:nvSpPr>
          <p:cNvPr id="1048944" name="标题 1"/>
          <p:cNvSpPr>
            <a:spLocks noGrp="1"/>
          </p:cNvSpPr>
          <p:nvPr>
            <p:ph type="title"/>
          </p:nvPr>
        </p:nvSpPr>
        <p:spPr>
          <a:xfrm>
            <a:off x="1679575" y="730250"/>
            <a:ext cx="21031200" cy="2651125"/>
          </a:xfrm>
        </p:spPr>
        <p:txBody>
          <a:bodyPr/>
          <a:p>
            <a:r>
              <a:rPr altLang="en-US" lang="zh-CN" smtClean="0"/>
              <a:t>单击此处编辑母版标题样式</a:t>
            </a:r>
            <a:endParaRPr altLang="en-US" lang="zh-CN"/>
          </a:p>
        </p:txBody>
      </p:sp>
      <p:sp>
        <p:nvSpPr>
          <p:cNvPr id="1048945" name="文本占位符 2"/>
          <p:cNvSpPr>
            <a:spLocks noGrp="1"/>
          </p:cNvSpPr>
          <p:nvPr>
            <p:ph type="body" idx="1"/>
          </p:nvPr>
        </p:nvSpPr>
        <p:spPr>
          <a:xfrm>
            <a:off x="1679575" y="3362325"/>
            <a:ext cx="10315575" cy="1647825"/>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46" name="内容占位符 3"/>
          <p:cNvSpPr>
            <a:spLocks noGrp="1"/>
          </p:cNvSpPr>
          <p:nvPr>
            <p:ph sz="half" idx="2"/>
          </p:nvPr>
        </p:nvSpPr>
        <p:spPr>
          <a:xfrm>
            <a:off x="1679575" y="5010150"/>
            <a:ext cx="10315575" cy="7369175"/>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47" name="文本占位符 4"/>
          <p:cNvSpPr>
            <a:spLocks noGrp="1"/>
          </p:cNvSpPr>
          <p:nvPr>
            <p:ph type="body" sz="quarter" idx="3"/>
          </p:nvPr>
        </p:nvSpPr>
        <p:spPr>
          <a:xfrm>
            <a:off x="12344400" y="3362325"/>
            <a:ext cx="10366375" cy="1647825"/>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48" name="内容占位符 5"/>
          <p:cNvSpPr>
            <a:spLocks noGrp="1"/>
          </p:cNvSpPr>
          <p:nvPr>
            <p:ph sz="quarter" idx="4"/>
          </p:nvPr>
        </p:nvSpPr>
        <p:spPr>
          <a:xfrm>
            <a:off x="12344400" y="5010150"/>
            <a:ext cx="10366375" cy="7369175"/>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40" name=""/>
        <p:cNvGrpSpPr/>
        <p:nvPr/>
      </p:nvGrpSpPr>
      <p:grpSpPr>
        <a:xfrm>
          <a:off x="0" y="0"/>
          <a:ext cx="0" cy="0"/>
          <a:chOff x="0" y="0"/>
          <a:chExt cx="0" cy="0"/>
        </a:xfrm>
      </p:grpSpPr>
      <p:sp>
        <p:nvSpPr>
          <p:cNvPr id="1048949" name="标题 1"/>
          <p:cNvSpPr>
            <a:spLocks noGrp="1"/>
          </p:cNvSpPr>
          <p:nvPr>
            <p:ph type="title"/>
          </p:nvPr>
        </p:nvSpPr>
        <p:spPr/>
        <p:txBody>
          <a:bodyPr/>
          <a:p>
            <a:r>
              <a:rPr altLang="en-US" lang="zh-CN" smtClean="0"/>
              <a:t>单击此处编辑母版标题样式</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41" name=""/>
        <p:cNvGrpSpPr/>
        <p:nvPr/>
      </p:nvGrpSpPr>
      <p:grpSpPr>
        <a:xfrm>
          <a:off x="0" y="0"/>
          <a:ext cx="0" cy="0"/>
          <a:chOff x="0" y="0"/>
          <a:chExt cx="0" cy="0"/>
        </a:xfrm>
      </p:grpSpPr>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18" name=""/>
        <p:cNvGrpSpPr/>
        <p:nvPr/>
      </p:nvGrpSpPr>
      <p:grpSpPr>
        <a:xfrm>
          <a:off x="0" y="0"/>
          <a:ext cx="0" cy="0"/>
          <a:chOff x="0" y="0"/>
          <a:chExt cx="0" cy="0"/>
        </a:xfrm>
      </p:grpSpPr>
      <p:sp>
        <p:nvSpPr>
          <p:cNvPr id="1048895" name="标题 1"/>
          <p:cNvSpPr>
            <a:spLocks noGrp="1"/>
          </p:cNvSpPr>
          <p:nvPr>
            <p:ph type="title"/>
          </p:nvPr>
        </p:nvSpPr>
        <p:spPr>
          <a:xfrm>
            <a:off x="1663700" y="3419475"/>
            <a:ext cx="21031200" cy="5705475"/>
          </a:xfrm>
        </p:spPr>
        <p:txBody>
          <a:bodyPr anchor="b"/>
          <a:lstStyle>
            <a:lvl1pPr>
              <a:defRPr sz="6000"/>
            </a:lvl1pPr>
          </a:lstStyle>
          <a:p>
            <a:r>
              <a:rPr altLang="en-US" lang="zh-CN" smtClean="0"/>
              <a:t>单击此处编辑母版标题样式</a:t>
            </a:r>
            <a:endParaRPr altLang="en-US" lang="zh-CN"/>
          </a:p>
        </p:txBody>
      </p:sp>
      <p:sp>
        <p:nvSpPr>
          <p:cNvPr id="1048896" name="文本占位符 2"/>
          <p:cNvSpPr>
            <a:spLocks noGrp="1"/>
          </p:cNvSpPr>
          <p:nvPr>
            <p:ph type="body" idx="1"/>
          </p:nvPr>
        </p:nvSpPr>
        <p:spPr>
          <a:xfrm>
            <a:off x="1663700" y="9178925"/>
            <a:ext cx="21031200" cy="3000375"/>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en-US" lang="zh-CN" smtClean="0"/>
              <a:t>单击此处编辑母版文本样式</a:t>
            </a:r>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42" name=""/>
        <p:cNvGrpSpPr/>
        <p:nvPr/>
      </p:nvGrpSpPr>
      <p:grpSpPr>
        <a:xfrm>
          <a:off x="0" y="0"/>
          <a:ext cx="0" cy="0"/>
          <a:chOff x="0" y="0"/>
          <a:chExt cx="0" cy="0"/>
        </a:xfrm>
      </p:grpSpPr>
      <p:sp>
        <p:nvSpPr>
          <p:cNvPr id="1048950" name="标题 1"/>
          <p:cNvSpPr>
            <a:spLocks noGrp="1"/>
          </p:cNvSpPr>
          <p:nvPr>
            <p:ph type="title"/>
          </p:nvPr>
        </p:nvSpPr>
        <p:spPr>
          <a:xfrm>
            <a:off x="1679575" y="914400"/>
            <a:ext cx="7864475" cy="3200400"/>
          </a:xfrm>
        </p:spPr>
        <p:txBody>
          <a:bodyPr/>
          <a:lstStyle>
            <a:lvl1pPr>
              <a:defRPr sz="3200"/>
            </a:lvl1pPr>
          </a:lstStyle>
          <a:p>
            <a:r>
              <a:rPr altLang="en-US" lang="zh-CN" smtClean="0"/>
              <a:t>单击此处编辑母版标题样式</a:t>
            </a:r>
            <a:endParaRPr altLang="en-US" lang="zh-CN"/>
          </a:p>
        </p:txBody>
      </p:sp>
      <p:sp>
        <p:nvSpPr>
          <p:cNvPr id="1048951" name="内容占位符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52" name="文本占位符 3"/>
          <p:cNvSpPr>
            <a:spLocks noGrp="1"/>
          </p:cNvSpPr>
          <p:nvPr>
            <p:ph type="body" sz="half" idx="2"/>
          </p:nvPr>
        </p:nvSpPr>
        <p:spPr>
          <a:xfrm>
            <a:off x="1679575" y="4114800"/>
            <a:ext cx="7864475" cy="762317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43" name=""/>
        <p:cNvGrpSpPr/>
        <p:nvPr/>
      </p:nvGrpSpPr>
      <p:grpSpPr>
        <a:xfrm>
          <a:off x="0" y="0"/>
          <a:ext cx="0" cy="0"/>
          <a:chOff x="0" y="0"/>
          <a:chExt cx="0" cy="0"/>
        </a:xfrm>
      </p:grpSpPr>
      <p:sp>
        <p:nvSpPr>
          <p:cNvPr id="1048953" name="标题 1"/>
          <p:cNvSpPr>
            <a:spLocks noGrp="1"/>
          </p:cNvSpPr>
          <p:nvPr>
            <p:ph type="title"/>
          </p:nvPr>
        </p:nvSpPr>
        <p:spPr>
          <a:xfrm>
            <a:off x="1679575" y="914400"/>
            <a:ext cx="7864475" cy="3200400"/>
          </a:xfrm>
        </p:spPr>
        <p:txBody>
          <a:bodyPr/>
          <a:lstStyle>
            <a:lvl1pPr>
              <a:defRPr sz="3200"/>
            </a:lvl1pPr>
          </a:lstStyle>
          <a:p>
            <a:r>
              <a:rPr altLang="en-US" lang="zh-CN" smtClean="0"/>
              <a:t>单击此处编辑母版标题样式</a:t>
            </a:r>
            <a:endParaRPr altLang="en-US" lang="zh-CN"/>
          </a:p>
        </p:txBody>
      </p:sp>
      <p:sp>
        <p:nvSpPr>
          <p:cNvPr id="1048954" name="图片占位符 2"/>
          <p:cNvSpPr>
            <a:spLocks noGrp="1"/>
          </p:cNvSpPr>
          <p:nvPr>
            <p:ph type="pic" idx="1"/>
          </p:nvPr>
        </p:nvSpPr>
        <p:spPr>
          <a:xfrm>
            <a:off x="10366375" y="1974850"/>
            <a:ext cx="12344400" cy="9747250"/>
          </a:xfrm>
        </p:spPr>
        <p:txBody>
          <a:bodyPr anchor="t" anchorCtr="0" bIns="50800" compatLnSpc="1" lIns="50800" numCol="1" rIns="50800" tIns="5080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825500" eaLnBrk="0" fontAlgn="base" hangingPunct="0" indent="0" latinLnBrk="0" lvl="0" marL="0" marR="0" rtl="0">
              <a:lnSpc>
                <a:spcPct val="100000"/>
              </a:lnSpc>
              <a:spcBef>
                <a:spcPct val="0"/>
              </a:spcBef>
              <a:spcAft>
                <a:spcPct val="0"/>
              </a:spcAft>
              <a:buClrTx/>
              <a:buSzTx/>
              <a:buFontTx/>
              <a:buNone/>
            </a:pPr>
            <a:endParaRPr altLang="en-US" baseline="0" b="0" cap="none" sz="3200" i="0" kern="1200" kumimoji="1" lang="zh-CN" noProof="0" normalizeH="0" spc="0" strike="noStrike" u="none" smtClean="0">
              <a:ln>
                <a:noFill/>
              </a:ln>
              <a:solidFill>
                <a:srgbClr val="000000"/>
              </a:solidFill>
              <a:effectLst/>
              <a:uLnTx/>
              <a:uFillTx/>
              <a:latin typeface="+mn-lt"/>
              <a:ea typeface="+mn-ea"/>
              <a:cs typeface="+mn-cs"/>
              <a:sym typeface="PingFang SC Regular" charset="-122"/>
            </a:endParaRPr>
          </a:p>
        </p:txBody>
      </p:sp>
      <p:sp>
        <p:nvSpPr>
          <p:cNvPr id="1048955" name="文本占位符 3"/>
          <p:cNvSpPr>
            <a:spLocks noGrp="1"/>
          </p:cNvSpPr>
          <p:nvPr>
            <p:ph type="body" sz="half" idx="2"/>
          </p:nvPr>
        </p:nvSpPr>
        <p:spPr>
          <a:xfrm>
            <a:off x="1679575" y="4114800"/>
            <a:ext cx="7864475" cy="762317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vertTx">
  <p:cSld name="标题和竖排文本">
    <p:spTree>
      <p:nvGrpSpPr>
        <p:cNvPr id="144" name=""/>
        <p:cNvGrpSpPr/>
        <p:nvPr/>
      </p:nvGrpSpPr>
      <p:grpSpPr>
        <a:xfrm>
          <a:off x="0" y="0"/>
          <a:ext cx="0" cy="0"/>
          <a:chOff x="0" y="0"/>
          <a:chExt cx="0" cy="0"/>
        </a:xfrm>
      </p:grpSpPr>
      <p:sp>
        <p:nvSpPr>
          <p:cNvPr id="1048956" name="标题 1"/>
          <p:cNvSpPr>
            <a:spLocks noGrp="1"/>
          </p:cNvSpPr>
          <p:nvPr>
            <p:ph type="title"/>
          </p:nvPr>
        </p:nvSpPr>
        <p:spPr/>
        <p:txBody>
          <a:bodyPr/>
          <a:p>
            <a:r>
              <a:rPr altLang="en-US" lang="zh-CN" smtClean="0"/>
              <a:t>单击此处编辑母版标题样式</a:t>
            </a:r>
            <a:endParaRPr altLang="en-US" lang="zh-CN"/>
          </a:p>
        </p:txBody>
      </p:sp>
      <p:sp>
        <p:nvSpPr>
          <p:cNvPr id="1048957" name="竖排文本占位符 2"/>
          <p:cNvSpPr>
            <a:spLocks noGrp="1"/>
          </p:cNvSpPr>
          <p:nvPr>
            <p:ph type="body" orient="vert" idx="1"/>
          </p:nvPr>
        </p:nvSpPr>
        <p:spPr/>
        <p:txBody>
          <a:bodyPr vert="eaVert"/>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vertTitleAndTx">
  <p:cSld name="竖排标题和文本">
    <p:spTree>
      <p:nvGrpSpPr>
        <p:cNvPr id="145" name=""/>
        <p:cNvGrpSpPr/>
        <p:nvPr/>
      </p:nvGrpSpPr>
      <p:grpSpPr>
        <a:xfrm>
          <a:off x="0" y="0"/>
          <a:ext cx="0" cy="0"/>
          <a:chOff x="0" y="0"/>
          <a:chExt cx="0" cy="0"/>
        </a:xfrm>
      </p:grpSpPr>
      <p:sp>
        <p:nvSpPr>
          <p:cNvPr id="1048958" name="竖排标题 1"/>
          <p:cNvSpPr>
            <a:spLocks noGrp="1"/>
          </p:cNvSpPr>
          <p:nvPr>
            <p:ph type="title" orient="vert"/>
          </p:nvPr>
        </p:nvSpPr>
        <p:spPr>
          <a:xfrm>
            <a:off x="17399000" y="1866900"/>
            <a:ext cx="5207000" cy="6216650"/>
          </a:xfrm>
        </p:spPr>
        <p:txBody>
          <a:bodyPr vert="eaVert"/>
          <a:p>
            <a:r>
              <a:rPr altLang="en-US" lang="zh-CN" smtClean="0"/>
              <a:t>单击此处编辑母版标题样式</a:t>
            </a:r>
            <a:endParaRPr altLang="en-US" lang="zh-CN"/>
          </a:p>
        </p:txBody>
      </p:sp>
      <p:sp>
        <p:nvSpPr>
          <p:cNvPr id="1048959" name="竖排文本占位符 2"/>
          <p:cNvSpPr>
            <a:spLocks noGrp="1"/>
          </p:cNvSpPr>
          <p:nvPr>
            <p:ph type="body" orient="vert" idx="1"/>
          </p:nvPr>
        </p:nvSpPr>
        <p:spPr>
          <a:xfrm>
            <a:off x="1778000" y="1866900"/>
            <a:ext cx="15468600" cy="6216650"/>
          </a:xfrm>
        </p:spPr>
        <p:txBody>
          <a:bodyPr vert="eaVert"/>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项内容">
    <p:spTree>
      <p:nvGrpSpPr>
        <p:cNvPr id="119" name=""/>
        <p:cNvGrpSpPr/>
        <p:nvPr/>
      </p:nvGrpSpPr>
      <p:grpSpPr>
        <a:xfrm>
          <a:off x="0" y="0"/>
          <a:ext cx="0" cy="0"/>
          <a:chOff x="0" y="0"/>
          <a:chExt cx="0" cy="0"/>
        </a:xfrm>
      </p:grpSpPr>
      <p:sp>
        <p:nvSpPr>
          <p:cNvPr id="1048897" name="标题 1"/>
          <p:cNvSpPr>
            <a:spLocks noGrp="1"/>
          </p:cNvSpPr>
          <p:nvPr>
            <p:ph type="title"/>
          </p:nvPr>
        </p:nvSpPr>
        <p:spPr/>
        <p:txBody>
          <a:bodyPr/>
          <a:p>
            <a:r>
              <a:rPr altLang="en-US" lang="zh-CN" smtClean="0"/>
              <a:t>单击此处编辑母版标题样式</a:t>
            </a:r>
            <a:endParaRPr altLang="en-US" lang="zh-CN"/>
          </a:p>
        </p:txBody>
      </p:sp>
      <p:sp>
        <p:nvSpPr>
          <p:cNvPr id="1048898" name="内容占位符 2"/>
          <p:cNvSpPr>
            <a:spLocks noGrp="1"/>
          </p:cNvSpPr>
          <p:nvPr>
            <p:ph sz="half" idx="1"/>
          </p:nvPr>
        </p:nvSpPr>
        <p:spPr>
          <a:xfrm>
            <a:off x="635000" y="2959100"/>
            <a:ext cx="11480800" cy="8942388"/>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899" name="内容占位符 3"/>
          <p:cNvSpPr>
            <a:spLocks noGrp="1"/>
          </p:cNvSpPr>
          <p:nvPr>
            <p:ph sz="half" idx="2"/>
          </p:nvPr>
        </p:nvSpPr>
        <p:spPr>
          <a:xfrm>
            <a:off x="12268200" y="2959100"/>
            <a:ext cx="11480800" cy="8942388"/>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20" name=""/>
        <p:cNvGrpSpPr/>
        <p:nvPr/>
      </p:nvGrpSpPr>
      <p:grpSpPr>
        <a:xfrm>
          <a:off x="0" y="0"/>
          <a:ext cx="0" cy="0"/>
          <a:chOff x="0" y="0"/>
          <a:chExt cx="0" cy="0"/>
        </a:xfrm>
      </p:grpSpPr>
      <p:sp>
        <p:nvSpPr>
          <p:cNvPr id="1048900" name="标题 1"/>
          <p:cNvSpPr>
            <a:spLocks noGrp="1"/>
          </p:cNvSpPr>
          <p:nvPr>
            <p:ph type="title"/>
          </p:nvPr>
        </p:nvSpPr>
        <p:spPr>
          <a:xfrm>
            <a:off x="1679575" y="730250"/>
            <a:ext cx="21031200" cy="2651125"/>
          </a:xfrm>
        </p:spPr>
        <p:txBody>
          <a:bodyPr/>
          <a:p>
            <a:r>
              <a:rPr altLang="en-US" lang="zh-CN" smtClean="0"/>
              <a:t>单击此处编辑母版标题样式</a:t>
            </a:r>
            <a:endParaRPr altLang="en-US" lang="zh-CN"/>
          </a:p>
        </p:txBody>
      </p:sp>
      <p:sp>
        <p:nvSpPr>
          <p:cNvPr id="1048901" name="文本占位符 2"/>
          <p:cNvSpPr>
            <a:spLocks noGrp="1"/>
          </p:cNvSpPr>
          <p:nvPr>
            <p:ph type="body" idx="1"/>
          </p:nvPr>
        </p:nvSpPr>
        <p:spPr>
          <a:xfrm>
            <a:off x="1679575" y="3362325"/>
            <a:ext cx="10315575" cy="1647825"/>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02" name="内容占位符 3"/>
          <p:cNvSpPr>
            <a:spLocks noGrp="1"/>
          </p:cNvSpPr>
          <p:nvPr>
            <p:ph sz="half" idx="2"/>
          </p:nvPr>
        </p:nvSpPr>
        <p:spPr>
          <a:xfrm>
            <a:off x="1679575" y="5010150"/>
            <a:ext cx="10315575" cy="7369175"/>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03" name="文本占位符 4"/>
          <p:cNvSpPr>
            <a:spLocks noGrp="1"/>
          </p:cNvSpPr>
          <p:nvPr>
            <p:ph type="body" sz="quarter" idx="3"/>
          </p:nvPr>
        </p:nvSpPr>
        <p:spPr>
          <a:xfrm>
            <a:off x="12344400" y="3362325"/>
            <a:ext cx="10366375" cy="1647825"/>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p>
        </p:txBody>
      </p:sp>
      <p:sp>
        <p:nvSpPr>
          <p:cNvPr id="1048904" name="内容占位符 5"/>
          <p:cNvSpPr>
            <a:spLocks noGrp="1"/>
          </p:cNvSpPr>
          <p:nvPr>
            <p:ph sz="quarter" idx="4"/>
          </p:nvPr>
        </p:nvSpPr>
        <p:spPr>
          <a:xfrm>
            <a:off x="12344400" y="5010150"/>
            <a:ext cx="10366375" cy="7369175"/>
          </a:xfrm>
        </p:spPr>
        <p:txBody>
          <a:bodyPr/>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121" name=""/>
        <p:cNvGrpSpPr/>
        <p:nvPr/>
      </p:nvGrpSpPr>
      <p:grpSpPr>
        <a:xfrm>
          <a:off x="0" y="0"/>
          <a:ext cx="0" cy="0"/>
          <a:chOff x="0" y="0"/>
          <a:chExt cx="0" cy="0"/>
        </a:xfrm>
      </p:grpSpPr>
      <p:sp>
        <p:nvSpPr>
          <p:cNvPr id="1048905" name="标题 1"/>
          <p:cNvSpPr>
            <a:spLocks noGrp="1"/>
          </p:cNvSpPr>
          <p:nvPr>
            <p:ph type="title"/>
          </p:nvPr>
        </p:nvSpPr>
        <p:spPr/>
        <p:txBody>
          <a:bodyPr/>
          <a:p>
            <a:r>
              <a:rPr altLang="en-US" lang="zh-CN" smtClean="0"/>
              <a:t>单击此处编辑母版标题样式</a:t>
            </a:r>
            <a:endParaRPr altLang="en-US" lang="zh-CN"/>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22" name=""/>
        <p:cNvGrpSpPr/>
        <p:nvPr/>
      </p:nvGrpSpPr>
      <p:grpSpPr>
        <a:xfrm>
          <a:off x="0" y="0"/>
          <a:ext cx="0" cy="0"/>
          <a:chOff x="0" y="0"/>
          <a:chExt cx="0" cy="0"/>
        </a:xfrm>
      </p:grpSpPr>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123" name=""/>
        <p:cNvGrpSpPr/>
        <p:nvPr/>
      </p:nvGrpSpPr>
      <p:grpSpPr>
        <a:xfrm>
          <a:off x="0" y="0"/>
          <a:ext cx="0" cy="0"/>
          <a:chOff x="0" y="0"/>
          <a:chExt cx="0" cy="0"/>
        </a:xfrm>
      </p:grpSpPr>
      <p:sp>
        <p:nvSpPr>
          <p:cNvPr id="1048906" name="标题 1"/>
          <p:cNvSpPr>
            <a:spLocks noGrp="1"/>
          </p:cNvSpPr>
          <p:nvPr>
            <p:ph type="title"/>
          </p:nvPr>
        </p:nvSpPr>
        <p:spPr>
          <a:xfrm>
            <a:off x="1679575" y="914400"/>
            <a:ext cx="7864475" cy="3200400"/>
          </a:xfrm>
        </p:spPr>
        <p:txBody>
          <a:bodyPr anchor="b"/>
          <a:lstStyle>
            <a:lvl1pPr>
              <a:defRPr sz="3200"/>
            </a:lvl1pPr>
          </a:lstStyle>
          <a:p>
            <a:r>
              <a:rPr altLang="en-US" lang="zh-CN" smtClean="0"/>
              <a:t>单击此处编辑母版标题样式</a:t>
            </a:r>
            <a:endParaRPr altLang="en-US" lang="zh-CN"/>
          </a:p>
        </p:txBody>
      </p:sp>
      <p:sp>
        <p:nvSpPr>
          <p:cNvPr id="1048907" name="内容占位符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p>
          <a:p>
            <a:pPr lvl="1"/>
            <a:r>
              <a:rPr altLang="en-US" lang="zh-CN" smtClean="0"/>
              <a:t>二级</a:t>
            </a:r>
          </a:p>
          <a:p>
            <a:pPr lvl="2"/>
            <a:r>
              <a:rPr altLang="en-US" lang="zh-CN" smtClean="0"/>
              <a:t>三级</a:t>
            </a:r>
          </a:p>
          <a:p>
            <a:pPr lvl="3"/>
            <a:r>
              <a:rPr altLang="en-US" lang="zh-CN" smtClean="0"/>
              <a:t>四级</a:t>
            </a:r>
          </a:p>
          <a:p>
            <a:pPr lvl="4"/>
            <a:r>
              <a:rPr altLang="en-US" lang="zh-CN" smtClean="0"/>
              <a:t>五级</a:t>
            </a:r>
            <a:endParaRPr altLang="en-US" lang="zh-CN"/>
          </a:p>
        </p:txBody>
      </p:sp>
      <p:sp>
        <p:nvSpPr>
          <p:cNvPr id="1048908" name="文本占位符 3"/>
          <p:cNvSpPr>
            <a:spLocks noGrp="1"/>
          </p:cNvSpPr>
          <p:nvPr>
            <p:ph type="body" sz="half" idx="2"/>
          </p:nvPr>
        </p:nvSpPr>
        <p:spPr>
          <a:xfrm>
            <a:off x="1679575" y="4114800"/>
            <a:ext cx="7864475" cy="762317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124" name=""/>
        <p:cNvGrpSpPr/>
        <p:nvPr/>
      </p:nvGrpSpPr>
      <p:grpSpPr>
        <a:xfrm>
          <a:off x="0" y="0"/>
          <a:ext cx="0" cy="0"/>
          <a:chOff x="0" y="0"/>
          <a:chExt cx="0" cy="0"/>
        </a:xfrm>
      </p:grpSpPr>
      <p:sp>
        <p:nvSpPr>
          <p:cNvPr id="1048909" name="标题 1"/>
          <p:cNvSpPr>
            <a:spLocks noGrp="1"/>
          </p:cNvSpPr>
          <p:nvPr>
            <p:ph type="title"/>
          </p:nvPr>
        </p:nvSpPr>
        <p:spPr>
          <a:xfrm>
            <a:off x="1679575" y="914400"/>
            <a:ext cx="7864475" cy="3200400"/>
          </a:xfrm>
        </p:spPr>
        <p:txBody>
          <a:bodyPr anchor="b"/>
          <a:lstStyle>
            <a:lvl1pPr>
              <a:defRPr sz="3200"/>
            </a:lvl1pPr>
          </a:lstStyle>
          <a:p>
            <a:r>
              <a:rPr altLang="en-US" lang="zh-CN" smtClean="0"/>
              <a:t>单击此处编辑母版标题样式</a:t>
            </a:r>
            <a:endParaRPr altLang="en-US" lang="zh-CN"/>
          </a:p>
        </p:txBody>
      </p:sp>
      <p:sp>
        <p:nvSpPr>
          <p:cNvPr id="1048910" name="图片占位符 2"/>
          <p:cNvSpPr>
            <a:spLocks noGrp="1"/>
          </p:cNvSpPr>
          <p:nvPr>
            <p:ph type="pic" idx="1"/>
          </p:nvPr>
        </p:nvSpPr>
        <p:spPr>
          <a:xfrm>
            <a:off x="10366375" y="1974850"/>
            <a:ext cx="12344400" cy="9747250"/>
          </a:xfrm>
        </p:spPr>
        <p:txBody>
          <a:bodyPr anchor="t" anchorCtr="0" bIns="50800" compatLnSpc="1" lIns="50800" numCol="1" rIns="50800" tIns="5080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825500" eaLnBrk="0" fontAlgn="base" hangingPunct="0" indent="0" latinLnBrk="0" lvl="0" marL="0" marR="0" rtl="0">
              <a:lnSpc>
                <a:spcPct val="100000"/>
              </a:lnSpc>
              <a:spcBef>
                <a:spcPct val="0"/>
              </a:spcBef>
              <a:spcAft>
                <a:spcPct val="0"/>
              </a:spcAft>
              <a:buClrTx/>
              <a:buSzTx/>
              <a:buFontTx/>
              <a:buNone/>
            </a:pPr>
            <a:endParaRPr altLang="en-US" baseline="0" b="0" cap="none" sz="3200" i="0" kern="1200" kumimoji="1" lang="zh-CN" noProof="0" normalizeH="0" spc="0" strike="noStrike" u="none" smtClean="0">
              <a:ln>
                <a:noFill/>
              </a:ln>
              <a:solidFill>
                <a:srgbClr val="000000"/>
              </a:solidFill>
              <a:effectLst/>
              <a:uLnTx/>
              <a:uFillTx/>
              <a:latin typeface="+mn-lt"/>
              <a:ea typeface="+mn-ea"/>
              <a:cs typeface="+mn-cs"/>
              <a:sym typeface="PingFang SC Regular" charset="-122"/>
            </a:endParaRPr>
          </a:p>
        </p:txBody>
      </p:sp>
      <p:sp>
        <p:nvSpPr>
          <p:cNvPr id="1048911" name="文本占位符 3"/>
          <p:cNvSpPr>
            <a:spLocks noGrp="1"/>
          </p:cNvSpPr>
          <p:nvPr>
            <p:ph type="body" sz="half" idx="2"/>
          </p:nvPr>
        </p:nvSpPr>
        <p:spPr>
          <a:xfrm>
            <a:off x="1679575" y="4114800"/>
            <a:ext cx="7864475" cy="7623175"/>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jpeg"/><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image" Target="../media/image2.jpeg"/><Relationship Id="rId1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image" Target="../media/image2.jpeg"/><Relationship Id="rId1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74" name=""/>
        <p:cNvGrpSpPr/>
        <p:nvPr/>
      </p:nvGrpSpPr>
      <p:grpSpPr>
        <a:xfrm rot="0">
          <a:off x="0" y="0"/>
          <a:ext cx="0" cy="0"/>
          <a:chOff x="0" y="0"/>
          <a:chExt cx="0" cy="0"/>
        </a:xfrm>
      </p:grpSpPr>
      <p:sp>
        <p:nvSpPr>
          <p:cNvPr id="1048584" name=""/>
          <p:cNvSpPr/>
          <p:nvPr>
            <p:ph type="title" sz="full" idx="0"/>
          </p:nvPr>
        </p:nvSpPr>
        <p:spPr>
          <a:xfrm rot="0">
            <a:off x="635000" y="647700"/>
            <a:ext cx="23114000" cy="2006600"/>
          </a:xfrm>
          <a:prstGeom prst="rect"/>
          <a:noFill/>
          <a:ln>
            <a:noFill/>
          </a:ln>
        </p:spPr>
        <p:txBody>
          <a:bodyPr anchor="ctr" bIns="50800" lIns="50800" rIns="50800" tIns="50800" vert="horz"/>
          <a:p>
            <a:pPr lvl="0"/>
            <a:r>
              <a:rPr altLang="en-US" lang="zh-CN"/>
              <a:t>Click to edit Master title style</a:t>
            </a:r>
          </a:p>
        </p:txBody>
      </p:sp>
      <p:sp>
        <p:nvSpPr>
          <p:cNvPr id="1048585" name=""/>
          <p:cNvSpPr/>
          <p:nvPr>
            <p:ph type="body" sz="full" idx="1"/>
          </p:nvPr>
        </p:nvSpPr>
        <p:spPr>
          <a:xfrm rot="0">
            <a:off x="635000" y="2959100"/>
            <a:ext cx="23114000" cy="8942388"/>
          </a:xfrm>
          <a:prstGeom prst="rect"/>
          <a:noFill/>
          <a:ln>
            <a:noFill/>
          </a:ln>
        </p:spPr>
        <p:txBody>
          <a:bodyPr anchor="t" bIns="50800" lIns="50800" rIns="50800" tIns="50800" vert="horz"/>
          <a:p>
            <a:pPr lvl="0"/>
            <a:r>
              <a:rPr altLang="en-US" lang="zh-CN"/>
              <a:t>Click to edit Master text styles</a:t>
            </a:r>
          </a:p>
          <a:p>
            <a:pPr lvl="1"/>
            <a:r>
              <a:rPr altLang="en-US" lang="zh-CN"/>
              <a:t>Second level</a:t>
            </a:r>
          </a:p>
          <a:p>
            <a:pPr lvl="2"/>
            <a:r>
              <a:rPr altLang="en-US" lang="zh-CN"/>
              <a:t>Third level</a:t>
            </a:r>
          </a:p>
          <a:p>
            <a:pPr lvl="3"/>
            <a:r>
              <a:rPr altLang="en-US" lang="zh-CN"/>
              <a:t>Fourth level</a:t>
            </a:r>
          </a:p>
          <a:p>
            <a:pPr lvl="4"/>
            <a:r>
              <a:rPr altLang="en-US" lang="zh-CN"/>
              <a:t>Fifth level</a:t>
            </a:r>
          </a:p>
        </p:txBody>
      </p:sp>
      <p:sp>
        <p:nvSpPr>
          <p:cNvPr id="1048586"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defTabSz="825500" eaLnBrk="0" fontAlgn="base" hangingPunct="0" rtl="0">
        <a:spcBef>
          <a:spcPct val="0"/>
        </a:spcBef>
        <a:spcAft>
          <a:spcPct val="0"/>
        </a:spcAft>
        <a:defRPr sz="12000" kern="1200" kumimoji="1">
          <a:solidFill>
            <a:srgbClr val="000000"/>
          </a:solidFill>
          <a:latin typeface="+mj-lt"/>
          <a:ea typeface="+mj-ea"/>
          <a:cs typeface="+mj-cs"/>
          <a:sym typeface="PingFang SC Regular" charset="0"/>
        </a:defRPr>
      </a:lvl1pPr>
      <a:lvl2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2pPr>
      <a:lvl3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3pPr>
      <a:lvl4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4pPr>
      <a:lvl5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5pPr>
      <a:lvl6pPr algn="l" defTabSz="825500" fontAlgn="base" hangingPunct="0" marL="4572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6pPr>
      <a:lvl7pPr algn="l" defTabSz="825500" fontAlgn="base" hangingPunct="0" marL="9144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7pPr>
      <a:lvl8pPr algn="l" defTabSz="825500" fontAlgn="base" hangingPunct="0" marL="13716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8pPr>
      <a:lvl9pPr algn="l" defTabSz="825500" fontAlgn="base" hangingPunct="0" marL="18288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9pPr>
    </p:titleStyle>
    <p:bodyStyle>
      <a:lvl1pPr algn="l" defTabSz="825500" eaLnBrk="0" fontAlgn="base" hangingPunct="0" indent="-342900" marL="342900" rtl="0">
        <a:spcBef>
          <a:spcPct val="0"/>
        </a:spcBef>
        <a:spcAft>
          <a:spcPct val="0"/>
        </a:spcAft>
        <a:defRPr sz="7000" kern="1200" kumimoji="1">
          <a:solidFill>
            <a:srgbClr val="000000"/>
          </a:solidFill>
          <a:latin typeface="+mn-lt"/>
          <a:ea typeface="+mn-ea"/>
          <a:cs typeface="+mn-cs"/>
          <a:sym typeface="PingFang SC Regular" charset="0"/>
        </a:defRPr>
      </a:lvl1pPr>
      <a:lvl2pPr algn="l" defTabSz="825500" eaLnBrk="0" fontAlgn="base" hangingPunct="0" indent="-514350" marL="742950" rtl="0">
        <a:spcBef>
          <a:spcPct val="0"/>
        </a:spcBef>
        <a:spcAft>
          <a:spcPct val="0"/>
        </a:spcAft>
        <a:defRPr sz="7000" kern="1200" kumimoji="1">
          <a:solidFill>
            <a:srgbClr val="000000"/>
          </a:solidFill>
          <a:latin typeface="+mn-lt"/>
          <a:ea typeface="+mn-ea"/>
          <a:cs typeface="+mn-cs"/>
          <a:sym typeface="PingFang SC Regular" charset="0"/>
        </a:defRPr>
      </a:lvl2pPr>
      <a:lvl3pPr algn="l" defTabSz="825500" eaLnBrk="0" fontAlgn="base" hangingPunct="0" indent="-685800" marL="1143000" rtl="0">
        <a:spcBef>
          <a:spcPct val="0"/>
        </a:spcBef>
        <a:spcAft>
          <a:spcPct val="0"/>
        </a:spcAft>
        <a:defRPr sz="7000" kern="1200" kumimoji="1">
          <a:solidFill>
            <a:srgbClr val="000000"/>
          </a:solidFill>
          <a:latin typeface="+mn-lt"/>
          <a:ea typeface="+mn-ea"/>
          <a:cs typeface="+mn-cs"/>
          <a:sym typeface="PingFang SC Regular" charset="0"/>
        </a:defRPr>
      </a:lvl3pPr>
      <a:lvl4pPr algn="l" defTabSz="825500" eaLnBrk="0" fontAlgn="base" hangingPunct="0" indent="-914400" marL="1600200" rtl="0">
        <a:spcBef>
          <a:spcPct val="0"/>
        </a:spcBef>
        <a:spcAft>
          <a:spcPct val="0"/>
        </a:spcAft>
        <a:defRPr sz="7000" kern="1200" kumimoji="1">
          <a:solidFill>
            <a:srgbClr val="000000"/>
          </a:solidFill>
          <a:latin typeface="+mn-lt"/>
          <a:ea typeface="+mn-ea"/>
          <a:cs typeface="+mn-cs"/>
          <a:sym typeface="PingFang SC Regular" charset="0"/>
        </a:defRPr>
      </a:lvl4pPr>
      <a:lvl5pPr algn="l" defTabSz="825500" eaLnBrk="0" fontAlgn="base" hangingPunct="0" indent="-1143000" marL="2057400" rtl="0">
        <a:spcBef>
          <a:spcPct val="0"/>
        </a:spcBef>
        <a:spcAft>
          <a:spcPct val="0"/>
        </a:spcAft>
        <a:defRPr sz="7000" kern="1200" kumimoji="1">
          <a:solidFill>
            <a:srgbClr val="000000"/>
          </a:solidFill>
          <a:latin typeface="+mn-lt"/>
          <a:ea typeface="+mn-ea"/>
          <a:cs typeface="+mn-cs"/>
          <a:sym typeface="PingFang SC Regular" charset="0"/>
        </a:defRPr>
      </a:lvl5pPr>
      <a:lvl6pPr algn="l" defTabSz="914400" eaLnBrk="1" hangingPunct="1" indent="-228600" latinLnBrk="0" marL="2514600" rtl="0">
        <a:lnSpc>
          <a:spcPct val="90000"/>
        </a:lnSpc>
        <a:spcBef>
          <a:spcPts val="500"/>
        </a:spcBef>
        <a:buFont typeface="Arial"/>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77" name=""/>
        <p:cNvGrpSpPr/>
        <p:nvPr/>
      </p:nvGrpSpPr>
      <p:grpSpPr>
        <a:xfrm rot="0">
          <a:off x="0" y="0"/>
          <a:ext cx="0" cy="0"/>
          <a:chOff x="0" y="0"/>
          <a:chExt cx="0" cy="0"/>
        </a:xfrm>
      </p:grpSpPr>
      <p:sp>
        <p:nvSpPr>
          <p:cNvPr id="1048592"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 accent1="accent1" accent2="accent2" accent3="accent3" accent4="accent4" accent5="accent5" accent6="accent6" bg1="lt1" bg2="dk2" tx1="dk1" tx2="lt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sldNum="0"/>
  <p:txStyles>
    <p:titleStyle>
      <a:lvl1pPr algn="l" defTabSz="825500" eaLnBrk="0" fontAlgn="base" hangingPunct="0" rtl="0">
        <a:spcBef>
          <a:spcPct val="0"/>
        </a:spcBef>
        <a:spcAft>
          <a:spcPct val="0"/>
        </a:spcAft>
        <a:defRPr sz="12000" kern="1200" kumimoji="1">
          <a:solidFill>
            <a:srgbClr val="000000"/>
          </a:solidFill>
          <a:latin typeface="+mj-lt"/>
          <a:ea typeface="+mj-ea"/>
          <a:cs typeface="+mj-cs"/>
          <a:sym typeface="PingFang SC Regular" charset="0"/>
        </a:defRPr>
      </a:lvl1pPr>
      <a:lvl2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2pPr>
      <a:lvl3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3pPr>
      <a:lvl4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4pPr>
      <a:lvl5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5pPr>
      <a:lvl6pPr algn="l" defTabSz="825500" fontAlgn="base" hangingPunct="0" marL="4572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6pPr>
      <a:lvl7pPr algn="l" defTabSz="825500" fontAlgn="base" hangingPunct="0" marL="9144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7pPr>
      <a:lvl8pPr algn="l" defTabSz="825500" fontAlgn="base" hangingPunct="0" marL="13716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8pPr>
      <a:lvl9pPr algn="l" defTabSz="825500" fontAlgn="base" hangingPunct="0" marL="18288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9pPr>
    </p:titleStyle>
    <p:bodyStyle>
      <a:lvl1pPr algn="l" defTabSz="825500" eaLnBrk="0" fontAlgn="base" hangingPunct="0" indent="-342900" marL="342900" rtl="0">
        <a:spcBef>
          <a:spcPct val="0"/>
        </a:spcBef>
        <a:spcAft>
          <a:spcPct val="0"/>
        </a:spcAft>
        <a:defRPr sz="7000" kern="1200" kumimoji="1">
          <a:solidFill>
            <a:srgbClr val="000000"/>
          </a:solidFill>
          <a:latin typeface="+mn-lt"/>
          <a:ea typeface="+mn-ea"/>
          <a:cs typeface="+mn-cs"/>
          <a:sym typeface="PingFang SC Regular" charset="0"/>
        </a:defRPr>
      </a:lvl1pPr>
      <a:lvl2pPr algn="l" defTabSz="825500" eaLnBrk="0" fontAlgn="base" hangingPunct="0" indent="-514350" marL="742950" rtl="0">
        <a:spcBef>
          <a:spcPct val="0"/>
        </a:spcBef>
        <a:spcAft>
          <a:spcPct val="0"/>
        </a:spcAft>
        <a:defRPr sz="7000" kern="1200" kumimoji="1">
          <a:solidFill>
            <a:srgbClr val="000000"/>
          </a:solidFill>
          <a:latin typeface="+mn-lt"/>
          <a:ea typeface="+mn-ea"/>
          <a:cs typeface="+mn-cs"/>
          <a:sym typeface="PingFang SC Regular" charset="0"/>
        </a:defRPr>
      </a:lvl2pPr>
      <a:lvl3pPr algn="l" defTabSz="825500" eaLnBrk="0" fontAlgn="base" hangingPunct="0" indent="-685800" marL="1143000" rtl="0">
        <a:spcBef>
          <a:spcPct val="0"/>
        </a:spcBef>
        <a:spcAft>
          <a:spcPct val="0"/>
        </a:spcAft>
        <a:defRPr sz="7000" kern="1200" kumimoji="1">
          <a:solidFill>
            <a:srgbClr val="000000"/>
          </a:solidFill>
          <a:latin typeface="+mn-lt"/>
          <a:ea typeface="+mn-ea"/>
          <a:cs typeface="+mn-cs"/>
          <a:sym typeface="PingFang SC Regular" charset="0"/>
        </a:defRPr>
      </a:lvl3pPr>
      <a:lvl4pPr algn="l" defTabSz="825500" eaLnBrk="0" fontAlgn="base" hangingPunct="0" indent="-914400" marL="1600200" rtl="0">
        <a:spcBef>
          <a:spcPct val="0"/>
        </a:spcBef>
        <a:spcAft>
          <a:spcPct val="0"/>
        </a:spcAft>
        <a:defRPr sz="7000" kern="1200" kumimoji="1">
          <a:solidFill>
            <a:srgbClr val="000000"/>
          </a:solidFill>
          <a:latin typeface="+mn-lt"/>
          <a:ea typeface="+mn-ea"/>
          <a:cs typeface="+mn-cs"/>
          <a:sym typeface="PingFang SC Regular" charset="0"/>
        </a:defRPr>
      </a:lvl4pPr>
      <a:lvl5pPr algn="l" defTabSz="825500" eaLnBrk="0" fontAlgn="base" hangingPunct="0" indent="-1143000" marL="2057400" rtl="0">
        <a:spcBef>
          <a:spcPct val="0"/>
        </a:spcBef>
        <a:spcAft>
          <a:spcPct val="0"/>
        </a:spcAft>
        <a:defRPr sz="7000" kern="1200" kumimoji="1">
          <a:solidFill>
            <a:srgbClr val="000000"/>
          </a:solidFill>
          <a:latin typeface="+mn-lt"/>
          <a:ea typeface="+mn-ea"/>
          <a:cs typeface="+mn-cs"/>
          <a:sym typeface="PingFang SC Regular" charset="0"/>
        </a:defRPr>
      </a:lvl5pPr>
      <a:lvl6pPr algn="l" defTabSz="914400" eaLnBrk="1" hangingPunct="1" indent="-228600" latinLnBrk="0" marL="2514600" rtl="0">
        <a:lnSpc>
          <a:spcPct val="90000"/>
        </a:lnSpc>
        <a:spcBef>
          <a:spcPts val="500"/>
        </a:spcBef>
        <a:buFont typeface="Arial"/>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46" name=""/>
        <p:cNvGrpSpPr/>
        <p:nvPr/>
      </p:nvGrpSpPr>
      <p:grpSpPr>
        <a:xfrm rot="0">
          <a:off x="0" y="0"/>
          <a:ext cx="0" cy="0"/>
          <a:chOff x="0" y="0"/>
          <a:chExt cx="0" cy="0"/>
        </a:xfrm>
      </p:grpSpPr>
      <p:sp>
        <p:nvSpPr>
          <p:cNvPr id="1048576" name=""/>
          <p:cNvSpPr/>
          <p:nvPr>
            <p:ph type="body" sz="quarter" idx="1"/>
          </p:nvPr>
        </p:nvSpPr>
        <p:spPr>
          <a:xfrm rot="0">
            <a:off x="1778000" y="6496050"/>
            <a:ext cx="20828000" cy="1587500"/>
          </a:xfrm>
          <a:prstGeom prst="rect"/>
          <a:noFill/>
          <a:ln>
            <a:noFill/>
          </a:ln>
        </p:spPr>
        <p:txBody>
          <a:bodyPr anchor="t" bIns="50800" lIns="50800" rIns="50800" tIns="50800" vert="horz"/>
          <a:p>
            <a:pPr lvl="0"/>
            <a:r>
              <a:rPr altLang="zh-CN" lang="zh-CN"/>
              <a:t>Click to edit Master text styles</a:t>
            </a:r>
          </a:p>
          <a:p>
            <a:pPr lvl="1"/>
            <a:r>
              <a:rPr altLang="zh-CN" lang="zh-CN"/>
              <a:t>Second level</a:t>
            </a:r>
          </a:p>
          <a:p>
            <a:pPr lvl="2"/>
            <a:r>
              <a:rPr altLang="zh-CN" lang="zh-CN"/>
              <a:t>Third level</a:t>
            </a:r>
          </a:p>
          <a:p>
            <a:pPr lvl="3"/>
            <a:r>
              <a:rPr altLang="zh-CN" lang="zh-CN"/>
              <a:t>Fourth level</a:t>
            </a:r>
          </a:p>
          <a:p>
            <a:pPr lvl="4"/>
            <a:r>
              <a:rPr altLang="zh-CN" lang="zh-CN"/>
              <a:t>Fifth level</a:t>
            </a:r>
          </a:p>
        </p:txBody>
      </p:sp>
      <p:sp>
        <p:nvSpPr>
          <p:cNvPr id="1048577" name=""/>
          <p:cNvSpPr/>
          <p:nvPr>
            <p:ph type="title" sz="full" idx="0"/>
          </p:nvPr>
        </p:nvSpPr>
        <p:spPr>
          <a:xfrm rot="0">
            <a:off x="1778000" y="1866900"/>
            <a:ext cx="20828000" cy="4648200"/>
          </a:xfrm>
          <a:prstGeom prst="rect"/>
          <a:noFill/>
          <a:ln>
            <a:noFill/>
          </a:ln>
        </p:spPr>
        <p:txBody>
          <a:bodyPr anchor="b" bIns="50800" lIns="50800" rIns="50800" tIns="50800" vert="horz"/>
          <a:p>
            <a:pPr lvl="0"/>
            <a:r>
              <a:rPr altLang="en-US" lang="zh-CN"/>
              <a:t>Click to edit Master title style</a:t>
            </a:r>
          </a:p>
        </p:txBody>
      </p:sp>
      <p:sp>
        <p:nvSpPr>
          <p:cNvPr id="1048578" name=""/>
          <p:cNvSpPr/>
          <p:nvPr>
            <p:ph type="sldNum" sz="quarter" idx="2"/>
          </p:nvPr>
        </p:nvSpPr>
        <p:spPr>
          <a:xfrm rot="0">
            <a:off x="11958638" y="13081000"/>
            <a:ext cx="452437" cy="460375"/>
          </a:xfrm>
          <a:prstGeom prst="rect"/>
          <a:noFill/>
          <a:ln>
            <a:noFill/>
          </a:ln>
        </p:spPr>
        <p:txBody>
          <a:bodyPr anchor="t" bIns="50800" lIns="50800" rIns="50800" tIns="5080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PingFang SC Regular" pitchFamily="6" charset="-122"/>
                <a:ea typeface="PingFang SC Regular" pitchFamily="6" charset="-122"/>
                <a:sym typeface="Helvetica Neue" pitchFamily="6" charset="0"/>
              </a:defRPr>
            </a:lvl5pPr>
          </a:lstStyle>
          <a:p>
            <a:pPr algn="ctr" eaLnBrk="1" latinLnBrk="1" lvl="0"/>
            <a:fld id="{566ABCEB-ACFC-4714-9973-3DA970169C29}" type="slidenum">
              <a:rPr altLang="zh-CN" b="0" sz="2400" lang="en-US">
                <a:latin typeface="Helvetica Neue Light" pitchFamily="6" charset="0"/>
                <a:ea typeface="Helvetica Neue Light" pitchFamily="6" charset="0"/>
                <a:sym typeface="Helvetica Neue Light" pitchFamily="6" charset="0"/>
              </a:rPr>
              <a:pPr algn="ctr" eaLnBrk="1" latinLnBrk="1" lvl="0"/>
            </a:fld>
            <a:endParaRPr altLang="zh-CN" b="0" sz="2400" lang="en-US">
              <a:latin typeface="Helvetica Neue Light" pitchFamily="6" charset="0"/>
              <a:ea typeface="Helvetica Neue Light" pitchFamily="6" charset="0"/>
              <a:sym typeface="Helvetica Neue Light" pitchFamily="6" charset="0"/>
            </a:endParaRPr>
          </a:p>
        </p:txBody>
      </p:sp>
    </p:spTree>
  </p:cSld>
  <p:clrMap accent1="accent1" accent2="accent2" accent3="accent3" accent4="accent4" accent5="accent5" accent6="accent6" bg1="lt1" bg2="dk2" tx1="dk1" tx2="lt2"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sldNum="0"/>
  <p:txStyles>
    <p:titleStyle>
      <a:lvl1pPr algn="l" defTabSz="825500" eaLnBrk="0" fontAlgn="base" hangingPunct="0" rtl="0">
        <a:spcBef>
          <a:spcPct val="0"/>
        </a:spcBef>
        <a:spcAft>
          <a:spcPct val="0"/>
        </a:spcAft>
        <a:defRPr sz="12000" kern="1200" kumimoji="1">
          <a:solidFill>
            <a:srgbClr val="000000"/>
          </a:solidFill>
          <a:latin typeface="+mj-lt"/>
          <a:ea typeface="+mj-ea"/>
          <a:cs typeface="+mj-cs"/>
          <a:sym typeface="PingFang SC Regular" charset="0"/>
        </a:defRPr>
      </a:lvl1pPr>
      <a:lvl2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2pPr>
      <a:lvl3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3pPr>
      <a:lvl4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4pPr>
      <a:lvl5pPr algn="l" defTabSz="825500" eaLnBrk="0" fontAlgn="base" hangingPunct="0" rtl="0">
        <a:spcBef>
          <a:spcPct val="0"/>
        </a:spcBef>
        <a:spcAft>
          <a:spcPct val="0"/>
        </a:spcAft>
        <a:defRPr sz="12000" kumimoji="1">
          <a:solidFill>
            <a:srgbClr val="000000"/>
          </a:solidFill>
          <a:latin typeface="PingFang SC Regular" charset="-122"/>
          <a:ea typeface="PingFang SC Regular" charset="-122"/>
          <a:cs typeface="PingFang SC Regular" charset="-122"/>
          <a:sym typeface="PingFang SC Regular" charset="0"/>
        </a:defRPr>
      </a:lvl5pPr>
      <a:lvl6pPr algn="l" defTabSz="825500" fontAlgn="base" hangingPunct="0" marL="4572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6pPr>
      <a:lvl7pPr algn="l" defTabSz="825500" fontAlgn="base" hangingPunct="0" marL="9144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7pPr>
      <a:lvl8pPr algn="l" defTabSz="825500" fontAlgn="base" hangingPunct="0" marL="13716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8pPr>
      <a:lvl9pPr algn="l" defTabSz="825500" fontAlgn="base" hangingPunct="0" marL="1828800" rtl="0">
        <a:spcBef>
          <a:spcPct val="0"/>
        </a:spcBef>
        <a:spcAft>
          <a:spcPct val="0"/>
        </a:spcAft>
        <a:defRPr sz="12000">
          <a:solidFill>
            <a:srgbClr val="000000"/>
          </a:solidFill>
          <a:latin typeface="PingFang SC Regular" charset="-122"/>
          <a:ea typeface="PingFang SC Regular" charset="-122"/>
          <a:cs typeface="PingFang SC Regular" charset="-122"/>
          <a:sym typeface="PingFang SC Regular" charset="-122"/>
        </a:defRPr>
      </a:lvl9pPr>
    </p:titleStyle>
    <p:bodyStyle>
      <a:lvl1pPr algn="l" defTabSz="825500" eaLnBrk="0" fontAlgn="base" hangingPunct="0" indent="-342900" marL="342900" rtl="0">
        <a:spcBef>
          <a:spcPct val="0"/>
        </a:spcBef>
        <a:spcAft>
          <a:spcPct val="0"/>
        </a:spcAft>
        <a:defRPr sz="7000" kern="1200" kumimoji="1">
          <a:solidFill>
            <a:srgbClr val="000000"/>
          </a:solidFill>
          <a:latin typeface="+mn-lt"/>
          <a:ea typeface="+mn-ea"/>
          <a:cs typeface="+mn-cs"/>
          <a:sym typeface="PingFang SC Regular" charset="0"/>
        </a:defRPr>
      </a:lvl1pPr>
      <a:lvl2pPr algn="l" defTabSz="825500" eaLnBrk="0" fontAlgn="base" hangingPunct="0" indent="-514350" marL="742950" rtl="0">
        <a:spcBef>
          <a:spcPct val="0"/>
        </a:spcBef>
        <a:spcAft>
          <a:spcPct val="0"/>
        </a:spcAft>
        <a:defRPr sz="7000" kern="1200" kumimoji="1">
          <a:solidFill>
            <a:srgbClr val="000000"/>
          </a:solidFill>
          <a:latin typeface="+mn-lt"/>
          <a:ea typeface="+mn-ea"/>
          <a:cs typeface="+mn-cs"/>
          <a:sym typeface="PingFang SC Regular" charset="0"/>
        </a:defRPr>
      </a:lvl2pPr>
      <a:lvl3pPr algn="l" defTabSz="825500" eaLnBrk="0" fontAlgn="base" hangingPunct="0" indent="-685800" marL="1143000" rtl="0">
        <a:spcBef>
          <a:spcPct val="0"/>
        </a:spcBef>
        <a:spcAft>
          <a:spcPct val="0"/>
        </a:spcAft>
        <a:defRPr sz="7000" kern="1200" kumimoji="1">
          <a:solidFill>
            <a:srgbClr val="000000"/>
          </a:solidFill>
          <a:latin typeface="+mn-lt"/>
          <a:ea typeface="+mn-ea"/>
          <a:cs typeface="+mn-cs"/>
          <a:sym typeface="PingFang SC Regular" charset="0"/>
        </a:defRPr>
      </a:lvl3pPr>
      <a:lvl4pPr algn="l" defTabSz="825500" eaLnBrk="0" fontAlgn="base" hangingPunct="0" indent="-914400" marL="1600200" rtl="0">
        <a:spcBef>
          <a:spcPct val="0"/>
        </a:spcBef>
        <a:spcAft>
          <a:spcPct val="0"/>
        </a:spcAft>
        <a:defRPr sz="7000" kern="1200" kumimoji="1">
          <a:solidFill>
            <a:srgbClr val="000000"/>
          </a:solidFill>
          <a:latin typeface="+mn-lt"/>
          <a:ea typeface="+mn-ea"/>
          <a:cs typeface="+mn-cs"/>
          <a:sym typeface="PingFang SC Regular" charset="0"/>
        </a:defRPr>
      </a:lvl4pPr>
      <a:lvl5pPr algn="l" defTabSz="825500" eaLnBrk="0" fontAlgn="base" hangingPunct="0" indent="-1143000" marL="2057400" rtl="0">
        <a:spcBef>
          <a:spcPct val="0"/>
        </a:spcBef>
        <a:spcAft>
          <a:spcPct val="0"/>
        </a:spcAft>
        <a:defRPr sz="7000" kern="1200" kumimoji="1">
          <a:solidFill>
            <a:srgbClr val="000000"/>
          </a:solidFill>
          <a:latin typeface="+mn-lt"/>
          <a:ea typeface="+mn-ea"/>
          <a:cs typeface="+mn-cs"/>
          <a:sym typeface="PingFang SC Regular" charset="0"/>
        </a:defRPr>
      </a:lvl5pPr>
      <a:lvl6pPr algn="l" defTabSz="914400" eaLnBrk="1" hangingPunct="1" indent="-228600" latinLnBrk="0" marL="2514600" rtl="0">
        <a:lnSpc>
          <a:spcPct val="90000"/>
        </a:lnSpc>
        <a:spcBef>
          <a:spcPts val="500"/>
        </a:spcBef>
        <a:buFont typeface="Arial"/>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3.png"/><Relationship Id="rId3"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3.png"/><Relationship Id="rId3"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hyperlink" Target="https://lwn.net/Articles/764761/" TargetMode="External"/><Relationship Id="rId2" Type="http://schemas.openxmlformats.org/officeDocument/2006/relationships/image" Target="../media/image13.png"/><Relationship Id="rId3"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3.png"/><Relationship Id="rId3"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3.png"/><Relationship Id="rId3"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3.png"/><Relationship Id="rId3"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47" name=""/>
        <p:cNvGrpSpPr/>
        <p:nvPr/>
      </p:nvGrpSpPr>
      <p:grpSpPr>
        <a:xfrm rot="0">
          <a:off x="0" y="0"/>
          <a:ext cx="0" cy="0"/>
          <a:chOff x="0" y="0"/>
          <a:chExt cx="0" cy="0"/>
        </a:xfrm>
      </p:grpSpPr>
      <p:sp>
        <p:nvSpPr>
          <p:cNvPr id="1048579" name=""/>
          <p:cNvSpPr txBox="1"/>
          <p:nvPr/>
        </p:nvSpPr>
        <p:spPr>
          <a:xfrm rot="0">
            <a:off x="1701800" y="10926762"/>
            <a:ext cx="16538575" cy="107315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spcBef>
                <a:spcPts val="4000"/>
              </a:spcBef>
            </a:pPr>
            <a:r>
              <a:rPr altLang="zh-CN" b="0" sz="5400" lang="en-US">
                <a:latin typeface="Microsoft YaHei" pitchFamily="0" charset="-122"/>
                <a:ea typeface="Microsoft YaHei" pitchFamily="0" charset="-122"/>
                <a:sym typeface="PingFang SC Semibold" pitchFamily="6" charset="-122"/>
              </a:rPr>
              <a:t>Michael Wang &lt;</a:t>
            </a:r>
            <a:r>
              <a:rPr altLang="zh-CN" b="0" sz="5400" lang="en-US">
                <a:latin typeface="Microsoft YaHei" pitchFamily="0" charset="-122"/>
                <a:ea typeface="Microsoft YaHei" pitchFamily="0" charset="-122"/>
                <a:sym typeface="PingFang SC Semibold" pitchFamily="6" charset="-122"/>
              </a:rPr>
              <a:t>yun.wang@linux-alibaba.com</a:t>
            </a:r>
            <a:r>
              <a:rPr altLang="zh-CN" b="0" sz="5400" lang="en-US">
                <a:latin typeface="Microsoft YaHei" pitchFamily="0" charset="-122"/>
                <a:ea typeface="Microsoft YaHei" pitchFamily="0" charset="-122"/>
                <a:sym typeface="PingFang SC Semibold" pitchFamily="6" charset="-122"/>
              </a:rPr>
              <a:t>&gt;</a:t>
            </a:r>
          </a:p>
        </p:txBody>
      </p:sp>
      <p:sp>
        <p:nvSpPr>
          <p:cNvPr id="1048580" name=""/>
          <p:cNvSpPr txBox="1"/>
          <p:nvPr/>
        </p:nvSpPr>
        <p:spPr>
          <a:xfrm rot="0">
            <a:off x="1701800" y="1511300"/>
            <a:ext cx="20828000" cy="46482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en-US" sz="12000" lang="zh-CN">
                <a:latin typeface="Microsoft YaHei" pitchFamily="0" charset="-122"/>
                <a:ea typeface="Microsoft YaHei" pitchFamily="0" charset="-122"/>
              </a:rPr>
              <a:t>阿里</a:t>
            </a:r>
            <a:r>
              <a:rPr altLang="zh-CN" sz="12000" lang="en-US">
                <a:latin typeface="Microsoft YaHei" pitchFamily="0" charset="-122"/>
                <a:ea typeface="Microsoft YaHei" pitchFamily="0" charset="-122"/>
              </a:rPr>
              <a:t>OS</a:t>
            </a:r>
            <a:r>
              <a:rPr altLang="en-US" sz="12000" lang="zh-CN">
                <a:latin typeface="Microsoft YaHei" pitchFamily="0" charset="-122"/>
                <a:ea typeface="Microsoft YaHei" pitchFamily="0" charset="-122"/>
              </a:rPr>
              <a:t>团队</a:t>
            </a:r>
          </a:p>
        </p:txBody>
      </p:sp>
      <p:sp>
        <p:nvSpPr>
          <p:cNvPr id="1048581" name=""/>
          <p:cNvSpPr txBox="1"/>
          <p:nvPr/>
        </p:nvSpPr>
        <p:spPr>
          <a:xfrm rot="0">
            <a:off x="1701800" y="5734050"/>
            <a:ext cx="20828000" cy="158750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r>
              <a:rPr altLang="en-US" sz="8800" lang="zh-CN"/>
              <a:t>大规模容器场景下的资源隔离技术</a:t>
            </a:r>
          </a:p>
        </p:txBody>
      </p:sp>
      <p:pic>
        <p:nvPicPr>
          <p:cNvPr id="2097152" name="" descr="未标题-1-07.png"/>
          <p:cNvPicPr>
            <a:picLocks/>
          </p:cNvPicPr>
          <p:nvPr/>
        </p:nvPicPr>
        <p:blipFill>
          <a:blip xmlns:r="http://schemas.openxmlformats.org/officeDocument/2006/relationships" r:embed="rId1"/>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88" name=""/>
        <p:cNvGrpSpPr/>
        <p:nvPr/>
      </p:nvGrpSpPr>
      <p:grpSpPr>
        <a:xfrm rot="0">
          <a:off x="0" y="0"/>
          <a:ext cx="0" cy="0"/>
          <a:chOff x="0" y="0"/>
          <a:chExt cx="0" cy="0"/>
        </a:xfrm>
      </p:grpSpPr>
      <p:sp>
        <p:nvSpPr>
          <p:cNvPr id="1048646"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面临的问题</a:t>
            </a:r>
          </a:p>
          <a:p>
            <a:pPr eaLnBrk="1" latinLnBrk="1" lvl="0">
              <a:buSzPct val="80000"/>
              <a:buChar char="•"/>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Char char="•"/>
            </a:pPr>
            <a:r>
              <a:rPr altLang="zh-CN" b="0" sz="4000" lang="en-US">
                <a:solidFill>
                  <a:srgbClr val="000000"/>
                </a:solidFill>
                <a:latin typeface="Microsoft YaHei" pitchFamily="0" charset="-122"/>
                <a:ea typeface="Microsoft YaHei" pitchFamily="0" charset="-122"/>
                <a:sym typeface="PingFang SC Regular" pitchFamily="6" charset="-122"/>
              </a:rPr>
              <a:t>proc</a:t>
            </a:r>
            <a:r>
              <a:rPr altLang="en-US" b="0" sz="4000" lang="zh-CN">
                <a:solidFill>
                  <a:srgbClr val="000000"/>
                </a:solidFill>
                <a:latin typeface="Microsoft YaHei" pitchFamily="0" charset="-122"/>
                <a:ea typeface="Microsoft YaHei" pitchFamily="0" charset="-122"/>
                <a:sym typeface="PingFang SC Regular" pitchFamily="6" charset="-122"/>
              </a:rPr>
              <a:t>文件系统未隔离</a:t>
            </a:r>
            <a:r>
              <a:rPr altLang="zh-CN" b="0" sz="4000" lang="en-US">
                <a:solidFill>
                  <a:srgbClr val="000000"/>
                </a:solidFill>
                <a:latin typeface="Microsoft YaHei" pitchFamily="0" charset="-122"/>
                <a:ea typeface="Microsoft YaHei" pitchFamily="0" charset="-122"/>
                <a:sym typeface="PingFang SC Regular" pitchFamily="6" charset="-122"/>
              </a:rPr>
              <a:t> (</a:t>
            </a:r>
            <a:r>
              <a:rPr altLang="zh-CN" b="0" sz="4000" lang="en-US">
                <a:solidFill>
                  <a:srgbClr val="000000"/>
                </a:solidFill>
                <a:latin typeface="Microsoft YaHei" pitchFamily="0" charset="-122"/>
                <a:ea typeface="Microsoft YaHei" pitchFamily="0" charset="-122"/>
                <a:sym typeface="PingFang SC Regular" pitchFamily="6" charset="-122"/>
              </a:rPr>
              <a:t>lxcfs</a:t>
            </a:r>
            <a:r>
              <a:rPr altLang="zh-CN" b="0" sz="4000" lang="en-US">
                <a:solidFill>
                  <a:srgbClr val="000000"/>
                </a:solidFill>
                <a:latin typeface="Microsoft YaHei" pitchFamily="0" charset="-122"/>
                <a:ea typeface="Microsoft YaHei" pitchFamily="0" charset="-122"/>
                <a:sym typeface="PingFang SC Regular" pitchFamily="6" charset="-122"/>
              </a:rPr>
              <a:t>?)</a:t>
            </a:r>
          </a:p>
          <a:p>
            <a:pPr eaLnBrk="1" latinLnBrk="1" lvl="0">
              <a:buSzPct val="80000"/>
              <a:buChar char="•"/>
            </a:pPr>
            <a:r>
              <a:rPr altLang="en-US" b="0" sz="4000" lang="zh-CN">
                <a:solidFill>
                  <a:srgbClr val="000000"/>
                </a:solidFill>
                <a:latin typeface="Microsoft YaHei" pitchFamily="0" charset="-122"/>
                <a:ea typeface="Microsoft YaHei" pitchFamily="0" charset="-122"/>
                <a:sym typeface="PingFang SC Regular" pitchFamily="6" charset="-122"/>
              </a:rPr>
              <a:t>共享</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的情况下，根据</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数量起工作线程的方式不再合理</a:t>
            </a:r>
          </a:p>
          <a:p>
            <a:pPr eaLnBrk="1" latinLnBrk="1" lvl="0">
              <a:buSzPct val="80000"/>
              <a:buChar char="•"/>
            </a:pPr>
            <a:r>
              <a:rPr altLang="en-US" b="0" sz="4000" lang="zh-CN">
                <a:solidFill>
                  <a:srgbClr val="000000"/>
                </a:solidFill>
                <a:latin typeface="Microsoft YaHei" pitchFamily="0" charset="-122"/>
                <a:ea typeface="Microsoft YaHei" pitchFamily="0" charset="-122"/>
                <a:sym typeface="PingFang SC Regular" pitchFamily="6" charset="-122"/>
              </a:rPr>
              <a:t>共享</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的情况下，单个容器可能会使用超过其申请配额的</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资源</a:t>
            </a:r>
          </a:p>
        </p:txBody>
      </p:sp>
      <p:sp>
        <p:nvSpPr>
          <p:cNvPr id="1048647"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48"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89" name=""/>
        <p:cNvGrpSpPr/>
        <p:nvPr/>
      </p:nvGrpSpPr>
      <p:grpSpPr>
        <a:xfrm rot="0">
          <a:off x="0" y="0"/>
          <a:ext cx="0" cy="0"/>
          <a:chOff x="0" y="0"/>
          <a:chExt cx="0" cy="0"/>
        </a:xfrm>
      </p:grpSpPr>
      <p:sp>
        <p:nvSpPr>
          <p:cNvPr id="1048649" name=""/>
          <p:cNvSpPr txBox="1"/>
          <p:nvPr/>
        </p:nvSpPr>
        <p:spPr>
          <a:xfrm rot="0">
            <a:off x="635000" y="2959100"/>
            <a:ext cx="23114000" cy="137795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面临的问题</a:t>
            </a: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
        <p:nvSpPr>
          <p:cNvPr id="1048650"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51"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652" name=""/>
          <p:cNvSpPr/>
          <p:nvPr/>
        </p:nvSpPr>
        <p:spPr>
          <a:xfrm rot="0">
            <a:off x="1966912"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0</a:t>
            </a:r>
          </a:p>
        </p:txBody>
      </p:sp>
      <p:sp>
        <p:nvSpPr>
          <p:cNvPr id="1048653" name=""/>
          <p:cNvSpPr/>
          <p:nvPr/>
        </p:nvSpPr>
        <p:spPr>
          <a:xfrm rot="0">
            <a:off x="4630737"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1</a:t>
            </a:r>
          </a:p>
        </p:txBody>
      </p:sp>
      <p:sp>
        <p:nvSpPr>
          <p:cNvPr id="1048654" name=""/>
          <p:cNvSpPr/>
          <p:nvPr/>
        </p:nvSpPr>
        <p:spPr>
          <a:xfrm rot="0">
            <a:off x="7439025"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2</a:t>
            </a:r>
          </a:p>
        </p:txBody>
      </p:sp>
      <p:sp>
        <p:nvSpPr>
          <p:cNvPr id="1048655" name=""/>
          <p:cNvSpPr/>
          <p:nvPr/>
        </p:nvSpPr>
        <p:spPr>
          <a:xfrm rot="0">
            <a:off x="10104438"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3</a:t>
            </a:r>
          </a:p>
        </p:txBody>
      </p:sp>
      <p:sp>
        <p:nvSpPr>
          <p:cNvPr id="1048656" name=""/>
          <p:cNvSpPr/>
          <p:nvPr/>
        </p:nvSpPr>
        <p:spPr>
          <a:xfrm rot="0">
            <a:off x="12768262"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a:t>
            </a:r>
            <a:r>
              <a:rPr altLang="en-US" lang="zh-CN">
                <a:ea typeface="Helvetica Neue" pitchFamily="6" charset="0"/>
              </a:rPr>
              <a:t>4</a:t>
            </a:r>
          </a:p>
        </p:txBody>
      </p:sp>
      <p:sp>
        <p:nvSpPr>
          <p:cNvPr id="1048657" name=""/>
          <p:cNvSpPr/>
          <p:nvPr/>
        </p:nvSpPr>
        <p:spPr>
          <a:xfrm rot="0">
            <a:off x="15432088"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5</a:t>
            </a:r>
          </a:p>
        </p:txBody>
      </p:sp>
      <p:sp>
        <p:nvSpPr>
          <p:cNvPr id="1048658" name=""/>
          <p:cNvSpPr/>
          <p:nvPr/>
        </p:nvSpPr>
        <p:spPr>
          <a:xfrm rot="0">
            <a:off x="18240376"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6</a:t>
            </a:r>
          </a:p>
        </p:txBody>
      </p:sp>
      <p:sp>
        <p:nvSpPr>
          <p:cNvPr id="1048659" name=""/>
          <p:cNvSpPr/>
          <p:nvPr/>
        </p:nvSpPr>
        <p:spPr>
          <a:xfrm rot="0">
            <a:off x="20904200" y="10840069"/>
            <a:ext cx="2233612"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7</a:t>
            </a:r>
          </a:p>
        </p:txBody>
      </p:sp>
      <p:sp>
        <p:nvSpPr>
          <p:cNvPr id="1048660" name=""/>
          <p:cNvSpPr/>
          <p:nvPr/>
        </p:nvSpPr>
        <p:spPr>
          <a:xfrm rot="0">
            <a:off x="7367587" y="6083299"/>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661" name=""/>
          <p:cNvSpPr/>
          <p:nvPr/>
        </p:nvSpPr>
        <p:spPr>
          <a:xfrm rot="0">
            <a:off x="14352588" y="6083299"/>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662" name=""/>
          <p:cNvSpPr/>
          <p:nvPr/>
        </p:nvSpPr>
        <p:spPr>
          <a:xfrm rot="0">
            <a:off x="11039475" y="8603456"/>
            <a:ext cx="2808287" cy="546101"/>
          </a:xfrm>
          <a:custGeom>
            <a:avLst/>
            <a:gdLst>
              <a:gd name="l" fmla="*/ 0 w 2808288"/>
              <a:gd name="t" fmla="*/ 0 h 579437"/>
              <a:gd name="r" fmla="*/ 2808288 w 2808288"/>
              <a:gd name="b" fmla="*/ 579437 h 579437"/>
            </a:gdLst>
            <a:ahLst/>
            <a:rect l="l" t="t" r="r" b="b"/>
            <a:pathLst>
              <a:path w="2808288" h="579437">
                <a:moveTo>
                  <a:pt x="0" y="579437"/>
                </a:moveTo>
                <a:lnTo>
                  <a:pt x="144859" y="0"/>
                </a:lnTo>
                <a:lnTo>
                  <a:pt x="2663429" y="0"/>
                </a:lnTo>
                <a:lnTo>
                  <a:pt x="2808288" y="579437"/>
                </a:lnTo>
                <a:lnTo>
                  <a:pt x="0" y="579437"/>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sp>
        <p:nvSpPr>
          <p:cNvPr id="1048663" name=""/>
          <p:cNvSpPr/>
          <p:nvPr/>
        </p:nvSpPr>
        <p:spPr>
          <a:xfrm rot="0">
            <a:off x="7512050" y="4812506"/>
            <a:ext cx="2519362" cy="990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a:t>
            </a:r>
            <a:r>
              <a:rPr altLang="zh-CN" lang="zh-CN">
                <a:ea typeface="Helvetica Neue" pitchFamily="6" charset="0"/>
              </a:rPr>
              <a:t>7</a:t>
            </a:r>
          </a:p>
          <a:p>
            <a:pPr algn="ctr" eaLnBrk="1" latinLnBrk="1" lvl="0"/>
            <a:r>
              <a:rPr altLang="zh-CN" lang="en-US">
                <a:ea typeface="Helvetica Neue" pitchFamily="6" charset="0"/>
              </a:rPr>
              <a:t>share 2 unit</a:t>
            </a:r>
          </a:p>
        </p:txBody>
      </p:sp>
      <p:sp>
        <p:nvSpPr>
          <p:cNvPr id="1048664" name=""/>
          <p:cNvSpPr/>
          <p:nvPr/>
        </p:nvSpPr>
        <p:spPr>
          <a:xfrm rot="0">
            <a:off x="14424025" y="4812506"/>
            <a:ext cx="2592387" cy="990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a:t>
            </a:r>
            <a:r>
              <a:rPr altLang="zh-CN" lang="zh-CN">
                <a:ea typeface="Helvetica Neue" pitchFamily="6" charset="0"/>
              </a:rPr>
              <a:t>7</a:t>
            </a:r>
          </a:p>
          <a:p>
            <a:pPr algn="ctr" eaLnBrk="1" latinLnBrk="1" lvl="0"/>
            <a:r>
              <a:rPr altLang="zh-CN" lang="en-US">
                <a:ea typeface="Helvetica Neue" pitchFamily="6" charset="0"/>
              </a:rPr>
              <a:t>share 2 unit</a:t>
            </a:r>
          </a:p>
        </p:txBody>
      </p:sp>
      <p:sp>
        <p:nvSpPr>
          <p:cNvPr id="1048665" name=""/>
          <p:cNvSpPr/>
          <p:nvPr/>
        </p:nvSpPr>
        <p:spPr>
          <a:xfrm rot="0">
            <a:off x="11183938" y="7331868"/>
            <a:ext cx="2520950" cy="990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0~7</a:t>
            </a:r>
          </a:p>
          <a:p>
            <a:pPr algn="ctr" eaLnBrk="1" latinLnBrk="1" lvl="0"/>
            <a:r>
              <a:rPr altLang="zh-CN" lang="en-US">
                <a:ea typeface="Helvetica Neue" pitchFamily="6" charset="0"/>
              </a:rPr>
              <a:t>share 4 unit</a:t>
            </a:r>
          </a:p>
        </p:txBody>
      </p:sp>
      <p:sp>
        <p:nvSpPr>
          <p:cNvPr id="1048666" name=""/>
          <p:cNvSpPr/>
          <p:nvPr/>
        </p:nvSpPr>
        <p:spPr>
          <a:xfrm rot="0">
            <a:off x="10536238" y="1440655"/>
            <a:ext cx="4464050" cy="1435101"/>
          </a:xfrm>
          <a:prstGeom prst="cloudCallout">
            <a:avLst>
              <a:gd name="adj1" fmla="val 28019"/>
              <a:gd name="adj2" fmla="val 109056"/>
            </a:avLst>
          </a:prstGeom>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我有</a:t>
            </a:r>
            <a:r>
              <a:rPr altLang="zh-CN" lang="en-US">
                <a:solidFill>
                  <a:srgbClr val="000000"/>
                </a:solidFill>
              </a:rPr>
              <a:t>8</a:t>
            </a:r>
            <a:r>
              <a:rPr altLang="en-US" lang="zh-CN">
                <a:solidFill>
                  <a:srgbClr val="000000"/>
                </a:solidFill>
              </a:rPr>
              <a:t>个</a:t>
            </a:r>
            <a:r>
              <a:rPr altLang="zh-CN" lang="en-US">
                <a:solidFill>
                  <a:srgbClr val="000000"/>
                </a:solidFill>
              </a:rPr>
              <a:t>cpu</a:t>
            </a:r>
            <a:r>
              <a:rPr altLang="en-US" lang="zh-CN">
                <a:solidFill>
                  <a:srgbClr val="000000"/>
                </a:solidFill>
              </a:rPr>
              <a:t>，起</a:t>
            </a:r>
            <a:r>
              <a:rPr altLang="zh-CN" lang="en-US">
                <a:solidFill>
                  <a:srgbClr val="000000"/>
                </a:solidFill>
              </a:rPr>
              <a:t>8</a:t>
            </a:r>
            <a:r>
              <a:rPr altLang="en-US" lang="zh-CN">
                <a:solidFill>
                  <a:srgbClr val="000000"/>
                </a:solidFill>
              </a:rPr>
              <a:t>个线程读数据比较合适</a:t>
            </a:r>
            <a:r>
              <a:rPr altLang="zh-CN" lang="mr-IN">
                <a:solidFill>
                  <a:srgbClr val="000000"/>
                </a:solidFill>
              </a:rPr>
              <a:t>…</a:t>
            </a:r>
            <a:r>
              <a:rPr altLang="en-US" lang="zh-CN">
                <a:solidFill>
                  <a:srgbClr val="000000"/>
                </a:solidFill>
              </a:rPr>
              <a:t>怎么都在</a:t>
            </a:r>
            <a:r>
              <a:rPr altLang="zh-CN" lang="en-US">
                <a:solidFill>
                  <a:srgbClr val="000000"/>
                </a:solidFill>
              </a:rPr>
              <a:t>iowait</a:t>
            </a:r>
            <a:r>
              <a:rPr altLang="en-US" lang="zh-CN">
                <a:solidFill>
                  <a:srgbClr val="000000"/>
                </a:solidFill>
              </a:rPr>
              <a:t>？</a:t>
            </a:r>
          </a:p>
        </p:txBody>
      </p:sp>
      <p:sp>
        <p:nvSpPr>
          <p:cNvPr id="1048667" name=""/>
          <p:cNvSpPr/>
          <p:nvPr/>
        </p:nvSpPr>
        <p:spPr>
          <a:xfrm rot="0">
            <a:off x="4559300" y="8271668"/>
            <a:ext cx="4464050" cy="1435101"/>
          </a:xfrm>
          <a:prstGeom prst="cloudCallout">
            <a:avLst>
              <a:gd name="adj1" fmla="val 88019"/>
              <a:gd name="adj2" fmla="val -27838"/>
            </a:avLst>
          </a:prstGeom>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我看到的负载不高，应该继续起工作线程</a:t>
            </a:r>
            <a:r>
              <a:rPr altLang="zh-CN" lang="mr-IN">
                <a:solidFill>
                  <a:srgbClr val="000000"/>
                </a:solidFill>
              </a:rPr>
              <a:t>…</a:t>
            </a:r>
            <a:r>
              <a:rPr altLang="en-US" lang="zh-CN">
                <a:solidFill>
                  <a:srgbClr val="000000"/>
                </a:solidFill>
              </a:rPr>
              <a:t>怎么</a:t>
            </a:r>
            <a:r>
              <a:rPr altLang="zh-CN" lang="en-US">
                <a:solidFill>
                  <a:srgbClr val="000000"/>
                </a:solidFill>
              </a:rPr>
              <a:t>OOM</a:t>
            </a:r>
            <a:r>
              <a:rPr altLang="en-US" lang="zh-CN">
                <a:solidFill>
                  <a:srgbClr val="000000"/>
                </a:solidFill>
              </a:rPr>
              <a:t>了？</a:t>
            </a:r>
          </a:p>
        </p:txBody>
      </p:sp>
      <p:sp>
        <p:nvSpPr>
          <p:cNvPr id="1048668" name=""/>
          <p:cNvSpPr/>
          <p:nvPr/>
        </p:nvSpPr>
        <p:spPr>
          <a:xfrm rot="0">
            <a:off x="742950" y="6117430"/>
            <a:ext cx="4464050" cy="990601"/>
          </a:xfrm>
          <a:prstGeom prst="cloudCallout">
            <a:avLst>
              <a:gd name="adj1" fmla="val 86764"/>
              <a:gd name="adj2" fmla="val -32014"/>
            </a:avLst>
          </a:prstGeom>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每个</a:t>
            </a:r>
            <a:r>
              <a:rPr altLang="zh-CN" lang="en-US">
                <a:solidFill>
                  <a:srgbClr val="000000"/>
                </a:solidFill>
              </a:rPr>
              <a:t>CPU</a:t>
            </a:r>
            <a:r>
              <a:rPr altLang="en-US" lang="zh-CN">
                <a:solidFill>
                  <a:srgbClr val="000000"/>
                </a:solidFill>
              </a:rPr>
              <a:t>应该起几个工作线程</a:t>
            </a:r>
            <a:r>
              <a:rPr altLang="zh-CN" lang="mr-IN">
                <a:solidFill>
                  <a:srgbClr val="000000"/>
                </a:solidFill>
              </a:rPr>
              <a:t>… </a:t>
            </a:r>
            <a:r>
              <a:rPr altLang="en-US" lang="zh-CN">
                <a:solidFill>
                  <a:srgbClr val="000000"/>
                </a:solidFill>
              </a:rPr>
              <a:t>怎么效率下降了？</a:t>
            </a:r>
          </a:p>
        </p:txBody>
      </p:sp>
      <p:sp>
        <p:nvSpPr>
          <p:cNvPr id="1048669" name=""/>
          <p:cNvSpPr/>
          <p:nvPr/>
        </p:nvSpPr>
        <p:spPr>
          <a:xfrm rot="0">
            <a:off x="15576550" y="882094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P</a:t>
            </a:r>
          </a:p>
        </p:txBody>
      </p:sp>
      <p:sp>
        <p:nvSpPr>
          <p:cNvPr id="1048670" name=""/>
          <p:cNvSpPr/>
          <p:nvPr/>
        </p:nvSpPr>
        <p:spPr>
          <a:xfrm rot="0">
            <a:off x="15721012" y="7549355"/>
            <a:ext cx="2520950" cy="990602"/>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0~7</a:t>
            </a:r>
          </a:p>
          <a:p>
            <a:pPr algn="ctr" eaLnBrk="1" latinLnBrk="1" lvl="0"/>
            <a:r>
              <a:rPr altLang="zh-CN" lang="en-US">
                <a:ea typeface="Helvetica Neue" pitchFamily="6" charset="0"/>
              </a:rPr>
              <a:t>share </a:t>
            </a:r>
            <a:r>
              <a:rPr altLang="zh-CN" lang="zh-CN">
                <a:ea typeface="Helvetica Neue" pitchFamily="6" charset="0"/>
              </a:rPr>
              <a:t>4</a:t>
            </a:r>
            <a:r>
              <a:rPr altLang="zh-CN" lang="en-US">
                <a:ea typeface="Helvetica Neue" pitchFamily="6" charset="0"/>
              </a:rPr>
              <a:t> unit</a:t>
            </a:r>
          </a:p>
        </p:txBody>
      </p:sp>
      <p:sp>
        <p:nvSpPr>
          <p:cNvPr id="1048671" name=""/>
          <p:cNvSpPr/>
          <p:nvPr/>
        </p:nvSpPr>
        <p:spPr>
          <a:xfrm rot="0">
            <a:off x="18384838" y="5703093"/>
            <a:ext cx="4464050" cy="990600"/>
          </a:xfrm>
          <a:prstGeom prst="cloudCallout">
            <a:avLst>
              <a:gd name="adj1" fmla="val -41866"/>
              <a:gd name="adj2" fmla="val 94167"/>
            </a:avLst>
          </a:prstGeom>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我还没跑业务呢怎么</a:t>
            </a:r>
            <a:r>
              <a:rPr altLang="zh-CN" lang="en-US">
                <a:solidFill>
                  <a:srgbClr val="000000"/>
                </a:solidFill>
              </a:rPr>
              <a:t>CPU</a:t>
            </a:r>
            <a:r>
              <a:rPr altLang="en-US" lang="zh-CN">
                <a:solidFill>
                  <a:srgbClr val="000000"/>
                </a:solidFill>
              </a:rPr>
              <a:t>就快用满了？</a:t>
            </a: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90" name=""/>
        <p:cNvGrpSpPr/>
        <p:nvPr/>
      </p:nvGrpSpPr>
      <p:grpSpPr>
        <a:xfrm rot="0">
          <a:off x="0" y="0"/>
          <a:ext cx="0" cy="0"/>
          <a:chOff x="0" y="0"/>
          <a:chExt cx="0" cy="0"/>
        </a:xfrm>
      </p:grpSpPr>
      <p:sp>
        <p:nvSpPr>
          <p:cNvPr id="1048672"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解决方案</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Char char="•"/>
            </a:pPr>
            <a:r>
              <a:rPr altLang="zh-CN" b="0" sz="4000" lang="en-US">
                <a:solidFill>
                  <a:srgbClr val="000000"/>
                </a:solidFill>
                <a:latin typeface="Microsoft YaHei" pitchFamily="0" charset="-122"/>
                <a:ea typeface="Microsoft YaHei" pitchFamily="0" charset="-122"/>
                <a:sym typeface="PingFang SC Regular" pitchFamily="6" charset="-122"/>
              </a:rPr>
              <a:t>Per-cgroup</a:t>
            </a:r>
            <a:r>
              <a:rPr altLang="zh-CN" b="0" sz="4000" lang="en-US">
                <a:solidFill>
                  <a:srgbClr val="000000"/>
                </a:solidFill>
                <a:latin typeface="Microsoft YaHei" pitchFamily="0" charset="-122"/>
                <a:ea typeface="Microsoft YaHei" pitchFamily="0" charset="-122"/>
                <a:sym typeface="PingFang SC Regular" pitchFamily="6" charset="-122"/>
              </a:rPr>
              <a:t> CPU</a:t>
            </a:r>
            <a:r>
              <a:rPr altLang="en-US" b="0" sz="4000" lang="zh-CN">
                <a:solidFill>
                  <a:srgbClr val="000000"/>
                </a:solidFill>
                <a:latin typeface="Microsoft YaHei" pitchFamily="0" charset="-122"/>
                <a:ea typeface="Microsoft YaHei" pitchFamily="0" charset="-122"/>
                <a:sym typeface="PingFang SC Regular" pitchFamily="6" charset="-122"/>
              </a:rPr>
              <a:t>数据采集</a:t>
            </a:r>
            <a:r>
              <a:rPr altLang="zh-CN" b="0" sz="4000" lang="en-US">
                <a:solidFill>
                  <a:srgbClr val="000000"/>
                </a:solidFill>
                <a:latin typeface="Microsoft YaHei" pitchFamily="0" charset="-122"/>
                <a:ea typeface="Microsoft YaHei" pitchFamily="0" charset="-122"/>
                <a:sym typeface="PingFang SC Regular" pitchFamily="6" charset="-122"/>
              </a:rPr>
              <a:t> &amp; </a:t>
            </a:r>
            <a:r>
              <a:rPr altLang="zh-CN" b="0" sz="4000" lang="en-US">
                <a:solidFill>
                  <a:srgbClr val="000000"/>
                </a:solidFill>
                <a:latin typeface="Microsoft YaHei" pitchFamily="0" charset="-122"/>
                <a:ea typeface="Microsoft YaHei" pitchFamily="0" charset="-122"/>
                <a:sym typeface="PingFang SC Regular" pitchFamily="6" charset="-122"/>
              </a:rPr>
              <a:t>proc</a:t>
            </a:r>
            <a:r>
              <a:rPr altLang="en-US" b="0" sz="4000" lang="zh-CN">
                <a:solidFill>
                  <a:srgbClr val="000000"/>
                </a:solidFill>
                <a:latin typeface="Microsoft YaHei" pitchFamily="0" charset="-122"/>
                <a:ea typeface="Microsoft YaHei" pitchFamily="0" charset="-122"/>
                <a:sym typeface="PingFang SC Regular" pitchFamily="6" charset="-122"/>
              </a:rPr>
              <a:t>接口隔离</a:t>
            </a:r>
          </a:p>
          <a:p>
            <a:pPr eaLnBrk="1" latinLnBrk="1" lvl="0">
              <a:buSzPct val="80000"/>
              <a:buChar char="•"/>
            </a:pPr>
            <a:r>
              <a:rPr altLang="en-US" b="0" sz="4000" lang="zh-CN">
                <a:solidFill>
                  <a:srgbClr val="000000"/>
                </a:solidFill>
                <a:latin typeface="Microsoft YaHei" pitchFamily="0" charset="-122"/>
                <a:ea typeface="Microsoft YaHei" pitchFamily="0" charset="-122"/>
                <a:sym typeface="PingFang SC Regular" pitchFamily="6" charset="-122"/>
              </a:rPr>
              <a:t>共享</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时的竞争情况反馈</a:t>
            </a:r>
          </a:p>
          <a:p>
            <a:pPr eaLnBrk="1" latinLnBrk="1" lvl="0">
              <a:buSzPct val="80000"/>
              <a:buChar char="•"/>
            </a:pPr>
            <a:r>
              <a:rPr altLang="en-US" b="0" sz="4000" lang="zh-CN">
                <a:solidFill>
                  <a:srgbClr val="000000"/>
                </a:solidFill>
                <a:latin typeface="Microsoft YaHei" pitchFamily="0" charset="-122"/>
                <a:ea typeface="Microsoft YaHei" pitchFamily="0" charset="-122"/>
                <a:sym typeface="PingFang SC Regular" pitchFamily="6" charset="-122"/>
              </a:rPr>
              <a:t>共享</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时的线程数控制手段</a:t>
            </a:r>
          </a:p>
          <a:p>
            <a:pPr eaLnBrk="1" latinLnBrk="1" lvl="0">
              <a:buSzPct val="80000"/>
              <a:buChar char="•"/>
            </a:pPr>
            <a:r>
              <a:rPr altLang="en-US" b="0" sz="4000" lang="zh-CN">
                <a:solidFill>
                  <a:srgbClr val="000000"/>
                </a:solidFill>
                <a:latin typeface="Microsoft YaHei" pitchFamily="0" charset="-122"/>
                <a:ea typeface="Microsoft YaHei" pitchFamily="0" charset="-122"/>
                <a:sym typeface="PingFang SC Regular" pitchFamily="6" charset="-122"/>
              </a:rPr>
              <a:t>应用</a:t>
            </a:r>
            <a:r>
              <a:rPr altLang="zh-CN" b="0" sz="4000" lang="en-US">
                <a:solidFill>
                  <a:srgbClr val="000000"/>
                </a:solidFill>
                <a:latin typeface="Microsoft YaHei" pitchFamily="0" charset="-122"/>
                <a:ea typeface="Microsoft YaHei" pitchFamily="0" charset="-122"/>
                <a:sym typeface="PingFang SC Regular" pitchFamily="6" charset="-122"/>
              </a:rPr>
              <a:t>cfs</a:t>
            </a:r>
            <a:r>
              <a:rPr altLang="zh-CN" b="0" sz="4000" lang="en-US">
                <a:solidFill>
                  <a:srgbClr val="000000"/>
                </a:solidFill>
                <a:latin typeface="Microsoft YaHei" pitchFamily="0" charset="-122"/>
                <a:ea typeface="Microsoft YaHei" pitchFamily="0" charset="-122"/>
                <a:sym typeface="PingFang SC Regular" pitchFamily="6" charset="-122"/>
              </a:rPr>
              <a:t> quota</a:t>
            </a:r>
            <a:r>
              <a:rPr altLang="en-US" b="0" sz="4000" lang="zh-CN">
                <a:solidFill>
                  <a:srgbClr val="000000"/>
                </a:solidFill>
                <a:latin typeface="Microsoft YaHei" pitchFamily="0" charset="-122"/>
                <a:ea typeface="Microsoft YaHei" pitchFamily="0" charset="-122"/>
                <a:sym typeface="PingFang SC Regular" pitchFamily="6" charset="-122"/>
              </a:rPr>
              <a:t>机制来辅助限制</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使用量</a:t>
            </a:r>
          </a:p>
        </p:txBody>
      </p:sp>
      <p:sp>
        <p:nvSpPr>
          <p:cNvPr id="1048673"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74"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91" name=""/>
        <p:cNvGrpSpPr/>
        <p:nvPr/>
      </p:nvGrpSpPr>
      <p:grpSpPr>
        <a:xfrm rot="0">
          <a:off x="0" y="0"/>
          <a:ext cx="0" cy="0"/>
          <a:chOff x="0" y="0"/>
          <a:chExt cx="0" cy="0"/>
        </a:xfrm>
      </p:grpSpPr>
      <p:sp>
        <p:nvSpPr>
          <p:cNvPr id="1048675" name=""/>
          <p:cNvSpPr txBox="1"/>
          <p:nvPr/>
        </p:nvSpPr>
        <p:spPr>
          <a:xfrm rot="0">
            <a:off x="635000" y="2959100"/>
            <a:ext cx="23114000" cy="1450975"/>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6000" lang="en-US">
                <a:solidFill>
                  <a:srgbClr val="000000"/>
                </a:solidFill>
                <a:latin typeface="Microsoft YaHei" pitchFamily="0" charset="-122"/>
                <a:ea typeface="Microsoft YaHei" pitchFamily="0" charset="-122"/>
                <a:sym typeface="PingFang SC Regular" pitchFamily="6" charset="-122"/>
              </a:rPr>
              <a:t>Per-</a:t>
            </a:r>
            <a:r>
              <a:rPr altLang="zh-CN" b="0" sz="6000" lang="en-US">
                <a:solidFill>
                  <a:srgbClr val="000000"/>
                </a:solidFill>
                <a:latin typeface="Microsoft YaHei" pitchFamily="0" charset="-122"/>
                <a:ea typeface="Microsoft YaHei" pitchFamily="0" charset="-122"/>
                <a:sym typeface="PingFang SC Regular" pitchFamily="6" charset="-122"/>
              </a:rPr>
              <a:t>cgroup</a:t>
            </a:r>
            <a:r>
              <a:rPr altLang="zh-CN" b="0" sz="6000" lang="en-US">
                <a:solidFill>
                  <a:srgbClr val="000000"/>
                </a:solidFill>
                <a:latin typeface="Microsoft YaHei" pitchFamily="0" charset="-122"/>
                <a:ea typeface="Microsoft YaHei" pitchFamily="0" charset="-122"/>
                <a:sym typeface="PingFang SC Regular" pitchFamily="6" charset="-122"/>
              </a:rPr>
              <a:t> CPU</a:t>
            </a:r>
            <a:r>
              <a:rPr altLang="en-US" b="0" sz="6000" lang="zh-CN">
                <a:solidFill>
                  <a:srgbClr val="000000"/>
                </a:solidFill>
                <a:latin typeface="Microsoft YaHei" pitchFamily="0" charset="-122"/>
                <a:ea typeface="Microsoft YaHei" pitchFamily="0" charset="-122"/>
                <a:sym typeface="PingFang SC Regular" pitchFamily="6" charset="-122"/>
              </a:rPr>
              <a:t>数据采集</a:t>
            </a:r>
            <a:r>
              <a:rPr altLang="zh-CN" b="0" sz="6000" lang="en-US">
                <a:solidFill>
                  <a:srgbClr val="000000"/>
                </a:solidFill>
                <a:latin typeface="Microsoft YaHei" pitchFamily="0" charset="-122"/>
                <a:ea typeface="Microsoft YaHei" pitchFamily="0" charset="-122"/>
                <a:sym typeface="PingFang SC Regular" pitchFamily="6" charset="-122"/>
              </a:rPr>
              <a:t> &amp; </a:t>
            </a:r>
            <a:r>
              <a:rPr altLang="zh-CN" b="0" sz="6000" lang="en-US">
                <a:solidFill>
                  <a:srgbClr val="000000"/>
                </a:solidFill>
                <a:latin typeface="Microsoft YaHei" pitchFamily="0" charset="-122"/>
                <a:ea typeface="Microsoft YaHei" pitchFamily="0" charset="-122"/>
                <a:sym typeface="PingFang SC Regular" pitchFamily="6" charset="-122"/>
              </a:rPr>
              <a:t>proc</a:t>
            </a:r>
            <a:r>
              <a:rPr altLang="en-US" b="0" sz="6000" lang="zh-CN">
                <a:solidFill>
                  <a:srgbClr val="000000"/>
                </a:solidFill>
                <a:latin typeface="Microsoft YaHei" pitchFamily="0" charset="-122"/>
                <a:ea typeface="Microsoft YaHei" pitchFamily="0" charset="-122"/>
                <a:sym typeface="PingFang SC Regular" pitchFamily="6" charset="-122"/>
              </a:rPr>
              <a:t>接口隔离</a:t>
            </a:r>
          </a:p>
        </p:txBody>
      </p:sp>
      <p:sp>
        <p:nvSpPr>
          <p:cNvPr id="1048676"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77"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678" name=""/>
          <p:cNvSpPr/>
          <p:nvPr/>
        </p:nvSpPr>
        <p:spPr>
          <a:xfrm rot="0">
            <a:off x="6935787" y="7089774"/>
            <a:ext cx="3527425" cy="2870201"/>
          </a:xfrm>
          <a:prstGeom prst="flowChartDecision"/>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当前任务运行在容器内？</a:t>
            </a:r>
          </a:p>
        </p:txBody>
      </p:sp>
      <p:sp>
        <p:nvSpPr>
          <p:cNvPr id="1048679" name=""/>
          <p:cNvSpPr/>
          <p:nvPr/>
        </p:nvSpPr>
        <p:spPr>
          <a:xfrm rot="0">
            <a:off x="7439025" y="5489575"/>
            <a:ext cx="2520950" cy="565150"/>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CPU Tick</a:t>
            </a:r>
          </a:p>
        </p:txBody>
      </p:sp>
      <p:sp>
        <p:nvSpPr>
          <p:cNvPr id="1048680" name=""/>
          <p:cNvSpPr/>
          <p:nvPr/>
        </p:nvSpPr>
        <p:spPr>
          <a:xfrm rot="0">
            <a:off x="7007225" y="10677524"/>
            <a:ext cx="3384550" cy="9906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获取全局统计结构体</a:t>
            </a:r>
          </a:p>
        </p:txBody>
      </p:sp>
      <p:sp>
        <p:nvSpPr>
          <p:cNvPr id="1048681" name=""/>
          <p:cNvSpPr/>
          <p:nvPr/>
        </p:nvSpPr>
        <p:spPr>
          <a:xfrm rot="0">
            <a:off x="1606550" y="7790655"/>
            <a:ext cx="3384550" cy="1435101"/>
          </a:xfrm>
          <a:prstGeom prst="flowChartProcess"/>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获取容器所对应</a:t>
            </a:r>
            <a:r>
              <a:rPr altLang="zh-CN" lang="en-US"/>
              <a:t>cgroup</a:t>
            </a:r>
            <a:r>
              <a:rPr altLang="en-US" lang="zh-CN"/>
              <a:t>的统计结构体</a:t>
            </a:r>
            <a:r>
              <a:rPr altLang="zh-CN" lang="en-US"/>
              <a:t>&amp;</a:t>
            </a:r>
            <a:r>
              <a:rPr altLang="en-US" lang="zh-CN"/>
              <a:t>全局结构体</a:t>
            </a:r>
          </a:p>
        </p:txBody>
      </p:sp>
      <p:cxnSp>
        <p:nvCxnSpPr>
          <p:cNvPr id="3145730" name=""/>
          <p:cNvCxnSpPr>
            <a:cxnSpLocks/>
          </p:cNvCxnSpPr>
          <p:nvPr/>
        </p:nvCxnSpPr>
        <p:spPr>
          <a:xfrm rot="0">
            <a:off x="8699500" y="6054725"/>
            <a:ext cx="0" cy="992187"/>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31" name=""/>
          <p:cNvCxnSpPr>
            <a:cxnSpLocks/>
          </p:cNvCxnSpPr>
          <p:nvPr/>
        </p:nvCxnSpPr>
        <p:spPr>
          <a:xfrm rot="0" flipH="1" flipV="1">
            <a:off x="4991100" y="8509000"/>
            <a:ext cx="1944687" cy="15875"/>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32" name=""/>
          <p:cNvCxnSpPr>
            <a:cxnSpLocks/>
          </p:cNvCxnSpPr>
          <p:nvPr/>
        </p:nvCxnSpPr>
        <p:spPr>
          <a:xfrm rot="0" flipH="1">
            <a:off x="8699500" y="10002838"/>
            <a:ext cx="0" cy="657225"/>
          </a:xfrm>
          <a:prstGeom prst="straightConnector1"/>
          <a:solidFill>
            <a:srgbClr val="232323"/>
          </a:solidFill>
          <a:ln w="25400" cap="flat" cmpd="sng">
            <a:solidFill>
              <a:srgbClr val="000000">
                <a:alpha val="100000"/>
              </a:srgbClr>
            </a:solidFill>
            <a:prstDash val="solid"/>
            <a:miter/>
            <a:tailEnd type="arrow" w="med" len="med"/>
          </a:ln>
        </p:spPr>
      </p:cxnSp>
      <p:sp>
        <p:nvSpPr>
          <p:cNvPr id="1048682" name=""/>
          <p:cNvSpPr/>
          <p:nvPr/>
        </p:nvSpPr>
        <p:spPr>
          <a:xfrm rot="0">
            <a:off x="1606550" y="10163644"/>
            <a:ext cx="3393918" cy="2029473"/>
          </a:xfrm>
          <a:prstGeom prst="flowChartTerminator"/>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根据当前</a:t>
            </a:r>
            <a:r>
              <a:rPr altLang="zh-CN" lang="en-US"/>
              <a:t>CPU</a:t>
            </a:r>
            <a:r>
              <a:rPr altLang="en-US" lang="zh-CN"/>
              <a:t>状态计入结构体内对应计数器</a:t>
            </a:r>
          </a:p>
        </p:txBody>
      </p:sp>
      <p:cxnSp>
        <p:nvCxnSpPr>
          <p:cNvPr id="3145733" name=""/>
          <p:cNvCxnSpPr>
            <a:cxnSpLocks/>
          </p:cNvCxnSpPr>
          <p:nvPr/>
        </p:nvCxnSpPr>
        <p:spPr>
          <a:xfrm rot="0">
            <a:off x="3298825" y="9251950"/>
            <a:ext cx="0" cy="881062"/>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34" name=""/>
          <p:cNvCxnSpPr>
            <a:cxnSpLocks/>
          </p:cNvCxnSpPr>
          <p:nvPr/>
        </p:nvCxnSpPr>
        <p:spPr>
          <a:xfrm rot="0" flipH="1">
            <a:off x="4991100" y="11172825"/>
            <a:ext cx="2016125" cy="6350"/>
          </a:xfrm>
          <a:prstGeom prst="straightConnector1"/>
          <a:solidFill>
            <a:srgbClr val="232323"/>
          </a:solidFill>
          <a:ln w="25400" cap="flat" cmpd="sng">
            <a:solidFill>
              <a:srgbClr val="000000">
                <a:alpha val="100000"/>
              </a:srgbClr>
            </a:solidFill>
            <a:prstDash val="solid"/>
            <a:miter/>
            <a:tailEnd type="arrow" w="med" len="med"/>
          </a:ln>
        </p:spPr>
      </p:cxnSp>
      <p:sp>
        <p:nvSpPr>
          <p:cNvPr id="1048683" name=""/>
          <p:cNvSpPr txBox="1"/>
          <p:nvPr/>
        </p:nvSpPr>
        <p:spPr>
          <a:xfrm rot="0">
            <a:off x="6503987" y="7794625"/>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Y</a:t>
            </a:r>
          </a:p>
        </p:txBody>
      </p:sp>
      <p:sp>
        <p:nvSpPr>
          <p:cNvPr id="1048684" name=""/>
          <p:cNvSpPr txBox="1"/>
          <p:nvPr/>
        </p:nvSpPr>
        <p:spPr>
          <a:xfrm rot="0">
            <a:off x="8951912" y="10026650"/>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N</a:t>
            </a:r>
          </a:p>
        </p:txBody>
      </p:sp>
      <p:sp>
        <p:nvSpPr>
          <p:cNvPr id="1048685" name=""/>
          <p:cNvSpPr/>
          <p:nvPr/>
        </p:nvSpPr>
        <p:spPr>
          <a:xfrm rot="0">
            <a:off x="18384838" y="5292318"/>
            <a:ext cx="2808287" cy="1097776"/>
          </a:xfrm>
          <a:prstGeom prst="flowChartAlternate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任务读取</a:t>
            </a:r>
          </a:p>
          <a:p>
            <a:pPr algn="ctr" eaLnBrk="1" latinLnBrk="1" lvl="0"/>
            <a:r>
              <a:rPr altLang="zh-CN" lang="en-US"/>
              <a:t>/proc/stat</a:t>
            </a:r>
          </a:p>
        </p:txBody>
      </p:sp>
      <p:sp>
        <p:nvSpPr>
          <p:cNvPr id="1048686" name=""/>
          <p:cNvSpPr/>
          <p:nvPr/>
        </p:nvSpPr>
        <p:spPr>
          <a:xfrm rot="0">
            <a:off x="18024476" y="6972299"/>
            <a:ext cx="3529012" cy="2870201"/>
          </a:xfrm>
          <a:prstGeom prst="flowChartDecision"/>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当前任务运行在容器内？</a:t>
            </a:r>
          </a:p>
        </p:txBody>
      </p:sp>
      <p:sp>
        <p:nvSpPr>
          <p:cNvPr id="1048687" name=""/>
          <p:cNvSpPr/>
          <p:nvPr/>
        </p:nvSpPr>
        <p:spPr>
          <a:xfrm rot="0">
            <a:off x="18095912" y="10560050"/>
            <a:ext cx="3384550" cy="9906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获取全局统计结构体</a:t>
            </a:r>
          </a:p>
        </p:txBody>
      </p:sp>
      <p:sp>
        <p:nvSpPr>
          <p:cNvPr id="1048688" name=""/>
          <p:cNvSpPr/>
          <p:nvPr/>
        </p:nvSpPr>
        <p:spPr>
          <a:xfrm rot="0">
            <a:off x="12696825" y="7673180"/>
            <a:ext cx="3382962" cy="1435101"/>
          </a:xfrm>
          <a:prstGeom prst="flowChartProcess"/>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获取容器所对应</a:t>
            </a:r>
            <a:r>
              <a:rPr altLang="zh-CN" lang="en-US"/>
              <a:t>cgroup</a:t>
            </a:r>
            <a:r>
              <a:rPr altLang="en-US" lang="zh-CN"/>
              <a:t>的统计结构体</a:t>
            </a:r>
          </a:p>
        </p:txBody>
      </p:sp>
      <p:cxnSp>
        <p:nvCxnSpPr>
          <p:cNvPr id="3145735" name=""/>
          <p:cNvCxnSpPr>
            <a:cxnSpLocks/>
          </p:cNvCxnSpPr>
          <p:nvPr/>
        </p:nvCxnSpPr>
        <p:spPr>
          <a:xfrm rot="0" flipH="1" flipV="1">
            <a:off x="16079788" y="8391525"/>
            <a:ext cx="1944687" cy="15875"/>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36" name=""/>
          <p:cNvCxnSpPr>
            <a:cxnSpLocks/>
          </p:cNvCxnSpPr>
          <p:nvPr/>
        </p:nvCxnSpPr>
        <p:spPr>
          <a:xfrm rot="0" flipH="1">
            <a:off x="19788188" y="9885362"/>
            <a:ext cx="1587" cy="657225"/>
          </a:xfrm>
          <a:prstGeom prst="straightConnector1"/>
          <a:solidFill>
            <a:srgbClr val="232323"/>
          </a:solidFill>
          <a:ln w="25400" cap="flat" cmpd="sng">
            <a:solidFill>
              <a:srgbClr val="000000">
                <a:alpha val="100000"/>
              </a:srgbClr>
            </a:solidFill>
            <a:prstDash val="solid"/>
            <a:miter/>
            <a:tailEnd type="arrow" w="med" len="med"/>
          </a:ln>
        </p:spPr>
      </p:cxnSp>
      <p:sp>
        <p:nvSpPr>
          <p:cNvPr id="1048689" name=""/>
          <p:cNvSpPr/>
          <p:nvPr/>
        </p:nvSpPr>
        <p:spPr>
          <a:xfrm rot="0">
            <a:off x="12696825" y="10046170"/>
            <a:ext cx="3392325" cy="2029473"/>
          </a:xfrm>
          <a:prstGeom prst="flowChartTerminator"/>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获取结构体内计数，组装后进行输出</a:t>
            </a:r>
          </a:p>
        </p:txBody>
      </p:sp>
      <p:cxnSp>
        <p:nvCxnSpPr>
          <p:cNvPr id="3145737" name=""/>
          <p:cNvCxnSpPr>
            <a:cxnSpLocks/>
          </p:cNvCxnSpPr>
          <p:nvPr/>
        </p:nvCxnSpPr>
        <p:spPr>
          <a:xfrm rot="0">
            <a:off x="14389100" y="9134475"/>
            <a:ext cx="0" cy="881062"/>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38" name=""/>
          <p:cNvCxnSpPr>
            <a:cxnSpLocks/>
          </p:cNvCxnSpPr>
          <p:nvPr/>
        </p:nvCxnSpPr>
        <p:spPr>
          <a:xfrm rot="0" flipH="1">
            <a:off x="16079788" y="11055350"/>
            <a:ext cx="2016125" cy="6350"/>
          </a:xfrm>
          <a:prstGeom prst="straightConnector1"/>
          <a:solidFill>
            <a:srgbClr val="232323"/>
          </a:solidFill>
          <a:ln w="25400" cap="flat" cmpd="sng">
            <a:solidFill>
              <a:srgbClr val="000000">
                <a:alpha val="100000"/>
              </a:srgbClr>
            </a:solidFill>
            <a:prstDash val="solid"/>
            <a:miter/>
            <a:tailEnd type="arrow" w="med" len="med"/>
          </a:ln>
        </p:spPr>
      </p:cxnSp>
      <p:sp>
        <p:nvSpPr>
          <p:cNvPr id="1048690" name=""/>
          <p:cNvSpPr txBox="1"/>
          <p:nvPr/>
        </p:nvSpPr>
        <p:spPr>
          <a:xfrm rot="0">
            <a:off x="17592676" y="7677150"/>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Y</a:t>
            </a:r>
          </a:p>
        </p:txBody>
      </p:sp>
      <p:sp>
        <p:nvSpPr>
          <p:cNvPr id="1048691" name=""/>
          <p:cNvSpPr txBox="1"/>
          <p:nvPr/>
        </p:nvSpPr>
        <p:spPr>
          <a:xfrm rot="0">
            <a:off x="20040600" y="9909175"/>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N</a:t>
            </a:r>
          </a:p>
        </p:txBody>
      </p:sp>
      <p:cxnSp>
        <p:nvCxnSpPr>
          <p:cNvPr id="3145739" name=""/>
          <p:cNvCxnSpPr>
            <a:cxnSpLocks/>
          </p:cNvCxnSpPr>
          <p:nvPr/>
        </p:nvCxnSpPr>
        <p:spPr>
          <a:xfrm rot="0">
            <a:off x="19789776" y="6408737"/>
            <a:ext cx="0" cy="520700"/>
          </a:xfrm>
          <a:prstGeom prst="straightConnector1"/>
          <a:solidFill>
            <a:srgbClr val="232323"/>
          </a:solidFill>
          <a:ln w="25400" cap="flat" cmpd="sng">
            <a:solidFill>
              <a:srgbClr val="000000">
                <a:alpha val="100000"/>
              </a:srgbClr>
            </a:solidFill>
            <a:prstDash val="solid"/>
            <a:miter/>
            <a:tailEnd type="arrow" w="med" len="med"/>
          </a:ln>
        </p:spPr>
      </p:cxn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92" name=""/>
        <p:cNvGrpSpPr/>
        <p:nvPr/>
      </p:nvGrpSpPr>
      <p:grpSpPr>
        <a:xfrm rot="0">
          <a:off x="0" y="0"/>
          <a:ext cx="0" cy="0"/>
          <a:chOff x="0" y="0"/>
          <a:chExt cx="0" cy="0"/>
        </a:xfrm>
      </p:grpSpPr>
      <p:sp>
        <p:nvSpPr>
          <p:cNvPr id="1048692" name=""/>
          <p:cNvSpPr txBox="1"/>
          <p:nvPr/>
        </p:nvSpPr>
        <p:spPr>
          <a:xfrm rot="0">
            <a:off x="635000" y="2959100"/>
            <a:ext cx="23114000" cy="1450975"/>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共享</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时的竞争情况统计</a:t>
            </a:r>
          </a:p>
        </p:txBody>
      </p:sp>
      <p:sp>
        <p:nvSpPr>
          <p:cNvPr id="1048693"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94"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695" name=""/>
          <p:cNvSpPr txBox="1"/>
          <p:nvPr/>
        </p:nvSpPr>
        <p:spPr>
          <a:xfrm rot="0">
            <a:off x="10679112" y="7721600"/>
            <a:ext cx="8651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Y</a:t>
            </a:r>
          </a:p>
        </p:txBody>
      </p:sp>
      <p:sp>
        <p:nvSpPr>
          <p:cNvPr id="1048696" name=""/>
          <p:cNvSpPr txBox="1"/>
          <p:nvPr/>
        </p:nvSpPr>
        <p:spPr>
          <a:xfrm rot="0">
            <a:off x="13200062" y="9090025"/>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N</a:t>
            </a:r>
          </a:p>
        </p:txBody>
      </p:sp>
      <p:sp>
        <p:nvSpPr>
          <p:cNvPr id="1048697" name=""/>
          <p:cNvSpPr/>
          <p:nvPr/>
        </p:nvSpPr>
        <p:spPr>
          <a:xfrm rot="0">
            <a:off x="18313400" y="2195512"/>
            <a:ext cx="2519362" cy="9906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任务被唤醒，开始等待调度</a:t>
            </a:r>
          </a:p>
        </p:txBody>
      </p:sp>
      <p:sp>
        <p:nvSpPr>
          <p:cNvPr id="1048698" name=""/>
          <p:cNvSpPr/>
          <p:nvPr/>
        </p:nvSpPr>
        <p:spPr>
          <a:xfrm rot="0">
            <a:off x="18313400" y="5953918"/>
            <a:ext cx="2519362" cy="9906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任务结束等待，准备上</a:t>
            </a:r>
            <a:r>
              <a:rPr altLang="zh-CN" lang="en-US"/>
              <a:t>CPU</a:t>
            </a:r>
          </a:p>
        </p:txBody>
      </p:sp>
      <p:sp>
        <p:nvSpPr>
          <p:cNvPr id="1048699" name=""/>
          <p:cNvSpPr/>
          <p:nvPr/>
        </p:nvSpPr>
        <p:spPr>
          <a:xfrm rot="0">
            <a:off x="18313400" y="3715543"/>
            <a:ext cx="2519362" cy="1435101"/>
          </a:xfrm>
          <a:prstGeom prst="flowChartProcess"/>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记录任务所在</a:t>
            </a:r>
            <a:r>
              <a:rPr altLang="zh-CN" lang="en-US"/>
              <a:t>CFS</a:t>
            </a:r>
            <a:r>
              <a:rPr altLang="en-US" lang="zh-CN"/>
              <a:t>队列的调度等待时间</a:t>
            </a:r>
            <a:r>
              <a:rPr altLang="zh-CN" lang="en-US"/>
              <a:t>X</a:t>
            </a:r>
          </a:p>
        </p:txBody>
      </p:sp>
      <p:sp>
        <p:nvSpPr>
          <p:cNvPr id="1048700" name=""/>
          <p:cNvSpPr/>
          <p:nvPr/>
        </p:nvSpPr>
        <p:spPr>
          <a:xfrm rot="0">
            <a:off x="18313400" y="7676355"/>
            <a:ext cx="2519362" cy="1435101"/>
          </a:xfrm>
          <a:prstGeom prst="flowChartProcess"/>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记录任务所在</a:t>
            </a:r>
            <a:r>
              <a:rPr altLang="zh-CN" lang="en-US"/>
              <a:t>CFS</a:t>
            </a:r>
            <a:r>
              <a:rPr altLang="en-US" lang="zh-CN"/>
              <a:t>队列的调度等待时间</a:t>
            </a:r>
            <a:r>
              <a:rPr altLang="zh-CN" lang="en-US"/>
              <a:t>Y</a:t>
            </a:r>
          </a:p>
        </p:txBody>
      </p:sp>
      <p:sp>
        <p:nvSpPr>
          <p:cNvPr id="1048701" name=""/>
          <p:cNvSpPr/>
          <p:nvPr/>
        </p:nvSpPr>
        <p:spPr>
          <a:xfrm rot="0">
            <a:off x="11255375" y="7866062"/>
            <a:ext cx="3529012" cy="1120775"/>
          </a:xfrm>
          <a:prstGeom prst="flowChartDecision"/>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Y == X</a:t>
            </a:r>
          </a:p>
        </p:txBody>
      </p:sp>
      <p:sp>
        <p:nvSpPr>
          <p:cNvPr id="1048702" name=""/>
          <p:cNvSpPr/>
          <p:nvPr/>
        </p:nvSpPr>
        <p:spPr>
          <a:xfrm rot="0">
            <a:off x="11328400" y="10633544"/>
            <a:ext cx="3393918" cy="2029473"/>
          </a:xfrm>
          <a:prstGeom prst="flowChartTerminator"/>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计入任务所在</a:t>
            </a:r>
            <a:r>
              <a:rPr altLang="zh-CN" lang="en-US"/>
              <a:t>cgroup</a:t>
            </a:r>
            <a:r>
              <a:rPr altLang="en-US" lang="zh-CN"/>
              <a:t>的</a:t>
            </a:r>
            <a:r>
              <a:rPr altLang="zh-CN" lang="en-US"/>
              <a:t>CPU</a:t>
            </a:r>
            <a:r>
              <a:rPr altLang="en-US" lang="zh-CN"/>
              <a:t>被抢占时间</a:t>
            </a:r>
          </a:p>
        </p:txBody>
      </p:sp>
      <p:sp>
        <p:nvSpPr>
          <p:cNvPr id="1048703" name=""/>
          <p:cNvSpPr/>
          <p:nvPr/>
        </p:nvSpPr>
        <p:spPr>
          <a:xfrm rot="0">
            <a:off x="5567362" y="7742681"/>
            <a:ext cx="3393918" cy="1400875"/>
          </a:xfrm>
          <a:prstGeom prst="flowChartTerminator"/>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任务所在</a:t>
            </a:r>
            <a:r>
              <a:rPr altLang="zh-CN" lang="en-US"/>
              <a:t>cgroup</a:t>
            </a:r>
            <a:r>
              <a:rPr altLang="en-US" lang="zh-CN"/>
              <a:t>未被抢占</a:t>
            </a:r>
            <a:r>
              <a:rPr altLang="zh-CN" lang="en-US"/>
              <a:t>CPU</a:t>
            </a:r>
          </a:p>
        </p:txBody>
      </p:sp>
      <p:cxnSp>
        <p:nvCxnSpPr>
          <p:cNvPr id="3145740" name=""/>
          <p:cNvCxnSpPr>
            <a:cxnSpLocks/>
          </p:cNvCxnSpPr>
          <p:nvPr/>
        </p:nvCxnSpPr>
        <p:spPr>
          <a:xfrm rot="0">
            <a:off x="19572288" y="3203575"/>
            <a:ext cx="0" cy="485775"/>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1" name=""/>
          <p:cNvCxnSpPr>
            <a:cxnSpLocks/>
          </p:cNvCxnSpPr>
          <p:nvPr/>
        </p:nvCxnSpPr>
        <p:spPr>
          <a:xfrm rot="0">
            <a:off x="19572288" y="5176837"/>
            <a:ext cx="0" cy="528637"/>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2" name=""/>
          <p:cNvCxnSpPr>
            <a:cxnSpLocks/>
          </p:cNvCxnSpPr>
          <p:nvPr/>
        </p:nvCxnSpPr>
        <p:spPr>
          <a:xfrm rot="0">
            <a:off x="19572288" y="7192962"/>
            <a:ext cx="1587" cy="457200"/>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3" name=""/>
          <p:cNvCxnSpPr>
            <a:cxnSpLocks/>
          </p:cNvCxnSpPr>
          <p:nvPr/>
        </p:nvCxnSpPr>
        <p:spPr>
          <a:xfrm rot="0" flipH="1">
            <a:off x="14784388" y="8394700"/>
            <a:ext cx="3529012" cy="31750"/>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4" name=""/>
          <p:cNvCxnSpPr>
            <a:cxnSpLocks/>
          </p:cNvCxnSpPr>
          <p:nvPr/>
        </p:nvCxnSpPr>
        <p:spPr>
          <a:xfrm rot="0">
            <a:off x="13020675" y="8986838"/>
            <a:ext cx="0" cy="1616075"/>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5" name=""/>
          <p:cNvCxnSpPr>
            <a:cxnSpLocks/>
          </p:cNvCxnSpPr>
          <p:nvPr/>
        </p:nvCxnSpPr>
        <p:spPr>
          <a:xfrm rot="0" flipH="1">
            <a:off x="8951912" y="8426450"/>
            <a:ext cx="2303462" cy="17462"/>
          </a:xfrm>
          <a:prstGeom prst="straightConnector1"/>
          <a:solidFill>
            <a:srgbClr val="232323"/>
          </a:solidFill>
          <a:ln w="25400" cap="flat" cmpd="sng">
            <a:solidFill>
              <a:srgbClr val="000000">
                <a:alpha val="100000"/>
              </a:srgbClr>
            </a:solidFill>
            <a:prstDash val="solid"/>
            <a:miter/>
            <a:tailEnd type="arrow" w="med" len="med"/>
          </a:ln>
        </p:spPr>
      </p:cxn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93" name=""/>
        <p:cNvGrpSpPr/>
        <p:nvPr/>
      </p:nvGrpSpPr>
      <p:grpSpPr>
        <a:xfrm rot="0">
          <a:off x="0" y="0"/>
          <a:ext cx="0" cy="0"/>
          <a:chOff x="0" y="0"/>
          <a:chExt cx="0" cy="0"/>
        </a:xfrm>
      </p:grpSpPr>
      <p:sp>
        <p:nvSpPr>
          <p:cNvPr id="1048704" name=""/>
          <p:cNvSpPr txBox="1"/>
          <p:nvPr/>
        </p:nvSpPr>
        <p:spPr>
          <a:xfrm rot="0">
            <a:off x="635000" y="2959100"/>
            <a:ext cx="23114000" cy="1450975"/>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共享</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时的线程数控制手段</a:t>
            </a:r>
          </a:p>
        </p:txBody>
      </p:sp>
      <p:sp>
        <p:nvSpPr>
          <p:cNvPr id="1048705"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706"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707" name=""/>
          <p:cNvSpPr txBox="1"/>
          <p:nvPr/>
        </p:nvSpPr>
        <p:spPr>
          <a:xfrm rot="0">
            <a:off x="10679112" y="7721600"/>
            <a:ext cx="8651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N</a:t>
            </a:r>
          </a:p>
        </p:txBody>
      </p:sp>
      <p:sp>
        <p:nvSpPr>
          <p:cNvPr id="1048708" name=""/>
          <p:cNvSpPr txBox="1"/>
          <p:nvPr/>
        </p:nvSpPr>
        <p:spPr>
          <a:xfrm rot="0">
            <a:off x="13200062" y="9090025"/>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N</a:t>
            </a:r>
          </a:p>
        </p:txBody>
      </p:sp>
      <p:sp>
        <p:nvSpPr>
          <p:cNvPr id="1048709" name=""/>
          <p:cNvSpPr/>
          <p:nvPr/>
        </p:nvSpPr>
        <p:spPr>
          <a:xfrm rot="0">
            <a:off x="11687175" y="4859337"/>
            <a:ext cx="2663825" cy="9906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任务读取</a:t>
            </a:r>
          </a:p>
          <a:p>
            <a:pPr algn="ctr" eaLnBrk="1" latinLnBrk="1" lvl="0"/>
            <a:r>
              <a:rPr altLang="zh-CN" lang="en-US"/>
              <a:t>/proc/cpuinfo</a:t>
            </a:r>
          </a:p>
        </p:txBody>
      </p:sp>
      <p:sp>
        <p:nvSpPr>
          <p:cNvPr id="1048710" name=""/>
          <p:cNvSpPr/>
          <p:nvPr/>
        </p:nvSpPr>
        <p:spPr>
          <a:xfrm rot="0">
            <a:off x="11255375" y="6991349"/>
            <a:ext cx="3529012" cy="2870201"/>
          </a:xfrm>
          <a:prstGeom prst="flowChartDecision"/>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任务需要控制线程数？</a:t>
            </a:r>
          </a:p>
        </p:txBody>
      </p:sp>
      <p:sp>
        <p:nvSpPr>
          <p:cNvPr id="1048711" name=""/>
          <p:cNvSpPr/>
          <p:nvPr/>
        </p:nvSpPr>
        <p:spPr>
          <a:xfrm rot="0">
            <a:off x="11328400" y="10947843"/>
            <a:ext cx="3393918" cy="1400875"/>
          </a:xfrm>
          <a:prstGeom prst="flowChartTerminator"/>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返回预设的虚假数据</a:t>
            </a:r>
          </a:p>
        </p:txBody>
      </p:sp>
      <p:sp>
        <p:nvSpPr>
          <p:cNvPr id="1048712" name=""/>
          <p:cNvSpPr/>
          <p:nvPr/>
        </p:nvSpPr>
        <p:spPr>
          <a:xfrm rot="0">
            <a:off x="5567362" y="8047037"/>
            <a:ext cx="3384550" cy="793750"/>
          </a:xfrm>
          <a:prstGeom prst="flowChartTerminator"/>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返回真实数据</a:t>
            </a:r>
          </a:p>
        </p:txBody>
      </p:sp>
      <p:cxnSp>
        <p:nvCxnSpPr>
          <p:cNvPr id="3145746" name=""/>
          <p:cNvCxnSpPr>
            <a:cxnSpLocks/>
          </p:cNvCxnSpPr>
          <p:nvPr/>
        </p:nvCxnSpPr>
        <p:spPr>
          <a:xfrm rot="0">
            <a:off x="13019088" y="5867400"/>
            <a:ext cx="1587" cy="1081087"/>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7" name=""/>
          <p:cNvCxnSpPr>
            <a:cxnSpLocks/>
          </p:cNvCxnSpPr>
          <p:nvPr/>
        </p:nvCxnSpPr>
        <p:spPr>
          <a:xfrm rot="0">
            <a:off x="13020675" y="9904412"/>
            <a:ext cx="0" cy="1022350"/>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48" name=""/>
          <p:cNvCxnSpPr>
            <a:cxnSpLocks/>
          </p:cNvCxnSpPr>
          <p:nvPr/>
        </p:nvCxnSpPr>
        <p:spPr>
          <a:xfrm rot="0" flipH="1">
            <a:off x="8951912" y="8426450"/>
            <a:ext cx="2303462" cy="17462"/>
          </a:xfrm>
          <a:prstGeom prst="straightConnector1"/>
          <a:solidFill>
            <a:srgbClr val="232323"/>
          </a:solidFill>
          <a:ln w="25400" cap="flat" cmpd="sng">
            <a:solidFill>
              <a:srgbClr val="000000">
                <a:alpha val="100000"/>
              </a:srgbClr>
            </a:solidFill>
            <a:prstDash val="solid"/>
            <a:miter/>
            <a:tailEnd type="arrow" w="med" len="med"/>
          </a:ln>
        </p:spPr>
      </p:cxnSp>
      <p:sp>
        <p:nvSpPr>
          <p:cNvPr id="1048713" name=""/>
          <p:cNvSpPr txBox="1"/>
          <p:nvPr/>
        </p:nvSpPr>
        <p:spPr>
          <a:xfrm rot="0">
            <a:off x="13200062" y="9737725"/>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Y</a:t>
            </a:r>
          </a:p>
        </p:txBody>
      </p:sp>
      <p:sp>
        <p:nvSpPr>
          <p:cNvPr id="1048714" name=""/>
          <p:cNvSpPr/>
          <p:nvPr/>
        </p:nvSpPr>
        <p:spPr>
          <a:xfrm rot="0">
            <a:off x="16295688" y="4493418"/>
            <a:ext cx="2520950" cy="14351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任务调用</a:t>
            </a:r>
            <a:r>
              <a:rPr altLang="zh-CN" lang="en-US"/>
              <a:t>sysconf</a:t>
            </a:r>
            <a:r>
              <a:rPr altLang="en-US" lang="zh-CN"/>
              <a:t>获取</a:t>
            </a:r>
            <a:r>
              <a:rPr altLang="zh-CN" lang="en-US"/>
              <a:t>CPU</a:t>
            </a:r>
            <a:r>
              <a:rPr altLang="en-US" lang="zh-CN"/>
              <a:t>数量</a:t>
            </a:r>
          </a:p>
        </p:txBody>
      </p:sp>
      <p:cxnSp>
        <p:nvCxnSpPr>
          <p:cNvPr id="3145749" name=""/>
          <p:cNvCxnSpPr>
            <a:cxnSpLocks/>
          </p:cNvCxnSpPr>
          <p:nvPr/>
        </p:nvCxnSpPr>
        <p:spPr>
          <a:xfrm rot="5400000">
            <a:off x="14934407" y="5804693"/>
            <a:ext cx="2471737" cy="2771775"/>
          </a:xfrm>
          <a:prstGeom prst="bentConnector2"/>
          <a:solidFill>
            <a:srgbClr val="232323"/>
          </a:solidFill>
          <a:ln w="25400" cap="flat" cmpd="sng">
            <a:solidFill>
              <a:srgbClr val="000000">
                <a:alpha val="100000"/>
              </a:srgbClr>
            </a:solidFill>
            <a:prstDash val="solid"/>
            <a:round/>
            <a:tailEnd type="arrow" w="med" len="med"/>
          </a:ln>
        </p:spPr>
      </p:cxnSp>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94" name=""/>
        <p:cNvGrpSpPr/>
        <p:nvPr/>
      </p:nvGrpSpPr>
      <p:grpSpPr>
        <a:xfrm rot="0">
          <a:off x="0" y="0"/>
          <a:ext cx="0" cy="0"/>
          <a:chOff x="0" y="0"/>
          <a:chExt cx="0" cy="0"/>
        </a:xfrm>
      </p:grpSpPr>
      <p:sp>
        <p:nvSpPr>
          <p:cNvPr id="1048715"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隔离性能的好坏对业务的影响最为直接，很大程度上决定了能够部署的业务种类和数量。</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共享</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的隔离方式是提升单机</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利用率的关键，而绑定方式对实时性要求高的业务仍然是必须的，是否能在应用无感知的前提下在两个方式之间进行切换，是一个很大的挑战。</a:t>
            </a:r>
          </a:p>
        </p:txBody>
      </p:sp>
      <p:sp>
        <p:nvSpPr>
          <p:cNvPr id="1048716"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717"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95" name=""/>
        <p:cNvGrpSpPr/>
        <p:nvPr/>
      </p:nvGrpSpPr>
      <p:grpSpPr>
        <a:xfrm rot="0">
          <a:off x="0" y="0"/>
          <a:ext cx="0" cy="0"/>
          <a:chOff x="0" y="0"/>
          <a:chExt cx="0" cy="0"/>
        </a:xfrm>
      </p:grpSpPr>
      <p:pic>
        <p:nvPicPr>
          <p:cNvPr id="2097162" name=""/>
          <p:cNvPicPr>
            <a:picLocks/>
          </p:cNvPicPr>
          <p:nvPr>
            <p:ph type="title" sz="full" idx="0"/>
          </p:nvPr>
        </p:nvPicPr>
        <p:blipFill>
          <a:blip xmlns:r="http://schemas.openxmlformats.org/officeDocument/2006/relationships" r:embed="rId1"/>
          <a:srcRect l="0" t="0" r="0" b="0"/>
          <a:stretch>
            <a:fillRect/>
          </a:stretch>
        </p:blipFill>
        <p:spPr>
          <a:xfrm rot="0">
            <a:off x="1657350" y="3413125"/>
            <a:ext cx="21037550" cy="7358062"/>
          </a:xfrm>
          <a:prstGeom prst="rect"/>
          <a:noFill/>
          <a:ln>
            <a:noFill/>
          </a:ln>
        </p:spPr>
      </p:pic>
      <p:pic>
        <p:nvPicPr>
          <p:cNvPr id="2097163" name="" descr="未标题-1-07.png"/>
          <p:cNvPicPr>
            <a:picLocks/>
          </p:cNvPicPr>
          <p:nvPr/>
        </p:nvPicPr>
        <p:blipFill>
          <a:blip xmlns:r="http://schemas.openxmlformats.org/officeDocument/2006/relationships" r:embed="rId2"/>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96" name=""/>
        <p:cNvGrpSpPr/>
        <p:nvPr/>
      </p:nvGrpSpPr>
      <p:grpSpPr>
        <a:xfrm rot="0">
          <a:off x="0" y="0"/>
          <a:ext cx="0" cy="0"/>
          <a:chOff x="0" y="0"/>
          <a:chExt cx="0" cy="0"/>
        </a:xfrm>
      </p:grpSpPr>
      <p:sp>
        <p:nvSpPr>
          <p:cNvPr id="1048718" name=""/>
          <p:cNvSpPr txBox="1"/>
          <p:nvPr/>
        </p:nvSpPr>
        <p:spPr>
          <a:xfrm rot="0">
            <a:off x="635000" y="2959100"/>
            <a:ext cx="23114000" cy="1522412"/>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内存使用量限制</a:t>
            </a:r>
          </a:p>
        </p:txBody>
      </p:sp>
      <p:sp>
        <p:nvSpPr>
          <p:cNvPr id="1048719"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内存隔离</a:t>
            </a:r>
          </a:p>
        </p:txBody>
      </p:sp>
      <p:sp>
        <p:nvSpPr>
          <p:cNvPr id="1048720"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721" name=""/>
          <p:cNvSpPr/>
          <p:nvPr/>
        </p:nvSpPr>
        <p:spPr>
          <a:xfrm rot="0">
            <a:off x="3479800" y="1162764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722" name=""/>
          <p:cNvSpPr/>
          <p:nvPr/>
        </p:nvSpPr>
        <p:spPr>
          <a:xfrm rot="0">
            <a:off x="3622675" y="1057910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10G</a:t>
            </a:r>
          </a:p>
        </p:txBody>
      </p:sp>
      <p:sp>
        <p:nvSpPr>
          <p:cNvPr id="1048723" name=""/>
          <p:cNvSpPr txBox="1"/>
          <p:nvPr/>
        </p:nvSpPr>
        <p:spPr>
          <a:xfrm rot="0">
            <a:off x="3983037" y="9161462"/>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D</a:t>
            </a:r>
          </a:p>
        </p:txBody>
      </p:sp>
      <p:sp>
        <p:nvSpPr>
          <p:cNvPr id="1048724" name=""/>
          <p:cNvSpPr/>
          <p:nvPr/>
        </p:nvSpPr>
        <p:spPr>
          <a:xfrm rot="0">
            <a:off x="2903537" y="9882188"/>
            <a:ext cx="4032250" cy="3024187"/>
          </a:xfrm>
          <a:prstGeom prst="roundRect"/>
          <a:no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25" name=""/>
          <p:cNvSpPr/>
          <p:nvPr/>
        </p:nvSpPr>
        <p:spPr>
          <a:xfrm rot="0">
            <a:off x="9744075" y="11699874"/>
            <a:ext cx="2808287" cy="546101"/>
          </a:xfrm>
          <a:custGeom>
            <a:avLst/>
            <a:gdLst>
              <a:gd name="l" fmla="*/ 0 w 2808288"/>
              <a:gd name="t" fmla="*/ 0 h 581025"/>
              <a:gd name="r" fmla="*/ 2808288 w 2808288"/>
              <a:gd name="b" fmla="*/ 581025 h 581025"/>
            </a:gdLst>
            <a:ahLst/>
            <a:rect l="l" t="t" r="r" b="b"/>
            <a:pathLst>
              <a:path w="2808288" h="581025">
                <a:moveTo>
                  <a:pt x="0" y="581025"/>
                </a:moveTo>
                <a:lnTo>
                  <a:pt x="145256" y="0"/>
                </a:lnTo>
                <a:lnTo>
                  <a:pt x="2663032" y="0"/>
                </a:lnTo>
                <a:lnTo>
                  <a:pt x="2808288"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726" name=""/>
          <p:cNvSpPr/>
          <p:nvPr/>
        </p:nvSpPr>
        <p:spPr>
          <a:xfrm rot="0">
            <a:off x="9888538" y="10650538"/>
            <a:ext cx="2519362"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727" name=""/>
          <p:cNvSpPr txBox="1"/>
          <p:nvPr/>
        </p:nvSpPr>
        <p:spPr>
          <a:xfrm rot="0">
            <a:off x="10175875" y="9234488"/>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E</a:t>
            </a:r>
          </a:p>
        </p:txBody>
      </p:sp>
      <p:sp>
        <p:nvSpPr>
          <p:cNvPr id="1048728" name=""/>
          <p:cNvSpPr/>
          <p:nvPr/>
        </p:nvSpPr>
        <p:spPr>
          <a:xfrm rot="0">
            <a:off x="9167812" y="9953625"/>
            <a:ext cx="4032250" cy="3025775"/>
          </a:xfrm>
          <a:prstGeom prst="roundRect"/>
          <a:no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29" name=""/>
          <p:cNvSpPr/>
          <p:nvPr/>
        </p:nvSpPr>
        <p:spPr>
          <a:xfrm rot="0">
            <a:off x="16584612" y="11699874"/>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sp>
        <p:nvSpPr>
          <p:cNvPr id="1048730" name=""/>
          <p:cNvSpPr/>
          <p:nvPr/>
        </p:nvSpPr>
        <p:spPr>
          <a:xfrm rot="0">
            <a:off x="16729075" y="10650538"/>
            <a:ext cx="2519362"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731" name=""/>
          <p:cNvSpPr txBox="1"/>
          <p:nvPr/>
        </p:nvSpPr>
        <p:spPr>
          <a:xfrm rot="0">
            <a:off x="17087850" y="9234488"/>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F</a:t>
            </a:r>
          </a:p>
        </p:txBody>
      </p:sp>
      <p:sp>
        <p:nvSpPr>
          <p:cNvPr id="1048732" name=""/>
          <p:cNvSpPr/>
          <p:nvPr/>
        </p:nvSpPr>
        <p:spPr>
          <a:xfrm rot="0">
            <a:off x="16008350" y="9953625"/>
            <a:ext cx="4032250" cy="3025775"/>
          </a:xfrm>
          <a:prstGeom prst="roundRect"/>
          <a:no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33" name=""/>
          <p:cNvSpPr txBox="1"/>
          <p:nvPr/>
        </p:nvSpPr>
        <p:spPr>
          <a:xfrm rot="0">
            <a:off x="13344525" y="1889125"/>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A</a:t>
            </a:r>
          </a:p>
        </p:txBody>
      </p:sp>
      <p:sp>
        <p:nvSpPr>
          <p:cNvPr id="1048734" name=""/>
          <p:cNvSpPr/>
          <p:nvPr/>
        </p:nvSpPr>
        <p:spPr>
          <a:xfrm rot="0">
            <a:off x="12120562" y="2609850"/>
            <a:ext cx="4341812"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35" name=""/>
          <p:cNvSpPr/>
          <p:nvPr/>
        </p:nvSpPr>
        <p:spPr>
          <a:xfrm rot="0">
            <a:off x="13055600" y="314325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50G</a:t>
            </a:r>
          </a:p>
        </p:txBody>
      </p:sp>
      <p:sp>
        <p:nvSpPr>
          <p:cNvPr id="1048736" name=""/>
          <p:cNvSpPr txBox="1"/>
          <p:nvPr/>
        </p:nvSpPr>
        <p:spPr>
          <a:xfrm rot="0">
            <a:off x="10104438" y="4986337"/>
            <a:ext cx="21590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B</a:t>
            </a:r>
          </a:p>
        </p:txBody>
      </p:sp>
      <p:sp>
        <p:nvSpPr>
          <p:cNvPr id="1048737" name=""/>
          <p:cNvSpPr/>
          <p:nvPr/>
        </p:nvSpPr>
        <p:spPr>
          <a:xfrm rot="0">
            <a:off x="8878888" y="5705475"/>
            <a:ext cx="4343400"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38" name=""/>
          <p:cNvSpPr/>
          <p:nvPr/>
        </p:nvSpPr>
        <p:spPr>
          <a:xfrm rot="0">
            <a:off x="9815512" y="6239668"/>
            <a:ext cx="2520950" cy="546101"/>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739" name=""/>
          <p:cNvSpPr txBox="1"/>
          <p:nvPr/>
        </p:nvSpPr>
        <p:spPr>
          <a:xfrm rot="0">
            <a:off x="16729075" y="5057775"/>
            <a:ext cx="21590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C</a:t>
            </a:r>
          </a:p>
        </p:txBody>
      </p:sp>
      <p:sp>
        <p:nvSpPr>
          <p:cNvPr id="1048740" name=""/>
          <p:cNvSpPr/>
          <p:nvPr/>
        </p:nvSpPr>
        <p:spPr>
          <a:xfrm rot="0">
            <a:off x="15505112" y="5778500"/>
            <a:ext cx="4341812"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41" name=""/>
          <p:cNvSpPr/>
          <p:nvPr/>
        </p:nvSpPr>
        <p:spPr>
          <a:xfrm rot="0">
            <a:off x="16440150" y="631190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30G</a:t>
            </a:r>
          </a:p>
        </p:txBody>
      </p:sp>
      <p:cxnSp>
        <p:nvCxnSpPr>
          <p:cNvPr id="3145750" name=""/>
          <p:cNvCxnSpPr>
            <a:cxnSpLocks/>
          </p:cNvCxnSpPr>
          <p:nvPr/>
        </p:nvCxnSpPr>
        <p:spPr>
          <a:xfrm rot="0" flipV="1">
            <a:off x="5062537" y="7505700"/>
            <a:ext cx="5988050" cy="1655762"/>
          </a:xfrm>
          <a:prstGeom prst="straightConnector1"/>
          <a:solidFill>
            <a:srgbClr val="232323"/>
          </a:solidFill>
          <a:ln w="25400" cap="flat" cmpd="sng">
            <a:solidFill>
              <a:srgbClr val="FFFFFF">
                <a:alpha val="100000"/>
              </a:srgbClr>
            </a:solidFill>
            <a:prstDash val="solid"/>
            <a:miter/>
            <a:tailEnd type="arrow" w="med" len="med"/>
          </a:ln>
        </p:spPr>
      </p:cxnSp>
      <p:cxnSp>
        <p:nvCxnSpPr>
          <p:cNvPr id="3145751" name=""/>
          <p:cNvCxnSpPr>
            <a:cxnSpLocks/>
          </p:cNvCxnSpPr>
          <p:nvPr/>
        </p:nvCxnSpPr>
        <p:spPr>
          <a:xfrm rot="0" flipV="1">
            <a:off x="11050588" y="4481512"/>
            <a:ext cx="3228975" cy="1223962"/>
          </a:xfrm>
          <a:prstGeom prst="line"/>
          <a:solidFill>
            <a:srgbClr val="232323"/>
          </a:solidFill>
          <a:ln w="25400" cap="flat" cmpd="sng">
            <a:solidFill>
              <a:srgbClr val="000000">
                <a:alpha val="100000"/>
              </a:srgbClr>
            </a:solidFill>
            <a:prstDash val="solid"/>
            <a:miter/>
          </a:ln>
        </p:spPr>
      </p:cxnSp>
      <p:cxnSp>
        <p:nvCxnSpPr>
          <p:cNvPr id="3145752" name=""/>
          <p:cNvCxnSpPr>
            <a:cxnSpLocks/>
          </p:cNvCxnSpPr>
          <p:nvPr/>
        </p:nvCxnSpPr>
        <p:spPr>
          <a:xfrm rot="0">
            <a:off x="14352588" y="4481512"/>
            <a:ext cx="3322637" cy="1296987"/>
          </a:xfrm>
          <a:prstGeom prst="line"/>
          <a:solidFill>
            <a:srgbClr val="232323"/>
          </a:solidFill>
          <a:ln w="25400" cap="flat" cmpd="sng">
            <a:solidFill>
              <a:srgbClr val="000000">
                <a:alpha val="100000"/>
              </a:srgbClr>
            </a:solidFill>
            <a:prstDash val="solid"/>
            <a:miter/>
          </a:ln>
        </p:spPr>
      </p:cxnSp>
      <p:cxnSp>
        <p:nvCxnSpPr>
          <p:cNvPr id="3145753" name=""/>
          <p:cNvCxnSpPr>
            <a:cxnSpLocks/>
          </p:cNvCxnSpPr>
          <p:nvPr/>
        </p:nvCxnSpPr>
        <p:spPr>
          <a:xfrm rot="0" flipV="1">
            <a:off x="4919662" y="7505700"/>
            <a:ext cx="6130925" cy="2376487"/>
          </a:xfrm>
          <a:prstGeom prst="line"/>
          <a:solidFill>
            <a:srgbClr val="232323"/>
          </a:solidFill>
          <a:ln w="25400" cap="flat" cmpd="sng">
            <a:solidFill>
              <a:srgbClr val="000000">
                <a:alpha val="100000"/>
              </a:srgbClr>
            </a:solidFill>
            <a:prstDash val="solid"/>
            <a:miter/>
          </a:ln>
        </p:spPr>
      </p:cxnSp>
      <p:cxnSp>
        <p:nvCxnSpPr>
          <p:cNvPr id="3145754" name=""/>
          <p:cNvCxnSpPr>
            <a:cxnSpLocks/>
          </p:cNvCxnSpPr>
          <p:nvPr/>
        </p:nvCxnSpPr>
        <p:spPr>
          <a:xfrm rot="0" flipH="1" flipV="1">
            <a:off x="11050588" y="7505700"/>
            <a:ext cx="133350" cy="2447925"/>
          </a:xfrm>
          <a:prstGeom prst="line"/>
          <a:solidFill>
            <a:srgbClr val="232323"/>
          </a:solidFill>
          <a:ln w="25400" cap="flat" cmpd="sng">
            <a:solidFill>
              <a:srgbClr val="000000">
                <a:alpha val="100000"/>
              </a:srgbClr>
            </a:solidFill>
            <a:prstDash val="solid"/>
            <a:miter/>
          </a:ln>
        </p:spPr>
      </p:cxnSp>
      <p:cxnSp>
        <p:nvCxnSpPr>
          <p:cNvPr id="3145755" name=""/>
          <p:cNvCxnSpPr>
            <a:cxnSpLocks/>
          </p:cNvCxnSpPr>
          <p:nvPr/>
        </p:nvCxnSpPr>
        <p:spPr>
          <a:xfrm rot="0" flipH="1" flipV="1">
            <a:off x="17675224" y="7578725"/>
            <a:ext cx="349250" cy="2374900"/>
          </a:xfrm>
          <a:prstGeom prst="line"/>
          <a:solidFill>
            <a:srgbClr val="232323"/>
          </a:solidFill>
          <a:ln w="25400" cap="flat" cmpd="sng">
            <a:solidFill>
              <a:srgbClr val="000000">
                <a:alpha val="100000"/>
              </a:srgbClr>
            </a:solidFill>
            <a:prstDash val="solid"/>
            <a:miter/>
          </a:ln>
        </p:spPr>
      </p:cxn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97" name=""/>
        <p:cNvGrpSpPr/>
        <p:nvPr/>
      </p:nvGrpSpPr>
      <p:grpSpPr>
        <a:xfrm rot="0">
          <a:off x="0" y="0"/>
          <a:ext cx="0" cy="0"/>
          <a:chOff x="0" y="0"/>
          <a:chExt cx="0" cy="0"/>
        </a:xfrm>
      </p:grpSpPr>
      <p:sp>
        <p:nvSpPr>
          <p:cNvPr id="1048742"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面临的问题</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尽管</a:t>
            </a:r>
            <a:r>
              <a:rPr altLang="zh-CN" b="0" sz="4000" lang="en-US">
                <a:solidFill>
                  <a:srgbClr val="000000"/>
                </a:solidFill>
                <a:latin typeface="Microsoft YaHei" pitchFamily="0" charset="-122"/>
                <a:ea typeface="Microsoft YaHei" pitchFamily="0" charset="-122"/>
                <a:sym typeface="PingFang SC Regular" pitchFamily="6" charset="-122"/>
              </a:rPr>
              <a:t>memory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提供了内存使用量的限制手段，整机内存回收却无法满足容器内的水位需求</a:t>
            </a:r>
            <a:r>
              <a:rPr altLang="zh-CN" b="0" sz="4000" lang="zh-CN">
                <a:solidFill>
                  <a:srgbClr val="000000"/>
                </a:solidFill>
                <a:latin typeface="Microsoft YaHei" pitchFamily="0" charset="-122"/>
                <a:ea typeface="Microsoft YaHei" pitchFamily="0" charset="-122"/>
                <a:sym typeface="PingFang SC Regular" pitchFamily="6" charset="-122"/>
              </a:rPr>
              <a:t>，</a:t>
            </a:r>
            <a:r>
              <a:rPr altLang="en-US" b="0" sz="4000" lang="zh-CN">
                <a:solidFill>
                  <a:srgbClr val="000000"/>
                </a:solidFill>
                <a:latin typeface="Microsoft YaHei" pitchFamily="0" charset="-122"/>
                <a:ea typeface="Microsoft YaHei" pitchFamily="0" charset="-122"/>
                <a:sym typeface="PingFang SC Regular" pitchFamily="6" charset="-122"/>
              </a:rPr>
              <a:t>在不触发</a:t>
            </a:r>
            <a:r>
              <a:rPr altLang="zh-CN" b="0" sz="4000" lang="en-US">
                <a:solidFill>
                  <a:srgbClr val="000000"/>
                </a:solidFill>
                <a:latin typeface="Microsoft YaHei" pitchFamily="0" charset="-122"/>
                <a:ea typeface="Microsoft YaHei" pitchFamily="0" charset="-122"/>
                <a:sym typeface="PingFang SC Regular" pitchFamily="6" charset="-122"/>
              </a:rPr>
              <a:t>kswapd</a:t>
            </a:r>
            <a:r>
              <a:rPr altLang="en-US" b="0" sz="4000" lang="zh-CN">
                <a:solidFill>
                  <a:srgbClr val="000000"/>
                </a:solidFill>
                <a:latin typeface="Microsoft YaHei" pitchFamily="0" charset="-122"/>
                <a:ea typeface="Microsoft YaHei" pitchFamily="0" charset="-122"/>
                <a:sym typeface="PingFang SC Regular" pitchFamily="6" charset="-122"/>
              </a:rPr>
              <a:t>的情况下，单个容器内可能已经由于缓存过多而导致应用频繁进行直接内存回收，产生性能毛刺。</a:t>
            </a:r>
          </a:p>
        </p:txBody>
      </p:sp>
      <p:sp>
        <p:nvSpPr>
          <p:cNvPr id="1048743"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内存隔离</a:t>
            </a:r>
          </a:p>
        </p:txBody>
      </p:sp>
      <p:sp>
        <p:nvSpPr>
          <p:cNvPr id="1048744"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75" name=""/>
        <p:cNvGrpSpPr/>
        <p:nvPr/>
      </p:nvGrpSpPr>
      <p:grpSpPr>
        <a:xfrm rot="0">
          <a:off x="0" y="0"/>
          <a:ext cx="0" cy="0"/>
          <a:chOff x="0" y="0"/>
          <a:chExt cx="0" cy="0"/>
        </a:xfrm>
      </p:grpSpPr>
      <p:sp>
        <p:nvSpPr>
          <p:cNvPr id="1048587"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indent="-635000" latinLnBrk="1" lvl="0" marL="635000">
              <a:buSzPct val="80000"/>
              <a:buFontTx/>
              <a:buChar char="•"/>
            </a:pPr>
            <a:r>
              <a:rPr altLang="en-US" b="0" sz="6000" lang="zh-CN">
                <a:solidFill>
                  <a:srgbClr val="000000"/>
                </a:solidFill>
                <a:latin typeface="Microsoft YaHei" pitchFamily="0" charset="-122"/>
                <a:ea typeface="Microsoft YaHei" pitchFamily="0" charset="-122"/>
                <a:sym typeface="PingFang SC Regular" pitchFamily="6" charset="-122"/>
              </a:rPr>
              <a:t>背景</a:t>
            </a:r>
          </a:p>
          <a:p>
            <a:pPr eaLnBrk="1" indent="-635000" latinLnBrk="1" lvl="0" marL="635000">
              <a:buSzPct val="80000"/>
              <a:buFontTx/>
              <a:buChar char="•"/>
            </a:pP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隔离</a:t>
            </a:r>
          </a:p>
          <a:p>
            <a:pPr eaLnBrk="1" indent="-635000" latinLnBrk="1" lvl="0" marL="635000">
              <a:buSzPct val="80000"/>
              <a:buFontTx/>
              <a:buChar char="•"/>
            </a:pPr>
            <a:r>
              <a:rPr altLang="en-US" b="0" sz="6000" lang="zh-CN">
                <a:solidFill>
                  <a:srgbClr val="000000"/>
                </a:solidFill>
                <a:latin typeface="Microsoft YaHei" pitchFamily="0" charset="-122"/>
                <a:ea typeface="Microsoft YaHei" pitchFamily="0" charset="-122"/>
                <a:sym typeface="PingFang SC Regular" pitchFamily="6" charset="-122"/>
              </a:rPr>
              <a:t>内存隔离</a:t>
            </a:r>
          </a:p>
          <a:p>
            <a:pPr eaLnBrk="1" indent="-635000" latinLnBrk="1" lvl="0" marL="635000">
              <a:buSzPct val="80000"/>
              <a:buFontTx/>
              <a:buChar char="•"/>
            </a:pPr>
            <a:r>
              <a:rPr altLang="zh-CN" b="0" sz="6000" lang="en-US">
                <a:solidFill>
                  <a:srgbClr val="000000"/>
                </a:solidFill>
                <a:latin typeface="Microsoft YaHei" pitchFamily="0" charset="-122"/>
                <a:ea typeface="Microsoft YaHei" pitchFamily="0" charset="-122"/>
                <a:sym typeface="PingFang SC Regular" pitchFamily="6" charset="-122"/>
              </a:rPr>
              <a:t>IO</a:t>
            </a:r>
            <a:r>
              <a:rPr altLang="en-US" b="0" sz="6000" lang="zh-CN">
                <a:solidFill>
                  <a:srgbClr val="000000"/>
                </a:solidFill>
                <a:latin typeface="Microsoft YaHei" pitchFamily="0" charset="-122"/>
                <a:ea typeface="Microsoft YaHei" pitchFamily="0" charset="-122"/>
                <a:sym typeface="PingFang SC Regular" pitchFamily="6" charset="-122"/>
              </a:rPr>
              <a:t>隔离</a:t>
            </a:r>
          </a:p>
          <a:p>
            <a:pPr eaLnBrk="1" indent="-635000" latinLnBrk="1" lvl="0" marL="635000">
              <a:buSzPct val="80000"/>
              <a:buFontTx/>
              <a:buChar char="•"/>
            </a:pPr>
            <a:r>
              <a:rPr altLang="en-US" b="0" sz="6000" lang="zh-CN">
                <a:solidFill>
                  <a:srgbClr val="000000"/>
                </a:solidFill>
                <a:latin typeface="Microsoft YaHei" pitchFamily="0" charset="-122"/>
                <a:ea typeface="Microsoft YaHei" pitchFamily="0" charset="-122"/>
                <a:sym typeface="PingFang SC Regular" pitchFamily="6" charset="-122"/>
              </a:rPr>
              <a:t>混合部署</a:t>
            </a:r>
          </a:p>
          <a:p>
            <a:pPr eaLnBrk="1" indent="-635000" latinLnBrk="1" lvl="0" marL="635000">
              <a:buSzPct val="80000"/>
              <a:buFontTx/>
              <a:buChar char="•"/>
            </a:pPr>
            <a:r>
              <a:rPr altLang="en-US" b="0" sz="6000" lang="zh-CN">
                <a:solidFill>
                  <a:srgbClr val="000000"/>
                </a:solidFill>
                <a:latin typeface="Microsoft YaHei" pitchFamily="0" charset="-122"/>
                <a:ea typeface="Microsoft YaHei" pitchFamily="0" charset="-122"/>
                <a:sym typeface="PingFang SC Regular" pitchFamily="6" charset="-122"/>
              </a:rPr>
              <a:t>挑战</a:t>
            </a:r>
          </a:p>
        </p:txBody>
      </p:sp>
      <p:sp>
        <p:nvSpPr>
          <p:cNvPr id="1048588"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r>
              <a:rPr altLang="zh-CN" b="0" sz="10600" lang="en-US">
                <a:solidFill>
                  <a:srgbClr val="000000"/>
                </a:solidFill>
                <a:latin typeface="Microsoft YaHei" pitchFamily="0" charset="-122"/>
                <a:ea typeface="Microsoft YaHei" pitchFamily="0" charset="-122"/>
                <a:sym typeface="PingFang SC Regular" pitchFamily="6" charset="-122"/>
              </a:rPr>
              <a:t>Agenda</a:t>
            </a:r>
          </a:p>
        </p:txBody>
      </p:sp>
      <p:sp>
        <p:nvSpPr>
          <p:cNvPr id="1048589"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98" name=""/>
        <p:cNvGrpSpPr/>
        <p:nvPr/>
      </p:nvGrpSpPr>
      <p:grpSpPr>
        <a:xfrm rot="0">
          <a:off x="0" y="0"/>
          <a:ext cx="0" cy="0"/>
          <a:chOff x="0" y="0"/>
          <a:chExt cx="0" cy="0"/>
        </a:xfrm>
      </p:grpSpPr>
      <p:sp>
        <p:nvSpPr>
          <p:cNvPr id="1048745" name=""/>
          <p:cNvSpPr txBox="1"/>
          <p:nvPr/>
        </p:nvSpPr>
        <p:spPr>
          <a:xfrm rot="0">
            <a:off x="635000" y="2959100"/>
            <a:ext cx="11628438" cy="7643812"/>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解决方案</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我们仿照全局</a:t>
            </a:r>
            <a:r>
              <a:rPr altLang="zh-CN" b="0" sz="4000" lang="en-US">
                <a:solidFill>
                  <a:srgbClr val="000000"/>
                </a:solidFill>
                <a:latin typeface="Microsoft YaHei" pitchFamily="0" charset="-122"/>
                <a:ea typeface="Microsoft YaHei" pitchFamily="0" charset="-122"/>
                <a:sym typeface="PingFang SC Regular" pitchFamily="6" charset="-122"/>
              </a:rPr>
              <a:t>kswapd</a:t>
            </a:r>
            <a:r>
              <a:rPr altLang="en-US" b="0" sz="4000" lang="zh-CN">
                <a:solidFill>
                  <a:srgbClr val="000000"/>
                </a:solidFill>
                <a:latin typeface="Microsoft YaHei" pitchFamily="0" charset="-122"/>
                <a:ea typeface="Microsoft YaHei" pitchFamily="0" charset="-122"/>
                <a:sym typeface="PingFang SC Regular" pitchFamily="6" charset="-122"/>
              </a:rPr>
              <a:t>，为每个</a:t>
            </a:r>
            <a:r>
              <a:rPr altLang="zh-CN" b="0" sz="4000" lang="en-US">
                <a:solidFill>
                  <a:srgbClr val="000000"/>
                </a:solidFill>
                <a:latin typeface="Microsoft YaHei" pitchFamily="0" charset="-122"/>
                <a:ea typeface="Microsoft YaHei" pitchFamily="0" charset="-122"/>
                <a:sym typeface="PingFang SC Regular" pitchFamily="6" charset="-122"/>
              </a:rPr>
              <a:t>memory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起了独立的</a:t>
            </a:r>
            <a:r>
              <a:rPr altLang="zh-CN" b="0" sz="4000" lang="en-US">
                <a:solidFill>
                  <a:srgbClr val="000000"/>
                </a:solidFill>
                <a:latin typeface="Microsoft YaHei" pitchFamily="0" charset="-122"/>
                <a:ea typeface="Microsoft YaHei" pitchFamily="0" charset="-122"/>
                <a:sym typeface="PingFang SC Regular" pitchFamily="6" charset="-122"/>
              </a:rPr>
              <a:t>kswapd</a:t>
            </a:r>
            <a:r>
              <a:rPr altLang="en-US" b="0" sz="4000" lang="zh-CN">
                <a:solidFill>
                  <a:srgbClr val="000000"/>
                </a:solidFill>
                <a:latin typeface="Microsoft YaHei" pitchFamily="0" charset="-122"/>
                <a:ea typeface="Microsoft YaHei" pitchFamily="0" charset="-122"/>
                <a:sym typeface="PingFang SC Regular" pitchFamily="6" charset="-122"/>
              </a:rPr>
              <a:t>进行水位监控，提前回收内存保持合理的水位线，避免了容器内直接内存回收导致的大延迟。</a:t>
            </a:r>
          </a:p>
        </p:txBody>
      </p:sp>
      <p:sp>
        <p:nvSpPr>
          <p:cNvPr id="1048746"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内存隔离</a:t>
            </a:r>
          </a:p>
        </p:txBody>
      </p:sp>
      <p:sp>
        <p:nvSpPr>
          <p:cNvPr id="1048747"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748" name=""/>
          <p:cNvSpPr txBox="1"/>
          <p:nvPr/>
        </p:nvSpPr>
        <p:spPr>
          <a:xfrm rot="0">
            <a:off x="13344525" y="7794625"/>
            <a:ext cx="8636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N</a:t>
            </a:r>
          </a:p>
        </p:txBody>
      </p:sp>
      <p:sp>
        <p:nvSpPr>
          <p:cNvPr id="1048749" name=""/>
          <p:cNvSpPr/>
          <p:nvPr/>
        </p:nvSpPr>
        <p:spPr>
          <a:xfrm rot="0">
            <a:off x="14136688" y="7416800"/>
            <a:ext cx="3527425" cy="1981200"/>
          </a:xfrm>
          <a:prstGeom prst="flowChartDecision"/>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是否到达高水位？</a:t>
            </a:r>
          </a:p>
        </p:txBody>
      </p:sp>
      <p:sp>
        <p:nvSpPr>
          <p:cNvPr id="1048750" name=""/>
          <p:cNvSpPr/>
          <p:nvPr/>
        </p:nvSpPr>
        <p:spPr>
          <a:xfrm rot="0">
            <a:off x="14208125" y="10614494"/>
            <a:ext cx="3393917" cy="2029473"/>
          </a:xfrm>
          <a:prstGeom prst="flowChartTerminator"/>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容器所对应</a:t>
            </a:r>
            <a:r>
              <a:rPr altLang="zh-CN" lang="en-US"/>
              <a:t>cgroup</a:t>
            </a:r>
            <a:r>
              <a:rPr altLang="en-US" lang="zh-CN"/>
              <a:t>的</a:t>
            </a:r>
            <a:r>
              <a:rPr altLang="zh-CN" lang="en-US"/>
              <a:t>kswapd</a:t>
            </a:r>
            <a:r>
              <a:rPr altLang="en-US" lang="zh-CN"/>
              <a:t>休眠</a:t>
            </a:r>
          </a:p>
        </p:txBody>
      </p:sp>
      <p:cxnSp>
        <p:nvCxnSpPr>
          <p:cNvPr id="3145756" name=""/>
          <p:cNvCxnSpPr>
            <a:cxnSpLocks/>
          </p:cNvCxnSpPr>
          <p:nvPr/>
        </p:nvCxnSpPr>
        <p:spPr>
          <a:xfrm rot="0" flipH="1">
            <a:off x="15900400" y="9426575"/>
            <a:ext cx="0" cy="1157287"/>
          </a:xfrm>
          <a:prstGeom prst="straightConnector1"/>
          <a:solidFill>
            <a:srgbClr val="232323"/>
          </a:solidFill>
          <a:ln w="25400" cap="flat" cmpd="sng">
            <a:solidFill>
              <a:srgbClr val="000000">
                <a:alpha val="100000"/>
              </a:srgbClr>
            </a:solidFill>
            <a:prstDash val="solid"/>
            <a:miter/>
            <a:tailEnd type="arrow" w="med" len="med"/>
          </a:ln>
        </p:spPr>
      </p:cxnSp>
      <p:sp>
        <p:nvSpPr>
          <p:cNvPr id="1048751" name=""/>
          <p:cNvSpPr txBox="1"/>
          <p:nvPr/>
        </p:nvSpPr>
        <p:spPr>
          <a:xfrm rot="0">
            <a:off x="16079788" y="9521825"/>
            <a:ext cx="8651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Y</a:t>
            </a:r>
          </a:p>
        </p:txBody>
      </p:sp>
      <p:sp>
        <p:nvSpPr>
          <p:cNvPr id="1048752" name=""/>
          <p:cNvSpPr/>
          <p:nvPr/>
        </p:nvSpPr>
        <p:spPr>
          <a:xfrm rot="0">
            <a:off x="17592676" y="5818980"/>
            <a:ext cx="2520950" cy="1435102"/>
          </a:xfrm>
          <a:prstGeom prst="flowChartProcess"/>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开始回收容器所对应</a:t>
            </a:r>
            <a:r>
              <a:rPr altLang="zh-CN" lang="en-US"/>
              <a:t>cgroup</a:t>
            </a:r>
            <a:r>
              <a:rPr altLang="en-US" lang="zh-CN"/>
              <a:t>的页表</a:t>
            </a:r>
          </a:p>
        </p:txBody>
      </p:sp>
      <p:cxnSp>
        <p:nvCxnSpPr>
          <p:cNvPr id="3145757" name=""/>
          <p:cNvCxnSpPr>
            <a:cxnSpLocks/>
          </p:cNvCxnSpPr>
          <p:nvPr/>
        </p:nvCxnSpPr>
        <p:spPr>
          <a:xfrm rot="5400000">
            <a:off x="17810162" y="7364412"/>
            <a:ext cx="896937" cy="1189037"/>
          </a:xfrm>
          <a:prstGeom prst="bentConnector2"/>
          <a:solidFill>
            <a:srgbClr val="232323"/>
          </a:solidFill>
          <a:ln w="25400" cap="flat" cmpd="sng">
            <a:solidFill>
              <a:srgbClr val="000000">
                <a:alpha val="100000"/>
              </a:srgbClr>
            </a:solidFill>
            <a:prstDash val="solid"/>
            <a:round/>
            <a:tailEnd type="arrow" w="med" len="med"/>
          </a:ln>
        </p:spPr>
      </p:cxnSp>
      <p:sp>
        <p:nvSpPr>
          <p:cNvPr id="1048753" name=""/>
          <p:cNvSpPr/>
          <p:nvPr/>
        </p:nvSpPr>
        <p:spPr>
          <a:xfrm rot="0">
            <a:off x="17592676" y="3031331"/>
            <a:ext cx="2520950" cy="1879600"/>
          </a:xfrm>
          <a:prstGeom prst="flowChartProcess"/>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低水位唤醒容器所对应</a:t>
            </a:r>
            <a:r>
              <a:rPr altLang="zh-CN" lang="en-US"/>
              <a:t>cgroup</a:t>
            </a:r>
            <a:r>
              <a:rPr altLang="en-US" lang="zh-CN"/>
              <a:t>的</a:t>
            </a:r>
            <a:r>
              <a:rPr altLang="zh-CN" lang="en-US"/>
              <a:t>kswapd</a:t>
            </a:r>
          </a:p>
        </p:txBody>
      </p:sp>
      <p:cxnSp>
        <p:nvCxnSpPr>
          <p:cNvPr id="3145758" name=""/>
          <p:cNvCxnSpPr>
            <a:cxnSpLocks/>
          </p:cNvCxnSpPr>
          <p:nvPr/>
        </p:nvCxnSpPr>
        <p:spPr>
          <a:xfrm rot="0" flipH="1">
            <a:off x="18853150" y="4945062"/>
            <a:ext cx="0" cy="617537"/>
          </a:xfrm>
          <a:prstGeom prst="straightConnector1"/>
          <a:solidFill>
            <a:srgbClr val="232323"/>
          </a:solidFill>
          <a:ln w="25400" cap="flat" cmpd="sng">
            <a:solidFill>
              <a:srgbClr val="000000">
                <a:alpha val="100000"/>
              </a:srgbClr>
            </a:solidFill>
            <a:prstDash val="solid"/>
            <a:miter/>
            <a:tailEnd type="arrow" w="med" len="med"/>
          </a:ln>
        </p:spPr>
      </p:cxnSp>
      <p:cxnSp>
        <p:nvCxnSpPr>
          <p:cNvPr id="3145759" name=""/>
          <p:cNvCxnSpPr>
            <a:cxnSpLocks/>
          </p:cNvCxnSpPr>
          <p:nvPr/>
        </p:nvCxnSpPr>
        <p:spPr>
          <a:xfrm rot="10800000" flipH="1">
            <a:off x="14136688" y="6535737"/>
            <a:ext cx="3455987" cy="1871662"/>
          </a:xfrm>
          <a:prstGeom prst="bentConnector3">
            <a:avLst>
              <a:gd name="adj1" fmla="val -6616"/>
            </a:avLst>
          </a:prstGeom>
          <a:solidFill>
            <a:srgbClr val="232323"/>
          </a:solidFill>
          <a:ln w="25400" cap="flat" cmpd="sng">
            <a:solidFill>
              <a:srgbClr val="000000">
                <a:alpha val="100000"/>
              </a:srgbClr>
            </a:solidFill>
            <a:prstDash val="solid"/>
            <a:round/>
            <a:tailEnd type="arrow" w="med" len="med"/>
          </a:ln>
        </p:spPr>
      </p:cxnSp>
      <p:sp>
        <p:nvSpPr>
          <p:cNvPr id="1048754" name=""/>
          <p:cNvSpPr/>
          <p:nvPr/>
        </p:nvSpPr>
        <p:spPr>
          <a:xfrm rot="0">
            <a:off x="17592676" y="1403349"/>
            <a:ext cx="2520950" cy="990601"/>
          </a:xfrm>
          <a:prstGeom prst="flowChartProcess"/>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容器内任务内存分配</a:t>
            </a:r>
          </a:p>
        </p:txBody>
      </p:sp>
      <p:cxnSp>
        <p:nvCxnSpPr>
          <p:cNvPr id="3145760" name=""/>
          <p:cNvCxnSpPr>
            <a:cxnSpLocks/>
          </p:cNvCxnSpPr>
          <p:nvPr/>
        </p:nvCxnSpPr>
        <p:spPr>
          <a:xfrm rot="0">
            <a:off x="18853150" y="2411412"/>
            <a:ext cx="0" cy="585787"/>
          </a:xfrm>
          <a:prstGeom prst="straightConnector1"/>
          <a:solidFill>
            <a:srgbClr val="232323"/>
          </a:solidFill>
          <a:ln w="25400" cap="flat" cmpd="sng">
            <a:solidFill>
              <a:srgbClr val="000000">
                <a:alpha val="100000"/>
              </a:srgbClr>
            </a:solidFill>
            <a:prstDash val="solid"/>
            <a:miter/>
            <a:tailEnd type="arrow" w="med" len="med"/>
          </a:ln>
        </p:spPr>
      </p:cxn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99" name=""/>
        <p:cNvGrpSpPr/>
        <p:nvPr/>
      </p:nvGrpSpPr>
      <p:grpSpPr>
        <a:xfrm rot="0">
          <a:off x="0" y="0"/>
          <a:ext cx="0" cy="0"/>
          <a:chOff x="0" y="0"/>
          <a:chExt cx="0" cy="0"/>
        </a:xfrm>
      </p:grpSpPr>
      <p:pic>
        <p:nvPicPr>
          <p:cNvPr id="2097164" name=""/>
          <p:cNvPicPr>
            <a:picLocks/>
          </p:cNvPicPr>
          <p:nvPr>
            <p:ph type="title" sz="full" idx="0"/>
          </p:nvPr>
        </p:nvPicPr>
        <p:blipFill>
          <a:blip xmlns:r="http://schemas.openxmlformats.org/officeDocument/2006/relationships" r:embed="rId1"/>
          <a:srcRect l="0" t="0" r="0" b="0"/>
          <a:stretch>
            <a:fillRect/>
          </a:stretch>
        </p:blipFill>
        <p:spPr>
          <a:xfrm rot="0">
            <a:off x="1657350" y="3413125"/>
            <a:ext cx="21037550" cy="7358062"/>
          </a:xfrm>
          <a:prstGeom prst="rect"/>
          <a:noFill/>
          <a:ln>
            <a:noFill/>
          </a:ln>
        </p:spPr>
      </p:pic>
      <p:pic>
        <p:nvPicPr>
          <p:cNvPr id="2097165" name="" descr="未标题-1-07.png"/>
          <p:cNvPicPr>
            <a:picLocks/>
          </p:cNvPicPr>
          <p:nvPr/>
        </p:nvPicPr>
        <p:blipFill>
          <a:blip xmlns:r="http://schemas.openxmlformats.org/officeDocument/2006/relationships" r:embed="rId2"/>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00" name=""/>
        <p:cNvGrpSpPr/>
        <p:nvPr/>
      </p:nvGrpSpPr>
      <p:grpSpPr>
        <a:xfrm rot="0">
          <a:off x="0" y="0"/>
          <a:ext cx="0" cy="0"/>
          <a:chOff x="0" y="0"/>
          <a:chExt cx="0" cy="0"/>
        </a:xfrm>
      </p:grpSpPr>
      <p:sp>
        <p:nvSpPr>
          <p:cNvPr id="1048755" name=""/>
          <p:cNvSpPr txBox="1"/>
          <p:nvPr/>
        </p:nvSpPr>
        <p:spPr>
          <a:xfrm rot="0">
            <a:off x="635000" y="2959100"/>
            <a:ext cx="8604250" cy="4475162"/>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6000" lang="en-US">
                <a:solidFill>
                  <a:srgbClr val="000000"/>
                </a:solidFill>
                <a:latin typeface="Microsoft YaHei" pitchFamily="0" charset="-122"/>
                <a:ea typeface="Microsoft YaHei" pitchFamily="0" charset="-122"/>
                <a:sym typeface="PingFang SC Regular" pitchFamily="6" charset="-122"/>
              </a:rPr>
              <a:t>BPS &amp; IOPS</a:t>
            </a:r>
            <a:r>
              <a:rPr altLang="en-US" b="0" sz="6000" lang="zh-CN">
                <a:solidFill>
                  <a:srgbClr val="000000"/>
                </a:solidFill>
                <a:latin typeface="Microsoft YaHei" pitchFamily="0" charset="-122"/>
                <a:ea typeface="Microsoft YaHei" pitchFamily="0" charset="-122"/>
                <a:sym typeface="PingFang SC Regular" pitchFamily="6" charset="-122"/>
              </a:rPr>
              <a:t>限制</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zh-CN" b="0" sz="4000" lang="en-US">
                <a:solidFill>
                  <a:srgbClr val="000000"/>
                </a:solidFill>
                <a:latin typeface="Microsoft YaHei" pitchFamily="0" charset="-122"/>
                <a:ea typeface="Microsoft YaHei" pitchFamily="0" charset="-122"/>
                <a:sym typeface="PingFang SC Regular" pitchFamily="6" charset="-122"/>
              </a:rPr>
              <a:t> v2 </a:t>
            </a:r>
            <a:r>
              <a:rPr altLang="en-US" b="0" sz="4000" lang="zh-CN">
                <a:solidFill>
                  <a:srgbClr val="000000"/>
                </a:solidFill>
                <a:latin typeface="Microsoft YaHei" pitchFamily="0" charset="-122"/>
                <a:ea typeface="Microsoft YaHei" pitchFamily="0" charset="-122"/>
                <a:sym typeface="PingFang SC Regular" pitchFamily="6" charset="-122"/>
              </a:rPr>
              <a:t>提供了基于</a:t>
            </a:r>
            <a:r>
              <a:rPr altLang="zh-CN" b="0" sz="4000" lang="en-US">
                <a:solidFill>
                  <a:srgbClr val="000000"/>
                </a:solidFill>
                <a:latin typeface="Microsoft YaHei" pitchFamily="0" charset="-122"/>
                <a:ea typeface="Microsoft YaHei" pitchFamily="0" charset="-122"/>
                <a:sym typeface="PingFang SC Regular" pitchFamily="6" charset="-122"/>
              </a:rPr>
              <a:t>blkio</a:t>
            </a:r>
            <a:r>
              <a:rPr altLang="zh-CN" b="0" sz="4000" lang="en-US">
                <a:solidFill>
                  <a:srgbClr val="000000"/>
                </a:solidFill>
                <a:latin typeface="Microsoft YaHei" pitchFamily="0" charset="-122"/>
                <a:ea typeface="Microsoft YaHei" pitchFamily="0" charset="-122"/>
                <a:sym typeface="PingFang SC Regular" pitchFamily="6" charset="-122"/>
              </a:rPr>
              <a:t>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的</a:t>
            </a:r>
            <a:r>
              <a:rPr altLang="zh-CN" b="0" sz="4000" lang="en-US">
                <a:solidFill>
                  <a:srgbClr val="000000"/>
                </a:solidFill>
                <a:latin typeface="Microsoft YaHei" pitchFamily="0" charset="-122"/>
                <a:ea typeface="Microsoft YaHei" pitchFamily="0" charset="-122"/>
                <a:sym typeface="PingFang SC Regular" pitchFamily="6" charset="-122"/>
              </a:rPr>
              <a:t>IO throttle</a:t>
            </a:r>
            <a:r>
              <a:rPr altLang="en-US" b="0" sz="4000" lang="zh-CN">
                <a:solidFill>
                  <a:srgbClr val="000000"/>
                </a:solidFill>
                <a:latin typeface="Microsoft YaHei" pitchFamily="0" charset="-122"/>
                <a:ea typeface="Microsoft YaHei" pitchFamily="0" charset="-122"/>
                <a:sym typeface="PingFang SC Regular" pitchFamily="6" charset="-122"/>
              </a:rPr>
              <a:t>功能，通过和</a:t>
            </a:r>
            <a:r>
              <a:rPr altLang="zh-CN" b="0" sz="4000" lang="en-US">
                <a:solidFill>
                  <a:srgbClr val="000000"/>
                </a:solidFill>
                <a:latin typeface="Microsoft YaHei" pitchFamily="0" charset="-122"/>
                <a:ea typeface="Microsoft YaHei" pitchFamily="0" charset="-122"/>
                <a:sym typeface="PingFang SC Regular" pitchFamily="6" charset="-122"/>
              </a:rPr>
              <a:t>memory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的联动，可以对脏页回写进行一定程度上的控制。</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
        <p:nvSpPr>
          <p:cNvPr id="1048756"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IO</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757"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758" name=""/>
          <p:cNvSpPr/>
          <p:nvPr/>
        </p:nvSpPr>
        <p:spPr>
          <a:xfrm rot="0">
            <a:off x="8662988" y="10763250"/>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759" name=""/>
          <p:cNvSpPr/>
          <p:nvPr/>
        </p:nvSpPr>
        <p:spPr>
          <a:xfrm rot="0">
            <a:off x="8302625" y="8686800"/>
            <a:ext cx="3529012" cy="1879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BPS </a:t>
            </a:r>
            <a:r>
              <a:rPr altLang="zh-CN" lang="en-US">
                <a:ea typeface="Helvetica Neue" pitchFamily="6" charset="0"/>
              </a:rPr>
              <a:t>dev</a:t>
            </a:r>
            <a:r>
              <a:rPr altLang="zh-CN" lang="en-US">
                <a:ea typeface="Helvetica Neue" pitchFamily="6" charset="0"/>
              </a:rPr>
              <a:t> A 2m</a:t>
            </a:r>
          </a:p>
          <a:p>
            <a:pPr algn="ctr" eaLnBrk="1" latinLnBrk="1" lvl="0"/>
            <a:r>
              <a:rPr altLang="zh-CN" lang="en-US">
                <a:ea typeface="Helvetica Neue" pitchFamily="6" charset="0"/>
              </a:rPr>
              <a:t>BPS </a:t>
            </a:r>
            <a:r>
              <a:rPr altLang="zh-CN" lang="en-US">
                <a:ea typeface="Helvetica Neue" pitchFamily="6" charset="0"/>
              </a:rPr>
              <a:t>dev</a:t>
            </a:r>
            <a:r>
              <a:rPr altLang="zh-CN" lang="en-US">
                <a:ea typeface="Helvetica Neue" pitchFamily="6" charset="0"/>
              </a:rPr>
              <a:t> B 10m</a:t>
            </a:r>
          </a:p>
          <a:p>
            <a:pPr algn="ctr" eaLnBrk="1" latinLnBrk="1" lvl="0"/>
            <a:r>
              <a:rPr altLang="zh-CN" lang="en-US">
                <a:ea typeface="Helvetica Neue" pitchFamily="6" charset="0"/>
              </a:rPr>
              <a:t>IOPS </a:t>
            </a:r>
            <a:r>
              <a:rPr altLang="zh-CN" lang="en-US">
                <a:ea typeface="Helvetica Neue" pitchFamily="6" charset="0"/>
              </a:rPr>
              <a:t>dev</a:t>
            </a:r>
            <a:r>
              <a:rPr altLang="zh-CN" lang="en-US">
                <a:ea typeface="Helvetica Neue" pitchFamily="6" charset="0"/>
              </a:rPr>
              <a:t> A 10</a:t>
            </a:r>
          </a:p>
          <a:p>
            <a:pPr algn="ctr" eaLnBrk="1" latinLnBrk="1" lvl="0"/>
            <a:r>
              <a:rPr altLang="zh-CN" lang="en-US">
                <a:ea typeface="Helvetica Neue" pitchFamily="6" charset="0"/>
              </a:rPr>
              <a:t>IOPS </a:t>
            </a:r>
            <a:r>
              <a:rPr altLang="zh-CN" lang="en-US">
                <a:ea typeface="Helvetica Neue" pitchFamily="6" charset="0"/>
              </a:rPr>
              <a:t>dev</a:t>
            </a:r>
            <a:r>
              <a:rPr altLang="zh-CN" lang="en-US">
                <a:ea typeface="Helvetica Neue" pitchFamily="6" charset="0"/>
              </a:rPr>
              <a:t> B 50</a:t>
            </a:r>
          </a:p>
        </p:txBody>
      </p:sp>
      <p:sp>
        <p:nvSpPr>
          <p:cNvPr id="1048760" name=""/>
          <p:cNvSpPr/>
          <p:nvPr/>
        </p:nvSpPr>
        <p:spPr>
          <a:xfrm rot="0">
            <a:off x="13415962" y="7127874"/>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761" name=""/>
          <p:cNvSpPr/>
          <p:nvPr/>
        </p:nvSpPr>
        <p:spPr>
          <a:xfrm rot="0">
            <a:off x="13055600" y="5052218"/>
            <a:ext cx="3529012" cy="1879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BPS </a:t>
            </a:r>
            <a:r>
              <a:rPr altLang="zh-CN" lang="en-US">
                <a:ea typeface="Helvetica Neue" pitchFamily="6" charset="0"/>
              </a:rPr>
              <a:t>dev</a:t>
            </a:r>
            <a:r>
              <a:rPr altLang="zh-CN" lang="en-US">
                <a:ea typeface="Helvetica Neue" pitchFamily="6" charset="0"/>
              </a:rPr>
              <a:t> A 5m</a:t>
            </a:r>
          </a:p>
          <a:p>
            <a:pPr algn="ctr" eaLnBrk="1" latinLnBrk="1" lvl="0"/>
            <a:r>
              <a:rPr altLang="zh-CN" lang="en-US">
                <a:ea typeface="Helvetica Neue" pitchFamily="6" charset="0"/>
              </a:rPr>
              <a:t>BPS </a:t>
            </a:r>
            <a:r>
              <a:rPr altLang="zh-CN" lang="en-US">
                <a:ea typeface="Helvetica Neue" pitchFamily="6" charset="0"/>
              </a:rPr>
              <a:t>dev</a:t>
            </a:r>
            <a:r>
              <a:rPr altLang="zh-CN" lang="en-US">
                <a:ea typeface="Helvetica Neue" pitchFamily="6" charset="0"/>
              </a:rPr>
              <a:t> B 10m</a:t>
            </a:r>
          </a:p>
          <a:p>
            <a:pPr algn="ctr" eaLnBrk="1" latinLnBrk="1" lvl="0"/>
            <a:r>
              <a:rPr altLang="zh-CN" lang="en-US">
                <a:ea typeface="Helvetica Neue" pitchFamily="6" charset="0"/>
              </a:rPr>
              <a:t>IOPS </a:t>
            </a:r>
            <a:r>
              <a:rPr altLang="zh-CN" lang="en-US">
                <a:ea typeface="Helvetica Neue" pitchFamily="6" charset="0"/>
              </a:rPr>
              <a:t>dev</a:t>
            </a:r>
            <a:r>
              <a:rPr altLang="zh-CN" lang="en-US">
                <a:ea typeface="Helvetica Neue" pitchFamily="6" charset="0"/>
              </a:rPr>
              <a:t> A 10</a:t>
            </a:r>
          </a:p>
          <a:p>
            <a:pPr algn="ctr" eaLnBrk="1" latinLnBrk="1" lvl="0"/>
            <a:r>
              <a:rPr altLang="zh-CN" lang="en-US">
                <a:ea typeface="Helvetica Neue" pitchFamily="6" charset="0"/>
              </a:rPr>
              <a:t>IOPS </a:t>
            </a:r>
            <a:r>
              <a:rPr altLang="zh-CN" lang="en-US">
                <a:ea typeface="Helvetica Neue" pitchFamily="6" charset="0"/>
              </a:rPr>
              <a:t>dev</a:t>
            </a:r>
            <a:r>
              <a:rPr altLang="zh-CN" lang="en-US">
                <a:ea typeface="Helvetica Neue" pitchFamily="6" charset="0"/>
              </a:rPr>
              <a:t> B 50</a:t>
            </a:r>
          </a:p>
        </p:txBody>
      </p:sp>
      <p:sp>
        <p:nvSpPr>
          <p:cNvPr id="1048762" name=""/>
          <p:cNvSpPr/>
          <p:nvPr/>
        </p:nvSpPr>
        <p:spPr>
          <a:xfrm rot="0">
            <a:off x="18384838" y="10871993"/>
            <a:ext cx="2808287" cy="546101"/>
          </a:xfrm>
          <a:custGeom>
            <a:avLst/>
            <a:gdLst>
              <a:gd name="l" fmla="*/ 0 w 2808287"/>
              <a:gd name="t" fmla="*/ 0 h 579438"/>
              <a:gd name="r" fmla="*/ 2808287 w 2808287"/>
              <a:gd name="b" fmla="*/ 579438 h 579438"/>
            </a:gdLst>
            <a:ahLst/>
            <a:rect l="l" t="t" r="r" b="b"/>
            <a:pathLst>
              <a:path w="2808287" h="579438">
                <a:moveTo>
                  <a:pt x="0" y="579438"/>
                </a:moveTo>
                <a:lnTo>
                  <a:pt x="144860" y="0"/>
                </a:lnTo>
                <a:lnTo>
                  <a:pt x="2663428" y="0"/>
                </a:lnTo>
                <a:lnTo>
                  <a:pt x="2808287"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sp>
        <p:nvSpPr>
          <p:cNvPr id="1048763" name=""/>
          <p:cNvSpPr/>
          <p:nvPr/>
        </p:nvSpPr>
        <p:spPr>
          <a:xfrm rot="0">
            <a:off x="18024476" y="8796338"/>
            <a:ext cx="3529012" cy="1879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BPS </a:t>
            </a:r>
            <a:r>
              <a:rPr altLang="zh-CN" lang="en-US">
                <a:ea typeface="Helvetica Neue" pitchFamily="6" charset="0"/>
              </a:rPr>
              <a:t>dev</a:t>
            </a:r>
            <a:r>
              <a:rPr altLang="zh-CN" lang="en-US">
                <a:ea typeface="Helvetica Neue" pitchFamily="6" charset="0"/>
              </a:rPr>
              <a:t> A 3m</a:t>
            </a:r>
          </a:p>
          <a:p>
            <a:pPr algn="ctr" eaLnBrk="1" latinLnBrk="1" lvl="0"/>
            <a:r>
              <a:rPr altLang="zh-CN" lang="en-US">
                <a:ea typeface="Helvetica Neue" pitchFamily="6" charset="0"/>
              </a:rPr>
              <a:t>BPS </a:t>
            </a:r>
            <a:r>
              <a:rPr altLang="zh-CN" lang="en-US">
                <a:ea typeface="Helvetica Neue" pitchFamily="6" charset="0"/>
              </a:rPr>
              <a:t>dev</a:t>
            </a:r>
            <a:r>
              <a:rPr altLang="zh-CN" lang="en-US">
                <a:ea typeface="Helvetica Neue" pitchFamily="6" charset="0"/>
              </a:rPr>
              <a:t> B 10m</a:t>
            </a:r>
          </a:p>
          <a:p>
            <a:pPr algn="ctr" eaLnBrk="1" latinLnBrk="1" lvl="0"/>
            <a:r>
              <a:rPr altLang="zh-CN" lang="en-US">
                <a:ea typeface="Helvetica Neue" pitchFamily="6" charset="0"/>
              </a:rPr>
              <a:t>IOPS </a:t>
            </a:r>
            <a:r>
              <a:rPr altLang="zh-CN" lang="en-US">
                <a:ea typeface="Helvetica Neue" pitchFamily="6" charset="0"/>
              </a:rPr>
              <a:t>dev</a:t>
            </a:r>
            <a:r>
              <a:rPr altLang="zh-CN" lang="en-US">
                <a:ea typeface="Helvetica Neue" pitchFamily="6" charset="0"/>
              </a:rPr>
              <a:t> A 10</a:t>
            </a:r>
          </a:p>
          <a:p>
            <a:pPr algn="ctr" eaLnBrk="1" latinLnBrk="1" lvl="0"/>
            <a:r>
              <a:rPr altLang="zh-CN" lang="en-US">
                <a:ea typeface="Helvetica Neue" pitchFamily="6" charset="0"/>
              </a:rPr>
              <a:t>IOPS </a:t>
            </a:r>
            <a:r>
              <a:rPr altLang="zh-CN" lang="en-US">
                <a:ea typeface="Helvetica Neue" pitchFamily="6" charset="0"/>
              </a:rPr>
              <a:t>dev</a:t>
            </a:r>
            <a:r>
              <a:rPr altLang="zh-CN" lang="en-US">
                <a:ea typeface="Helvetica Neue" pitchFamily="6" charset="0"/>
              </a:rPr>
              <a:t> B 50</a:t>
            </a:r>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01" name=""/>
        <p:cNvGrpSpPr/>
        <p:nvPr/>
      </p:nvGrpSpPr>
      <p:grpSpPr>
        <a:xfrm rot="0">
          <a:off x="0" y="0"/>
          <a:ext cx="0" cy="0"/>
          <a:chOff x="0" y="0"/>
          <a:chExt cx="0" cy="0"/>
        </a:xfrm>
      </p:grpSpPr>
      <p:sp>
        <p:nvSpPr>
          <p:cNvPr id="1048764"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面临的问题</a:t>
            </a: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IO throttle 方式不够弹性，无法充分利用</a:t>
            </a:r>
            <a:r>
              <a:rPr altLang="zh-CN" b="0" sz="4000" lang="en-US">
                <a:solidFill>
                  <a:srgbClr val="000000"/>
                </a:solidFill>
                <a:latin typeface="Microsoft YaHei" pitchFamily="0" charset="-122"/>
                <a:ea typeface="Microsoft YaHei" pitchFamily="0" charset="-122"/>
                <a:sym typeface="PingFang SC Regular" pitchFamily="6" charset="-122"/>
              </a:rPr>
              <a:t>IO</a:t>
            </a:r>
            <a:r>
              <a:rPr altLang="en-US" b="0" sz="4000" lang="zh-CN">
                <a:solidFill>
                  <a:srgbClr val="000000"/>
                </a:solidFill>
                <a:latin typeface="Microsoft YaHei" pitchFamily="0" charset="-122"/>
                <a:ea typeface="Microsoft YaHei" pitchFamily="0" charset="-122"/>
                <a:sym typeface="PingFang SC Regular" pitchFamily="6" charset="-122"/>
              </a:rPr>
              <a:t>带宽。</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针对单个磁盘设备的限速方案不够通用，不同场景下的不同磁盘的最佳方案都不相同，管理混乱。</a:t>
            </a:r>
          </a:p>
        </p:txBody>
      </p:sp>
      <p:sp>
        <p:nvSpPr>
          <p:cNvPr id="1048765"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IO</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766"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02" name=""/>
        <p:cNvGrpSpPr/>
        <p:nvPr/>
      </p:nvGrpSpPr>
      <p:grpSpPr>
        <a:xfrm rot="0">
          <a:off x="0" y="0"/>
          <a:ext cx="0" cy="0"/>
          <a:chOff x="0" y="0"/>
          <a:chExt cx="0" cy="0"/>
        </a:xfrm>
      </p:grpSpPr>
      <p:sp>
        <p:nvSpPr>
          <p:cNvPr id="1048767" name=""/>
          <p:cNvSpPr txBox="1"/>
          <p:nvPr/>
        </p:nvSpPr>
        <p:spPr>
          <a:xfrm rot="0">
            <a:off x="635000" y="2959100"/>
            <a:ext cx="11557000" cy="5915025"/>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解决方案</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来自</a:t>
            </a:r>
            <a:r>
              <a:rPr altLang="zh-CN" b="0" sz="4000" lang="en-US">
                <a:solidFill>
                  <a:srgbClr val="000000"/>
                </a:solidFill>
                <a:latin typeface="Microsoft YaHei" pitchFamily="0" charset="-122"/>
                <a:ea typeface="Microsoft YaHei" pitchFamily="0" charset="-122"/>
                <a:sym typeface="PingFang SC Regular" pitchFamily="6" charset="-122"/>
              </a:rPr>
              <a:t>Facebook</a:t>
            </a:r>
            <a:r>
              <a:rPr altLang="en-US" b="0" sz="4000" lang="zh-CN">
                <a:solidFill>
                  <a:srgbClr val="000000"/>
                </a:solidFill>
                <a:latin typeface="Microsoft YaHei" pitchFamily="0" charset="-122"/>
                <a:ea typeface="Microsoft YaHei" pitchFamily="0" charset="-122"/>
                <a:sym typeface="PingFang SC Regular" pitchFamily="6" charset="-122"/>
              </a:rPr>
              <a:t>的</a:t>
            </a:r>
            <a:r>
              <a:rPr altLang="zh-CN" b="0" sz="4000" lang="en-US">
                <a:solidFill>
                  <a:srgbClr val="000000"/>
                </a:solidFill>
                <a:latin typeface="Microsoft YaHei" pitchFamily="0" charset="-122"/>
                <a:ea typeface="Microsoft YaHei" pitchFamily="0" charset="-122"/>
                <a:sym typeface="PingFang SC Regular" pitchFamily="6" charset="-122"/>
              </a:rPr>
              <a:t> </a:t>
            </a:r>
            <a:r>
              <a:rPr altLang="en-US" b="0" sz="4000" lang="zh-CN">
                <a:solidFill>
                  <a:srgbClr val="000000"/>
                </a:solidFill>
                <a:latin typeface="Microsoft YaHei" pitchFamily="0" charset="-122"/>
                <a:ea typeface="Microsoft YaHei" pitchFamily="0" charset="-122"/>
                <a:sym typeface="PingFang SC Regular" pitchFamily="6" charset="-122"/>
                <a:hlinkClick r:id="rId1"/>
              </a:rPr>
              <a:t>资源控制方案</a:t>
            </a:r>
            <a:r>
              <a:rPr altLang="zh-CN" b="0" sz="4000" lang="en-US">
                <a:solidFill>
                  <a:srgbClr val="000000"/>
                </a:solidFill>
                <a:latin typeface="Microsoft YaHei" pitchFamily="0" charset="-122"/>
                <a:ea typeface="Microsoft YaHei" pitchFamily="0" charset="-122"/>
                <a:sym typeface="PingFang SC Regular" pitchFamily="6" charset="-122"/>
              </a:rPr>
              <a:t> </a:t>
            </a:r>
            <a:r>
              <a:rPr altLang="en-US" b="0" sz="4000" lang="zh-CN">
                <a:solidFill>
                  <a:srgbClr val="000000"/>
                </a:solidFill>
                <a:latin typeface="Microsoft YaHei" pitchFamily="0" charset="-122"/>
                <a:ea typeface="Microsoft YaHei" pitchFamily="0" charset="-122"/>
                <a:sym typeface="PingFang SC Regular" pitchFamily="6" charset="-122"/>
              </a:rPr>
              <a:t>中提</a:t>
            </a: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及了开源的</a:t>
            </a:r>
            <a:r>
              <a:rPr altLang="zh-CN" b="0" sz="4000" lang="en-US">
                <a:solidFill>
                  <a:srgbClr val="000000"/>
                </a:solidFill>
                <a:latin typeface="Microsoft YaHei" pitchFamily="0" charset="-122"/>
                <a:ea typeface="Microsoft YaHei" pitchFamily="0" charset="-122"/>
                <a:sym typeface="PingFang SC Regular" pitchFamily="6" charset="-122"/>
              </a:rPr>
              <a:t>IO latency</a:t>
            </a:r>
            <a:r>
              <a:rPr altLang="en-US" b="0" sz="4000" lang="zh-CN">
                <a:solidFill>
                  <a:srgbClr val="000000"/>
                </a:solidFill>
                <a:latin typeface="Microsoft YaHei" pitchFamily="0" charset="-122"/>
                <a:ea typeface="Microsoft YaHei" pitchFamily="0" charset="-122"/>
                <a:sym typeface="PingFang SC Regular" pitchFamily="6" charset="-122"/>
              </a:rPr>
              <a:t>方案。</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p:txBody>
      </p:sp>
      <p:sp>
        <p:nvSpPr>
          <p:cNvPr id="1048768"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IO</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769"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pic>
        <p:nvPicPr>
          <p:cNvPr id="2097166" name="" descr="屏幕快照 2018-12-11 下午5.22.54.png"/>
          <p:cNvPicPr>
            <a:picLocks/>
          </p:cNvPicPr>
          <p:nvPr/>
        </p:nvPicPr>
        <p:blipFill>
          <a:blip xmlns:r="http://schemas.openxmlformats.org/officeDocument/2006/relationships" r:embed="rId2"/>
          <a:srcRect l="0" t="0" r="0" b="0"/>
          <a:stretch>
            <a:fillRect/>
          </a:stretch>
        </p:blipFill>
        <p:spPr>
          <a:xfrm rot="0">
            <a:off x="9528175" y="5634037"/>
            <a:ext cx="13827125" cy="6619875"/>
          </a:xfrm>
          <a:prstGeom prst="rect"/>
          <a:noFill/>
          <a:ln>
            <a:noFill/>
          </a:ln>
        </p:spPr>
      </p:pic>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03" name=""/>
        <p:cNvGrpSpPr/>
        <p:nvPr/>
      </p:nvGrpSpPr>
      <p:grpSpPr>
        <a:xfrm rot="0">
          <a:off x="0" y="0"/>
          <a:ext cx="0" cy="0"/>
          <a:chOff x="0" y="0"/>
          <a:chExt cx="0" cy="0"/>
        </a:xfrm>
      </p:grpSpPr>
      <p:pic>
        <p:nvPicPr>
          <p:cNvPr id="2097167" name=""/>
          <p:cNvPicPr>
            <a:picLocks/>
          </p:cNvPicPr>
          <p:nvPr>
            <p:ph type="title" sz="full" idx="0"/>
          </p:nvPr>
        </p:nvPicPr>
        <p:blipFill>
          <a:blip xmlns:r="http://schemas.openxmlformats.org/officeDocument/2006/relationships" r:embed="rId1"/>
          <a:srcRect l="0" t="0" r="0" b="0"/>
          <a:stretch>
            <a:fillRect/>
          </a:stretch>
        </p:blipFill>
        <p:spPr>
          <a:xfrm rot="0">
            <a:off x="1657350" y="3413125"/>
            <a:ext cx="21037550" cy="7358062"/>
          </a:xfrm>
          <a:prstGeom prst="rect"/>
          <a:noFill/>
          <a:ln>
            <a:noFill/>
          </a:ln>
        </p:spPr>
      </p:pic>
      <p:pic>
        <p:nvPicPr>
          <p:cNvPr id="2097168" name="" descr="未标题-1-07.png"/>
          <p:cNvPicPr>
            <a:picLocks/>
          </p:cNvPicPr>
          <p:nvPr/>
        </p:nvPicPr>
        <p:blipFill>
          <a:blip xmlns:r="http://schemas.openxmlformats.org/officeDocument/2006/relationships" r:embed="rId2"/>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04" name=""/>
        <p:cNvGrpSpPr/>
        <p:nvPr/>
      </p:nvGrpSpPr>
      <p:grpSpPr>
        <a:xfrm rot="0">
          <a:off x="0" y="0"/>
          <a:ext cx="0" cy="0"/>
          <a:chOff x="0" y="0"/>
          <a:chExt cx="0" cy="0"/>
        </a:xfrm>
      </p:grpSpPr>
      <p:sp>
        <p:nvSpPr>
          <p:cNvPr id="1048770"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背景</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单机资源利用率在只运行单一业务时往往无法达到预期值，由于业务负载的活动周期相对固定，在保障其最大资源需求量的前提下进行规划，势必会导致业务不繁忙时的资源浪费现象。</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故此为了保障单机资源不被浪费，需要将相性匹配的多种业务混合部署在同一台机器上，这给资源隔离又带来了新的挑战。</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诸如</a:t>
            </a:r>
            <a:r>
              <a:rPr altLang="zh-CN" b="0" sz="4000" lang="en-US">
                <a:solidFill>
                  <a:srgbClr val="000000"/>
                </a:solidFill>
                <a:latin typeface="Microsoft YaHei" pitchFamily="0" charset="-122"/>
                <a:ea typeface="Microsoft YaHei" pitchFamily="0" charset="-122"/>
                <a:sym typeface="PingFang SC Regular" pitchFamily="6" charset="-122"/>
              </a:rPr>
              <a:t> Latency Sensitive (LS) </a:t>
            </a:r>
            <a:r>
              <a:rPr altLang="en-US" b="0" sz="4000" lang="zh-CN">
                <a:solidFill>
                  <a:srgbClr val="000000"/>
                </a:solidFill>
                <a:latin typeface="Microsoft YaHei" pitchFamily="0" charset="-122"/>
                <a:ea typeface="Microsoft YaHei" pitchFamily="0" charset="-122"/>
                <a:sym typeface="PingFang SC Regular" pitchFamily="6" charset="-122"/>
              </a:rPr>
              <a:t>型业务</a:t>
            </a:r>
            <a:r>
              <a:rPr altLang="zh-CN" b="0" sz="4000" lang="en-US">
                <a:solidFill>
                  <a:srgbClr val="000000"/>
                </a:solidFill>
                <a:latin typeface="Microsoft YaHei" pitchFamily="0" charset="-122"/>
                <a:ea typeface="Microsoft YaHei" pitchFamily="0" charset="-122"/>
                <a:sym typeface="PingFang SC Regular" pitchFamily="6" charset="-122"/>
              </a:rPr>
              <a:t> </a:t>
            </a:r>
            <a:r>
              <a:rPr altLang="en-US" b="0" sz="4000" lang="zh-CN">
                <a:solidFill>
                  <a:srgbClr val="000000"/>
                </a:solidFill>
                <a:latin typeface="Microsoft YaHei" pitchFamily="0" charset="-122"/>
                <a:ea typeface="Microsoft YaHei" pitchFamily="0" charset="-122"/>
                <a:sym typeface="PingFang SC Regular" pitchFamily="6" charset="-122"/>
              </a:rPr>
              <a:t>和</a:t>
            </a:r>
            <a:r>
              <a:rPr altLang="zh-CN" b="0" sz="4000" lang="en-US">
                <a:solidFill>
                  <a:srgbClr val="000000"/>
                </a:solidFill>
                <a:latin typeface="Microsoft YaHei" pitchFamily="0" charset="-122"/>
                <a:ea typeface="Microsoft YaHei" pitchFamily="0" charset="-122"/>
                <a:sym typeface="PingFang SC Regular" pitchFamily="6" charset="-122"/>
              </a:rPr>
              <a:t> Best Effort (BE) </a:t>
            </a:r>
            <a:r>
              <a:rPr altLang="en-US" b="0" sz="4000" lang="zh-CN">
                <a:solidFill>
                  <a:srgbClr val="000000"/>
                </a:solidFill>
                <a:latin typeface="Microsoft YaHei" pitchFamily="0" charset="-122"/>
                <a:ea typeface="Microsoft YaHei" pitchFamily="0" charset="-122"/>
                <a:sym typeface="PingFang SC Regular" pitchFamily="6" charset="-122"/>
              </a:rPr>
              <a:t>型业务，就是非常理想的混合部署对象。</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zh-CN" b="0" sz="4000" lang="en-US">
                <a:solidFill>
                  <a:srgbClr val="000000"/>
                </a:solidFill>
                <a:latin typeface="Microsoft YaHei" pitchFamily="0" charset="-122"/>
                <a:ea typeface="Microsoft YaHei" pitchFamily="0" charset="-122"/>
                <a:sym typeface="PingFang SC Regular" pitchFamily="6" charset="-122"/>
              </a:rPr>
              <a:t>LS</a:t>
            </a:r>
            <a:r>
              <a:rPr altLang="en-US" b="0" sz="4000" lang="zh-CN">
                <a:solidFill>
                  <a:srgbClr val="000000"/>
                </a:solidFill>
                <a:latin typeface="Microsoft YaHei" pitchFamily="0" charset="-122"/>
                <a:ea typeface="Microsoft YaHei" pitchFamily="0" charset="-122"/>
                <a:sym typeface="PingFang SC Regular" pitchFamily="6" charset="-122"/>
              </a:rPr>
              <a:t>型业务对实时性要求较高，日常资源需求量低，通常为关键业务。</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zh-CN" b="0" sz="4000" lang="en-US">
                <a:solidFill>
                  <a:srgbClr val="000000"/>
                </a:solidFill>
                <a:latin typeface="Microsoft YaHei" pitchFamily="0" charset="-122"/>
                <a:ea typeface="Microsoft YaHei" pitchFamily="0" charset="-122"/>
                <a:sym typeface="PingFang SC Regular" pitchFamily="6" charset="-122"/>
              </a:rPr>
              <a:t>BE</a:t>
            </a:r>
            <a:r>
              <a:rPr altLang="en-US" b="0" sz="4000" lang="zh-CN">
                <a:solidFill>
                  <a:srgbClr val="000000"/>
                </a:solidFill>
                <a:latin typeface="Microsoft YaHei" pitchFamily="0" charset="-122"/>
                <a:ea typeface="Microsoft YaHei" pitchFamily="0" charset="-122"/>
                <a:sym typeface="PingFang SC Regular" pitchFamily="6" charset="-122"/>
              </a:rPr>
              <a:t>型业务无实时性要求，日常资源需求量高，通常为普通业务。</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p:txBody>
      </p:sp>
      <p:sp>
        <p:nvSpPr>
          <p:cNvPr id="1048771"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772"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05" name=""/>
        <p:cNvGrpSpPr/>
        <p:nvPr/>
      </p:nvGrpSpPr>
      <p:grpSpPr>
        <a:xfrm rot="0">
          <a:off x="0" y="0"/>
          <a:ext cx="0" cy="0"/>
          <a:chOff x="0" y="0"/>
          <a:chExt cx="0" cy="0"/>
        </a:xfrm>
      </p:grpSpPr>
      <p:sp>
        <p:nvSpPr>
          <p:cNvPr id="1048773" name=""/>
          <p:cNvSpPr txBox="1"/>
          <p:nvPr/>
        </p:nvSpPr>
        <p:spPr>
          <a:xfrm rot="0">
            <a:off x="635000" y="2959100"/>
            <a:ext cx="23114000" cy="116205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面临的</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问题</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p:txBody>
      </p:sp>
      <p:sp>
        <p:nvSpPr>
          <p:cNvPr id="1048774"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775"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776" name=""/>
          <p:cNvSpPr/>
          <p:nvPr/>
        </p:nvSpPr>
        <p:spPr>
          <a:xfrm rot="0">
            <a:off x="238125" y="659191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X</a:t>
            </a:r>
          </a:p>
        </p:txBody>
      </p:sp>
      <p:cxnSp>
        <p:nvCxnSpPr>
          <p:cNvPr id="3145761" name=""/>
          <p:cNvCxnSpPr>
            <a:cxnSpLocks/>
          </p:cNvCxnSpPr>
          <p:nvPr/>
        </p:nvCxnSpPr>
        <p:spPr>
          <a:xfrm rot="0" flipV="1">
            <a:off x="2327275" y="6858000"/>
            <a:ext cx="20737512" cy="71437"/>
          </a:xfrm>
          <a:prstGeom prst="straightConnector1"/>
          <a:solidFill>
            <a:srgbClr val="232323"/>
          </a:solidFill>
          <a:ln w="38100" cap="flat" cmpd="sng">
            <a:solidFill>
              <a:srgbClr val="000000">
                <a:alpha val="100000"/>
              </a:srgbClr>
            </a:solidFill>
            <a:prstDash val="dash"/>
            <a:miter/>
            <a:tailEnd type="arrow" w="med" len="med"/>
          </a:ln>
        </p:spPr>
      </p:cxnSp>
      <p:cxnSp>
        <p:nvCxnSpPr>
          <p:cNvPr id="3145762" name=""/>
          <p:cNvCxnSpPr>
            <a:cxnSpLocks/>
          </p:cNvCxnSpPr>
          <p:nvPr/>
        </p:nvCxnSpPr>
        <p:spPr>
          <a:xfrm rot="0" flipV="1">
            <a:off x="5495925" y="4481512"/>
            <a:ext cx="0" cy="4537075"/>
          </a:xfrm>
          <a:prstGeom prst="line"/>
          <a:solidFill>
            <a:srgbClr val="232323"/>
          </a:solidFill>
          <a:ln w="12700" cap="flat" cmpd="sng">
            <a:solidFill>
              <a:srgbClr val="000000">
                <a:alpha val="100000"/>
              </a:srgbClr>
            </a:solidFill>
            <a:prstDash val="dash"/>
            <a:miter/>
          </a:ln>
        </p:spPr>
      </p:cxnSp>
      <p:cxnSp>
        <p:nvCxnSpPr>
          <p:cNvPr id="3145763" name=""/>
          <p:cNvCxnSpPr>
            <a:cxnSpLocks/>
          </p:cNvCxnSpPr>
          <p:nvPr/>
        </p:nvCxnSpPr>
        <p:spPr>
          <a:xfrm rot="0" flipV="1">
            <a:off x="7799387" y="4554537"/>
            <a:ext cx="0" cy="4535487"/>
          </a:xfrm>
          <a:prstGeom prst="line"/>
          <a:solidFill>
            <a:srgbClr val="232323"/>
          </a:solidFill>
          <a:ln w="12700" cap="flat" cmpd="sng">
            <a:solidFill>
              <a:srgbClr val="000000">
                <a:alpha val="100000"/>
              </a:srgbClr>
            </a:solidFill>
            <a:prstDash val="dash"/>
            <a:miter/>
          </a:ln>
        </p:spPr>
      </p:cxnSp>
      <p:cxnSp>
        <p:nvCxnSpPr>
          <p:cNvPr id="3145764" name=""/>
          <p:cNvCxnSpPr>
            <a:cxnSpLocks/>
          </p:cNvCxnSpPr>
          <p:nvPr/>
        </p:nvCxnSpPr>
        <p:spPr>
          <a:xfrm rot="0" flipV="1">
            <a:off x="10104438" y="4481512"/>
            <a:ext cx="0" cy="4537075"/>
          </a:xfrm>
          <a:prstGeom prst="line"/>
          <a:solidFill>
            <a:srgbClr val="232323"/>
          </a:solidFill>
          <a:ln w="12700" cap="flat" cmpd="sng">
            <a:solidFill>
              <a:srgbClr val="000000">
                <a:alpha val="100000"/>
              </a:srgbClr>
            </a:solidFill>
            <a:prstDash val="dash"/>
            <a:miter/>
          </a:ln>
        </p:spPr>
      </p:cxnSp>
      <p:cxnSp>
        <p:nvCxnSpPr>
          <p:cNvPr id="3145765" name=""/>
          <p:cNvCxnSpPr>
            <a:cxnSpLocks/>
          </p:cNvCxnSpPr>
          <p:nvPr/>
        </p:nvCxnSpPr>
        <p:spPr>
          <a:xfrm rot="0" flipV="1">
            <a:off x="3190875" y="4481512"/>
            <a:ext cx="0" cy="4537075"/>
          </a:xfrm>
          <a:prstGeom prst="line"/>
          <a:solidFill>
            <a:srgbClr val="232323"/>
          </a:solidFill>
          <a:ln w="12700" cap="flat" cmpd="sng">
            <a:solidFill>
              <a:srgbClr val="000000">
                <a:alpha val="100000"/>
              </a:srgbClr>
            </a:solidFill>
            <a:prstDash val="dash"/>
            <a:miter/>
          </a:ln>
        </p:spPr>
      </p:cxnSp>
      <p:cxnSp>
        <p:nvCxnSpPr>
          <p:cNvPr id="3145766" name=""/>
          <p:cNvCxnSpPr>
            <a:cxnSpLocks/>
          </p:cNvCxnSpPr>
          <p:nvPr/>
        </p:nvCxnSpPr>
        <p:spPr>
          <a:xfrm rot="0" flipV="1">
            <a:off x="12407900" y="4481512"/>
            <a:ext cx="0" cy="4537075"/>
          </a:xfrm>
          <a:prstGeom prst="line"/>
          <a:solidFill>
            <a:srgbClr val="232323"/>
          </a:solidFill>
          <a:ln w="12700" cap="flat" cmpd="sng">
            <a:solidFill>
              <a:srgbClr val="000000">
                <a:alpha val="100000"/>
              </a:srgbClr>
            </a:solidFill>
            <a:prstDash val="dash"/>
            <a:miter/>
          </a:ln>
        </p:spPr>
      </p:cxnSp>
      <p:cxnSp>
        <p:nvCxnSpPr>
          <p:cNvPr id="3145767" name=""/>
          <p:cNvCxnSpPr>
            <a:cxnSpLocks/>
          </p:cNvCxnSpPr>
          <p:nvPr/>
        </p:nvCxnSpPr>
        <p:spPr>
          <a:xfrm rot="0" flipV="1">
            <a:off x="14784388" y="4481512"/>
            <a:ext cx="0" cy="4537075"/>
          </a:xfrm>
          <a:prstGeom prst="line"/>
          <a:solidFill>
            <a:srgbClr val="232323"/>
          </a:solidFill>
          <a:ln w="12700" cap="flat" cmpd="sng">
            <a:solidFill>
              <a:srgbClr val="000000">
                <a:alpha val="100000"/>
              </a:srgbClr>
            </a:solidFill>
            <a:prstDash val="dash"/>
            <a:miter/>
          </a:ln>
        </p:spPr>
      </p:cxnSp>
      <p:cxnSp>
        <p:nvCxnSpPr>
          <p:cNvPr id="3145768" name=""/>
          <p:cNvCxnSpPr>
            <a:cxnSpLocks/>
          </p:cNvCxnSpPr>
          <p:nvPr/>
        </p:nvCxnSpPr>
        <p:spPr>
          <a:xfrm rot="0" flipV="1">
            <a:off x="19392900" y="4481512"/>
            <a:ext cx="0" cy="4537075"/>
          </a:xfrm>
          <a:prstGeom prst="line"/>
          <a:solidFill>
            <a:srgbClr val="232323"/>
          </a:solidFill>
          <a:ln w="12700" cap="flat" cmpd="sng">
            <a:solidFill>
              <a:srgbClr val="000000">
                <a:alpha val="100000"/>
              </a:srgbClr>
            </a:solidFill>
            <a:prstDash val="dash"/>
            <a:miter/>
          </a:ln>
        </p:spPr>
      </p:cxnSp>
      <p:sp>
        <p:nvSpPr>
          <p:cNvPr id="1048777" name=""/>
          <p:cNvSpPr/>
          <p:nvPr/>
        </p:nvSpPr>
        <p:spPr>
          <a:xfrm rot="0">
            <a:off x="3190875" y="5202237"/>
            <a:ext cx="2305050"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A</a:t>
            </a:r>
          </a:p>
        </p:txBody>
      </p:sp>
      <p:sp>
        <p:nvSpPr>
          <p:cNvPr id="1048778" name=""/>
          <p:cNvSpPr/>
          <p:nvPr/>
        </p:nvSpPr>
        <p:spPr>
          <a:xfrm rot="0">
            <a:off x="5495925" y="6065837"/>
            <a:ext cx="2303462"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B</a:t>
            </a:r>
          </a:p>
        </p:txBody>
      </p:sp>
      <p:sp>
        <p:nvSpPr>
          <p:cNvPr id="1048779" name=""/>
          <p:cNvSpPr/>
          <p:nvPr/>
        </p:nvSpPr>
        <p:spPr>
          <a:xfrm rot="0">
            <a:off x="7799387" y="7218362"/>
            <a:ext cx="2305050" cy="623887"/>
          </a:xfrm>
          <a:prstGeom prst="roundRect"/>
          <a:solidFill>
            <a:srgbClr val="FF0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C</a:t>
            </a:r>
          </a:p>
        </p:txBody>
      </p:sp>
      <p:sp>
        <p:nvSpPr>
          <p:cNvPr id="1048780" name=""/>
          <p:cNvSpPr/>
          <p:nvPr/>
        </p:nvSpPr>
        <p:spPr>
          <a:xfrm rot="0">
            <a:off x="10104438" y="5202237"/>
            <a:ext cx="2303462"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A</a:t>
            </a:r>
          </a:p>
        </p:txBody>
      </p:sp>
      <p:sp>
        <p:nvSpPr>
          <p:cNvPr id="1048781" name=""/>
          <p:cNvSpPr/>
          <p:nvPr/>
        </p:nvSpPr>
        <p:spPr>
          <a:xfrm rot="0">
            <a:off x="12407900" y="5202237"/>
            <a:ext cx="2305050"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A</a:t>
            </a:r>
          </a:p>
        </p:txBody>
      </p:sp>
      <p:sp>
        <p:nvSpPr>
          <p:cNvPr id="1048782" name=""/>
          <p:cNvSpPr txBox="1"/>
          <p:nvPr/>
        </p:nvSpPr>
        <p:spPr>
          <a:xfrm rot="0">
            <a:off x="9455150" y="1889125"/>
            <a:ext cx="792162" cy="708025"/>
          </a:xfrm>
          <a:prstGeom prst="rect"/>
          <a:solidFill>
            <a:srgbClr val="FF0000"/>
          </a:solid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endParaRPr altLang="en-US" sz="4000" lang="zh-CN">
              <a:solidFill>
                <a:srgbClr val="000000"/>
              </a:solidFill>
            </a:endParaRPr>
          </a:p>
        </p:txBody>
      </p:sp>
      <p:cxnSp>
        <p:nvCxnSpPr>
          <p:cNvPr id="3145769" name=""/>
          <p:cNvCxnSpPr>
            <a:cxnSpLocks/>
          </p:cNvCxnSpPr>
          <p:nvPr/>
        </p:nvCxnSpPr>
        <p:spPr>
          <a:xfrm rot="0" flipV="1">
            <a:off x="2470150" y="12546012"/>
            <a:ext cx="20739100" cy="73025"/>
          </a:xfrm>
          <a:prstGeom prst="straightConnector1"/>
          <a:solidFill>
            <a:srgbClr val="232323"/>
          </a:solidFill>
          <a:ln w="38100" cap="flat" cmpd="sng">
            <a:solidFill>
              <a:srgbClr val="000000">
                <a:alpha val="100000"/>
              </a:srgbClr>
            </a:solidFill>
            <a:prstDash val="dash"/>
            <a:miter/>
            <a:tailEnd type="arrow" w="med" len="med"/>
          </a:ln>
        </p:spPr>
      </p:cxnSp>
      <p:sp>
        <p:nvSpPr>
          <p:cNvPr id="1048783" name=""/>
          <p:cNvSpPr/>
          <p:nvPr/>
        </p:nvSpPr>
        <p:spPr>
          <a:xfrm rot="0">
            <a:off x="10104438" y="11682412"/>
            <a:ext cx="2303462"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B</a:t>
            </a:r>
          </a:p>
        </p:txBody>
      </p:sp>
      <p:sp>
        <p:nvSpPr>
          <p:cNvPr id="1048784" name=""/>
          <p:cNvSpPr/>
          <p:nvPr/>
        </p:nvSpPr>
        <p:spPr>
          <a:xfrm rot="0">
            <a:off x="12407900" y="11682412"/>
            <a:ext cx="2305050"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B</a:t>
            </a:r>
          </a:p>
        </p:txBody>
      </p:sp>
      <p:sp>
        <p:nvSpPr>
          <p:cNvPr id="1048785" name=""/>
          <p:cNvSpPr/>
          <p:nvPr/>
        </p:nvSpPr>
        <p:spPr>
          <a:xfrm rot="0">
            <a:off x="17087850" y="7218362"/>
            <a:ext cx="2305050" cy="623887"/>
          </a:xfrm>
          <a:prstGeom prst="roundRect"/>
          <a:solidFill>
            <a:srgbClr val="FF0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C</a:t>
            </a:r>
          </a:p>
        </p:txBody>
      </p:sp>
      <p:sp>
        <p:nvSpPr>
          <p:cNvPr id="1048786" name=""/>
          <p:cNvSpPr/>
          <p:nvPr/>
        </p:nvSpPr>
        <p:spPr>
          <a:xfrm rot="0">
            <a:off x="238125" y="12330112"/>
            <a:ext cx="2232025" cy="625475"/>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Y</a:t>
            </a:r>
          </a:p>
        </p:txBody>
      </p:sp>
      <p:sp>
        <p:nvSpPr>
          <p:cNvPr id="1048787" name=""/>
          <p:cNvSpPr/>
          <p:nvPr/>
        </p:nvSpPr>
        <p:spPr>
          <a:xfrm rot="0">
            <a:off x="17016412" y="11682412"/>
            <a:ext cx="2305050"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B</a:t>
            </a:r>
          </a:p>
        </p:txBody>
      </p:sp>
      <p:sp>
        <p:nvSpPr>
          <p:cNvPr id="1048788" name=""/>
          <p:cNvSpPr/>
          <p:nvPr/>
        </p:nvSpPr>
        <p:spPr>
          <a:xfrm rot="0">
            <a:off x="14712950" y="11682412"/>
            <a:ext cx="2303462"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B</a:t>
            </a:r>
          </a:p>
        </p:txBody>
      </p:sp>
      <p:sp>
        <p:nvSpPr>
          <p:cNvPr id="1048789" name=""/>
          <p:cNvSpPr/>
          <p:nvPr/>
        </p:nvSpPr>
        <p:spPr>
          <a:xfrm rot="0">
            <a:off x="10104438" y="7145337"/>
            <a:ext cx="4751387" cy="720725"/>
          </a:xfrm>
          <a:prstGeom prst="roundRect"/>
          <a:solidFill>
            <a:srgbClr val="FFFF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90" name=""/>
          <p:cNvSpPr/>
          <p:nvPr/>
        </p:nvSpPr>
        <p:spPr>
          <a:xfrm rot="0">
            <a:off x="14784388" y="8153400"/>
            <a:ext cx="2303462" cy="625475"/>
          </a:xfrm>
          <a:prstGeom prst="roundRect"/>
          <a:solidFill>
            <a:srgbClr val="FF0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D</a:t>
            </a:r>
          </a:p>
        </p:txBody>
      </p:sp>
      <p:cxnSp>
        <p:nvCxnSpPr>
          <p:cNvPr id="3145770" name=""/>
          <p:cNvCxnSpPr>
            <a:cxnSpLocks/>
          </p:cNvCxnSpPr>
          <p:nvPr/>
        </p:nvCxnSpPr>
        <p:spPr>
          <a:xfrm rot="0" flipV="1">
            <a:off x="17087850" y="4481512"/>
            <a:ext cx="0" cy="4537075"/>
          </a:xfrm>
          <a:prstGeom prst="line"/>
          <a:solidFill>
            <a:srgbClr val="232323"/>
          </a:solidFill>
          <a:ln w="12700" cap="flat" cmpd="sng">
            <a:solidFill>
              <a:srgbClr val="000000">
                <a:alpha val="100000"/>
              </a:srgbClr>
            </a:solidFill>
            <a:prstDash val="dash"/>
            <a:miter/>
          </a:ln>
        </p:spPr>
      </p:cxnSp>
      <p:sp>
        <p:nvSpPr>
          <p:cNvPr id="1048791" name=""/>
          <p:cNvSpPr/>
          <p:nvPr/>
        </p:nvSpPr>
        <p:spPr>
          <a:xfrm rot="0">
            <a:off x="15505112" y="8802688"/>
            <a:ext cx="935037" cy="2735262"/>
          </a:xfrm>
          <a:prstGeom prst="upDownArrow">
            <a:avLst>
              <a:gd name="adj1" fmla="val 50000"/>
              <a:gd name="adj2" fmla="val 50041"/>
            </a:avLst>
          </a:prstGeom>
          <a:solidFill>
            <a:srgbClr val="FFFF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92" name=""/>
          <p:cNvSpPr/>
          <p:nvPr/>
        </p:nvSpPr>
        <p:spPr>
          <a:xfrm rot="0">
            <a:off x="17880012" y="8802688"/>
            <a:ext cx="936625" cy="2735262"/>
          </a:xfrm>
          <a:prstGeom prst="upDownArrow">
            <a:avLst>
              <a:gd name="adj1" fmla="val 50000"/>
              <a:gd name="adj2" fmla="val 49956"/>
            </a:avLst>
          </a:prstGeom>
          <a:solidFill>
            <a:srgbClr val="FFFF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93" name=""/>
          <p:cNvSpPr/>
          <p:nvPr/>
        </p:nvSpPr>
        <p:spPr>
          <a:xfrm rot="0">
            <a:off x="8520112" y="8802688"/>
            <a:ext cx="935037" cy="2735262"/>
          </a:xfrm>
          <a:prstGeom prst="upDownArrow">
            <a:avLst>
              <a:gd name="adj1" fmla="val 50000"/>
              <a:gd name="adj2" fmla="val 50041"/>
            </a:avLst>
          </a:prstGeom>
          <a:solidFill>
            <a:srgbClr val="FFFF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794" name=""/>
          <p:cNvSpPr/>
          <p:nvPr/>
        </p:nvSpPr>
        <p:spPr>
          <a:xfrm rot="0">
            <a:off x="7799387" y="11682412"/>
            <a:ext cx="2305050" cy="623887"/>
          </a:xfrm>
          <a:prstGeom prst="roundRect"/>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solidFill>
                  <a:srgbClr val="000000"/>
                </a:solidFill>
              </a:rPr>
              <a:t>任务</a:t>
            </a:r>
            <a:r>
              <a:rPr altLang="zh-CN" lang="en-US">
                <a:solidFill>
                  <a:srgbClr val="000000"/>
                </a:solidFill>
              </a:rPr>
              <a:t>B</a:t>
            </a:r>
          </a:p>
        </p:txBody>
      </p:sp>
      <p:sp>
        <p:nvSpPr>
          <p:cNvPr id="1048795" name=""/>
          <p:cNvSpPr/>
          <p:nvPr/>
        </p:nvSpPr>
        <p:spPr>
          <a:xfrm rot="0">
            <a:off x="16008350" y="2468562"/>
            <a:ext cx="7416800" cy="1435100"/>
          </a:xfrm>
          <a:prstGeom prst="cloudCallout">
            <a:avLst>
              <a:gd name="adj1" fmla="val -39074"/>
              <a:gd name="adj2" fmla="val 87329"/>
            </a:avLst>
          </a:prstGeom>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假设</a:t>
            </a:r>
            <a:r>
              <a:rPr altLang="zh-CN" lang="en-US"/>
              <a:t>CPU X</a:t>
            </a:r>
            <a:r>
              <a:rPr altLang="en-US" lang="zh-CN"/>
              <a:t>和</a:t>
            </a:r>
            <a:r>
              <a:rPr altLang="zh-CN" lang="en-US"/>
              <a:t>Y</a:t>
            </a:r>
            <a:r>
              <a:rPr altLang="en-US" lang="zh-CN"/>
              <a:t>互为一对超线程，那么</a:t>
            </a:r>
            <a:r>
              <a:rPr altLang="zh-CN" lang="en-US"/>
              <a:t>LS</a:t>
            </a:r>
            <a:r>
              <a:rPr altLang="en-US" lang="zh-CN"/>
              <a:t>型业务在被</a:t>
            </a:r>
            <a:r>
              <a:rPr altLang="zh-CN" lang="en-US"/>
              <a:t>CPU X</a:t>
            </a:r>
            <a:r>
              <a:rPr altLang="en-US" lang="zh-CN"/>
              <a:t>上的</a:t>
            </a:r>
            <a:r>
              <a:rPr altLang="zh-CN" lang="en-US"/>
              <a:t>BE</a:t>
            </a:r>
            <a:r>
              <a:rPr altLang="en-US" lang="zh-CN"/>
              <a:t>型业务抢走时间片的同时，还受到</a:t>
            </a:r>
            <a:r>
              <a:rPr altLang="zh-CN" lang="en-US"/>
              <a:t>CPU Y</a:t>
            </a:r>
            <a:r>
              <a:rPr altLang="en-US" lang="zh-CN"/>
              <a:t>上</a:t>
            </a:r>
            <a:r>
              <a:rPr altLang="zh-CN" lang="en-US"/>
              <a:t>BE</a:t>
            </a:r>
            <a:r>
              <a:rPr altLang="en-US" lang="zh-CN"/>
              <a:t>型业务的影响</a:t>
            </a:r>
          </a:p>
        </p:txBody>
      </p:sp>
      <p:sp>
        <p:nvSpPr>
          <p:cNvPr id="1048796" name=""/>
          <p:cNvSpPr txBox="1"/>
          <p:nvPr/>
        </p:nvSpPr>
        <p:spPr>
          <a:xfrm rot="0">
            <a:off x="9455150" y="1025525"/>
            <a:ext cx="792162" cy="688339"/>
          </a:xfrm>
          <a:prstGeom prst="rect"/>
          <a:solidFill>
            <a:srgbClr val="008000"/>
          </a:solid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endParaRPr altLang="en-US" sz="4000" lang="zh-CN">
              <a:solidFill>
                <a:srgbClr val="000000"/>
              </a:solidFill>
            </a:endParaRPr>
          </a:p>
        </p:txBody>
      </p:sp>
      <p:sp>
        <p:nvSpPr>
          <p:cNvPr id="1048797" name=""/>
          <p:cNvSpPr txBox="1"/>
          <p:nvPr/>
        </p:nvSpPr>
        <p:spPr>
          <a:xfrm rot="0">
            <a:off x="10247312" y="1889125"/>
            <a:ext cx="2592387" cy="1018541"/>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sz="3200" lang="en-US">
                <a:solidFill>
                  <a:srgbClr val="000000"/>
                </a:solidFill>
              </a:rPr>
              <a:t>LS</a:t>
            </a:r>
            <a:r>
              <a:rPr altLang="en-US" sz="3200" lang="zh-CN">
                <a:solidFill>
                  <a:srgbClr val="000000"/>
                </a:solidFill>
              </a:rPr>
              <a:t>型业务</a:t>
            </a:r>
          </a:p>
          <a:p>
            <a:pPr lvl="0"/>
            <a:endParaRPr altLang="en-US" lang="zh-CN"/>
          </a:p>
        </p:txBody>
      </p:sp>
      <p:sp>
        <p:nvSpPr>
          <p:cNvPr id="1048798" name=""/>
          <p:cNvSpPr txBox="1"/>
          <p:nvPr/>
        </p:nvSpPr>
        <p:spPr>
          <a:xfrm rot="0">
            <a:off x="10247312" y="1025525"/>
            <a:ext cx="2592387" cy="1018541"/>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sz="3200" lang="en-US">
                <a:solidFill>
                  <a:srgbClr val="000000"/>
                </a:solidFill>
              </a:rPr>
              <a:t>BE</a:t>
            </a:r>
            <a:r>
              <a:rPr altLang="en-US" sz="3200" lang="zh-CN">
                <a:solidFill>
                  <a:srgbClr val="000000"/>
                </a:solidFill>
              </a:rPr>
              <a:t>型业务</a:t>
            </a:r>
          </a:p>
          <a:p>
            <a:pPr lvl="0"/>
            <a:endParaRPr altLang="en-US" lang="zh-CN"/>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06" name=""/>
        <p:cNvGrpSpPr/>
        <p:nvPr/>
      </p:nvGrpSpPr>
      <p:grpSpPr>
        <a:xfrm rot="0">
          <a:off x="0" y="0"/>
          <a:ext cx="0" cy="0"/>
          <a:chOff x="0" y="0"/>
          <a:chExt cx="0" cy="0"/>
        </a:xfrm>
      </p:grpSpPr>
      <p:sp>
        <p:nvSpPr>
          <p:cNvPr id="1048799" name=""/>
          <p:cNvSpPr txBox="1"/>
          <p:nvPr/>
        </p:nvSpPr>
        <p:spPr>
          <a:xfrm rot="0">
            <a:off x="635000" y="2959100"/>
            <a:ext cx="23114000" cy="1235075"/>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解决方案</a:t>
            </a:r>
            <a:r>
              <a:rPr altLang="zh-CN" b="0" sz="6000" lang="en-US">
                <a:solidFill>
                  <a:srgbClr val="000000"/>
                </a:solidFill>
                <a:latin typeface="Microsoft YaHei" pitchFamily="0" charset="-122"/>
                <a:ea typeface="Microsoft YaHei" pitchFamily="0" charset="-122"/>
                <a:sym typeface="PingFang SC Regular" pitchFamily="6" charset="-122"/>
              </a:rPr>
              <a:t> Borrowed Virtual Time </a:t>
            </a:r>
            <a:r>
              <a:rPr altLang="zh-CN" b="0" sz="6000" lang="zh-CN">
                <a:solidFill>
                  <a:srgbClr val="000000"/>
                </a:solidFill>
                <a:latin typeface="Microsoft YaHei" pitchFamily="0" charset="-122"/>
                <a:ea typeface="Microsoft YaHei" pitchFamily="0" charset="-122"/>
                <a:sym typeface="PingFang SC Regular" pitchFamily="6" charset="-122"/>
              </a:rPr>
              <a:t>+</a:t>
            </a:r>
            <a:r>
              <a:rPr altLang="zh-CN" b="0" sz="6000" lang="en-US">
                <a:solidFill>
                  <a:srgbClr val="000000"/>
                </a:solidFill>
                <a:latin typeface="Microsoft YaHei" pitchFamily="0" charset="-122"/>
                <a:ea typeface="Microsoft YaHei" pitchFamily="0" charset="-122"/>
                <a:sym typeface="PingFang SC Regular" pitchFamily="6" charset="-122"/>
              </a:rPr>
              <a:t> Noise Clean</a:t>
            </a:r>
          </a:p>
        </p:txBody>
      </p:sp>
      <p:sp>
        <p:nvSpPr>
          <p:cNvPr id="1048800"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801"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802" name=""/>
          <p:cNvSpPr/>
          <p:nvPr/>
        </p:nvSpPr>
        <p:spPr>
          <a:xfrm rot="0">
            <a:off x="1462087" y="7815882"/>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X</a:t>
            </a:r>
          </a:p>
        </p:txBody>
      </p:sp>
      <p:sp>
        <p:nvSpPr>
          <p:cNvPr id="1048803" name=""/>
          <p:cNvSpPr/>
          <p:nvPr/>
        </p:nvSpPr>
        <p:spPr>
          <a:xfrm rot="0">
            <a:off x="6359525" y="6570662"/>
            <a:ext cx="1800225" cy="733425"/>
          </a:xfrm>
          <a:prstGeom prst="hexagon">
            <a:avLst>
              <a:gd name="adj" fmla="val 25000"/>
              <a:gd name="vf" fmla="val 115470"/>
            </a:avLst>
          </a:prstGeom>
          <a:solidFill>
            <a:srgbClr val="FF00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cfs_rq</a:t>
            </a:r>
          </a:p>
        </p:txBody>
      </p:sp>
      <p:sp>
        <p:nvSpPr>
          <p:cNvPr id="1048804" name=""/>
          <p:cNvSpPr/>
          <p:nvPr/>
        </p:nvSpPr>
        <p:spPr>
          <a:xfrm rot="0">
            <a:off x="3262312" y="8010525"/>
            <a:ext cx="1800225" cy="733425"/>
          </a:xfrm>
          <a:prstGeom prst="hexagon">
            <a:avLst>
              <a:gd name="adj" fmla="val 25000"/>
              <a:gd name="vf" fmla="val 115470"/>
            </a:avLst>
          </a:prstGeom>
          <a:solidFill>
            <a:srgbClr val="232323"/>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cfs_rq</a:t>
            </a:r>
          </a:p>
        </p:txBody>
      </p:sp>
      <p:sp>
        <p:nvSpPr>
          <p:cNvPr id="1048805" name=""/>
          <p:cNvSpPr/>
          <p:nvPr/>
        </p:nvSpPr>
        <p:spPr>
          <a:xfrm rot="0">
            <a:off x="9023350" y="7362825"/>
            <a:ext cx="1800225" cy="790575"/>
          </a:xfrm>
          <a:prstGeom prst="ellipse"/>
          <a:solidFill>
            <a:srgbClr val="FF0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Task</a:t>
            </a:r>
          </a:p>
        </p:txBody>
      </p:sp>
      <p:sp>
        <p:nvSpPr>
          <p:cNvPr id="1048806" name=""/>
          <p:cNvSpPr/>
          <p:nvPr/>
        </p:nvSpPr>
        <p:spPr>
          <a:xfrm rot="0">
            <a:off x="9023350" y="5778500"/>
            <a:ext cx="1800225" cy="792162"/>
          </a:xfrm>
          <a:prstGeom prst="ellipse"/>
          <a:solidFill>
            <a:srgbClr val="FF0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Task</a:t>
            </a:r>
          </a:p>
        </p:txBody>
      </p:sp>
      <p:sp>
        <p:nvSpPr>
          <p:cNvPr id="1048807" name=""/>
          <p:cNvSpPr/>
          <p:nvPr/>
        </p:nvSpPr>
        <p:spPr>
          <a:xfrm rot="0">
            <a:off x="6359525" y="9666288"/>
            <a:ext cx="1800225" cy="733425"/>
          </a:xfrm>
          <a:prstGeom prst="hexagon">
            <a:avLst>
              <a:gd name="adj" fmla="val 25000"/>
              <a:gd name="vf" fmla="val 115470"/>
            </a:avLst>
          </a:prstGeom>
          <a:solidFill>
            <a:srgbClr val="0080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cfs_rq</a:t>
            </a:r>
          </a:p>
        </p:txBody>
      </p:sp>
      <p:sp>
        <p:nvSpPr>
          <p:cNvPr id="1048808" name=""/>
          <p:cNvSpPr/>
          <p:nvPr/>
        </p:nvSpPr>
        <p:spPr>
          <a:xfrm rot="0">
            <a:off x="9023350" y="10529888"/>
            <a:ext cx="1800225" cy="792162"/>
          </a:xfrm>
          <a:prstGeom prst="ellipse"/>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Task</a:t>
            </a:r>
          </a:p>
        </p:txBody>
      </p:sp>
      <p:sp>
        <p:nvSpPr>
          <p:cNvPr id="1048809" name=""/>
          <p:cNvSpPr/>
          <p:nvPr/>
        </p:nvSpPr>
        <p:spPr>
          <a:xfrm rot="0">
            <a:off x="9023350" y="8874125"/>
            <a:ext cx="1800225" cy="792162"/>
          </a:xfrm>
          <a:prstGeom prst="ellipse"/>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Task</a:t>
            </a:r>
          </a:p>
        </p:txBody>
      </p:sp>
      <p:cxnSp>
        <p:nvCxnSpPr>
          <p:cNvPr id="3145771" name=""/>
          <p:cNvCxnSpPr>
            <a:cxnSpLocks/>
          </p:cNvCxnSpPr>
          <p:nvPr/>
        </p:nvCxnSpPr>
        <p:spPr>
          <a:xfrm rot="0" flipV="1">
            <a:off x="5062537" y="6937375"/>
            <a:ext cx="1296987" cy="1439862"/>
          </a:xfrm>
          <a:prstGeom prst="bentConnector3"/>
          <a:solidFill>
            <a:srgbClr val="232323"/>
          </a:solidFill>
          <a:ln w="25400" cap="flat" cmpd="sng">
            <a:solidFill>
              <a:srgbClr val="000000">
                <a:alpha val="100000"/>
              </a:srgbClr>
            </a:solidFill>
            <a:prstDash val="solid"/>
            <a:round/>
            <a:tailEnd type="arrow" w="med" len="med"/>
          </a:ln>
        </p:spPr>
      </p:cxnSp>
      <p:cxnSp>
        <p:nvCxnSpPr>
          <p:cNvPr id="3145772" name=""/>
          <p:cNvCxnSpPr>
            <a:cxnSpLocks/>
          </p:cNvCxnSpPr>
          <p:nvPr/>
        </p:nvCxnSpPr>
        <p:spPr>
          <a:xfrm rot="0">
            <a:off x="5062537" y="8377237"/>
            <a:ext cx="1296987" cy="1655762"/>
          </a:xfrm>
          <a:prstGeom prst="bentConnector3"/>
          <a:solidFill>
            <a:srgbClr val="232323"/>
          </a:solidFill>
          <a:ln w="25400" cap="flat" cmpd="sng">
            <a:solidFill>
              <a:srgbClr val="000000">
                <a:alpha val="100000"/>
              </a:srgbClr>
            </a:solidFill>
            <a:prstDash val="solid"/>
            <a:round/>
            <a:tailEnd type="arrow" w="med" len="med"/>
          </a:ln>
        </p:spPr>
      </p:cxnSp>
      <p:cxnSp>
        <p:nvCxnSpPr>
          <p:cNvPr id="3145773" name=""/>
          <p:cNvCxnSpPr>
            <a:cxnSpLocks/>
          </p:cNvCxnSpPr>
          <p:nvPr/>
        </p:nvCxnSpPr>
        <p:spPr>
          <a:xfrm rot="0">
            <a:off x="4919662" y="7434262"/>
            <a:ext cx="914400" cy="914400"/>
          </a:xfrm>
          <a:prstGeom prst="bentConnector3"/>
          <a:solidFill>
            <a:srgbClr val="232323"/>
          </a:solidFill>
          <a:ln w="25400" cap="flat" cmpd="sng">
            <a:solidFill>
              <a:srgbClr val="FFFFFF">
                <a:alpha val="100000"/>
              </a:srgbClr>
            </a:solidFill>
            <a:prstDash val="solid"/>
            <a:round/>
            <a:tailEnd type="arrow" w="med" len="med"/>
          </a:ln>
        </p:spPr>
      </p:cxnSp>
      <p:cxnSp>
        <p:nvCxnSpPr>
          <p:cNvPr id="3145774" name=""/>
          <p:cNvCxnSpPr>
            <a:cxnSpLocks/>
          </p:cNvCxnSpPr>
          <p:nvPr/>
        </p:nvCxnSpPr>
        <p:spPr>
          <a:xfrm rot="0" flipV="1">
            <a:off x="8159750" y="6173787"/>
            <a:ext cx="863600" cy="763587"/>
          </a:xfrm>
          <a:prstGeom prst="bentConnector3"/>
          <a:solidFill>
            <a:srgbClr val="232323"/>
          </a:solidFill>
          <a:ln w="25400" cap="flat" cmpd="sng">
            <a:solidFill>
              <a:srgbClr val="000000">
                <a:alpha val="100000"/>
              </a:srgbClr>
            </a:solidFill>
            <a:prstDash val="solid"/>
            <a:round/>
            <a:tailEnd type="arrow" w="med" len="med"/>
          </a:ln>
        </p:spPr>
      </p:cxnSp>
      <p:cxnSp>
        <p:nvCxnSpPr>
          <p:cNvPr id="3145775" name=""/>
          <p:cNvCxnSpPr>
            <a:cxnSpLocks/>
          </p:cNvCxnSpPr>
          <p:nvPr/>
        </p:nvCxnSpPr>
        <p:spPr>
          <a:xfrm rot="0">
            <a:off x="8159750" y="6937375"/>
            <a:ext cx="863600" cy="820737"/>
          </a:xfrm>
          <a:prstGeom prst="bentConnector3"/>
          <a:solidFill>
            <a:srgbClr val="232323"/>
          </a:solidFill>
          <a:ln w="25400" cap="flat" cmpd="sng">
            <a:solidFill>
              <a:srgbClr val="000000">
                <a:alpha val="100000"/>
              </a:srgbClr>
            </a:solidFill>
            <a:prstDash val="solid"/>
            <a:round/>
            <a:tailEnd type="arrow" w="med" len="med"/>
          </a:ln>
        </p:spPr>
      </p:cxnSp>
      <p:cxnSp>
        <p:nvCxnSpPr>
          <p:cNvPr id="3145776" name=""/>
          <p:cNvCxnSpPr>
            <a:cxnSpLocks/>
          </p:cNvCxnSpPr>
          <p:nvPr/>
        </p:nvCxnSpPr>
        <p:spPr>
          <a:xfrm rot="0" flipV="1">
            <a:off x="8159750" y="9271000"/>
            <a:ext cx="863600" cy="762000"/>
          </a:xfrm>
          <a:prstGeom prst="bentConnector3"/>
          <a:solidFill>
            <a:srgbClr val="232323"/>
          </a:solidFill>
          <a:ln w="25400" cap="flat" cmpd="sng">
            <a:solidFill>
              <a:srgbClr val="000000">
                <a:alpha val="100000"/>
              </a:srgbClr>
            </a:solidFill>
            <a:prstDash val="solid"/>
            <a:round/>
            <a:tailEnd type="arrow" w="med" len="med"/>
          </a:ln>
        </p:spPr>
      </p:cxnSp>
      <p:cxnSp>
        <p:nvCxnSpPr>
          <p:cNvPr id="3145777" name=""/>
          <p:cNvCxnSpPr>
            <a:cxnSpLocks/>
          </p:cNvCxnSpPr>
          <p:nvPr/>
        </p:nvCxnSpPr>
        <p:spPr>
          <a:xfrm rot="0">
            <a:off x="8159750" y="10033000"/>
            <a:ext cx="863600" cy="893762"/>
          </a:xfrm>
          <a:prstGeom prst="bentConnector3"/>
          <a:solidFill>
            <a:srgbClr val="232323"/>
          </a:solidFill>
          <a:ln w="25400" cap="flat" cmpd="sng">
            <a:solidFill>
              <a:srgbClr val="000000">
                <a:alpha val="100000"/>
              </a:srgbClr>
            </a:solidFill>
            <a:prstDash val="solid"/>
            <a:round/>
            <a:tailEnd type="arrow" w="med" len="med"/>
          </a:ln>
        </p:spPr>
      </p:cxnSp>
      <p:sp>
        <p:nvSpPr>
          <p:cNvPr id="1048810" name=""/>
          <p:cNvSpPr/>
          <p:nvPr/>
        </p:nvSpPr>
        <p:spPr>
          <a:xfrm rot="0">
            <a:off x="12120562" y="788731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Y</a:t>
            </a:r>
          </a:p>
        </p:txBody>
      </p:sp>
      <p:sp>
        <p:nvSpPr>
          <p:cNvPr id="1048811" name=""/>
          <p:cNvSpPr/>
          <p:nvPr/>
        </p:nvSpPr>
        <p:spPr>
          <a:xfrm rot="0">
            <a:off x="13920788" y="8081962"/>
            <a:ext cx="1800225" cy="733425"/>
          </a:xfrm>
          <a:prstGeom prst="hexagon">
            <a:avLst>
              <a:gd name="adj" fmla="val 25000"/>
              <a:gd name="vf" fmla="val 115470"/>
            </a:avLst>
          </a:prstGeom>
          <a:solidFill>
            <a:srgbClr val="232323"/>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cfs_rq</a:t>
            </a:r>
          </a:p>
        </p:txBody>
      </p:sp>
      <p:sp>
        <p:nvSpPr>
          <p:cNvPr id="1048812" name=""/>
          <p:cNvSpPr/>
          <p:nvPr/>
        </p:nvSpPr>
        <p:spPr>
          <a:xfrm rot="0">
            <a:off x="17016412" y="9737725"/>
            <a:ext cx="1800225" cy="733425"/>
          </a:xfrm>
          <a:prstGeom prst="hexagon">
            <a:avLst>
              <a:gd name="adj" fmla="val 25000"/>
              <a:gd name="vf" fmla="val 115470"/>
            </a:avLst>
          </a:prstGeom>
          <a:solidFill>
            <a:srgbClr val="0080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cfs_rq</a:t>
            </a:r>
          </a:p>
        </p:txBody>
      </p:sp>
      <p:sp>
        <p:nvSpPr>
          <p:cNvPr id="1048813" name=""/>
          <p:cNvSpPr/>
          <p:nvPr/>
        </p:nvSpPr>
        <p:spPr>
          <a:xfrm rot="0">
            <a:off x="19680238" y="10602912"/>
            <a:ext cx="1800225" cy="792162"/>
          </a:xfrm>
          <a:prstGeom prst="ellipse"/>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Task</a:t>
            </a:r>
          </a:p>
        </p:txBody>
      </p:sp>
      <p:sp>
        <p:nvSpPr>
          <p:cNvPr id="1048814" name=""/>
          <p:cNvSpPr/>
          <p:nvPr/>
        </p:nvSpPr>
        <p:spPr>
          <a:xfrm rot="0">
            <a:off x="19680238" y="8945562"/>
            <a:ext cx="1800225" cy="792162"/>
          </a:xfrm>
          <a:prstGeom prst="ellipse"/>
          <a:solidFill>
            <a:srgbClr val="008000"/>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Task</a:t>
            </a:r>
          </a:p>
        </p:txBody>
      </p:sp>
      <p:cxnSp>
        <p:nvCxnSpPr>
          <p:cNvPr id="3145778" name=""/>
          <p:cNvCxnSpPr>
            <a:cxnSpLocks/>
          </p:cNvCxnSpPr>
          <p:nvPr/>
        </p:nvCxnSpPr>
        <p:spPr>
          <a:xfrm rot="0">
            <a:off x="15721012" y="8448675"/>
            <a:ext cx="1295400" cy="1655762"/>
          </a:xfrm>
          <a:prstGeom prst="bentConnector3"/>
          <a:solidFill>
            <a:srgbClr val="232323"/>
          </a:solidFill>
          <a:ln w="25400" cap="flat" cmpd="sng">
            <a:solidFill>
              <a:srgbClr val="000000">
                <a:alpha val="100000"/>
              </a:srgbClr>
            </a:solidFill>
            <a:prstDash val="solid"/>
            <a:round/>
            <a:tailEnd type="arrow" w="med" len="med"/>
          </a:ln>
        </p:spPr>
      </p:cxnSp>
      <p:cxnSp>
        <p:nvCxnSpPr>
          <p:cNvPr id="3145779" name=""/>
          <p:cNvCxnSpPr>
            <a:cxnSpLocks/>
          </p:cNvCxnSpPr>
          <p:nvPr/>
        </p:nvCxnSpPr>
        <p:spPr>
          <a:xfrm rot="0" flipV="1">
            <a:off x="18816638" y="9342438"/>
            <a:ext cx="863600" cy="762000"/>
          </a:xfrm>
          <a:prstGeom prst="bentConnector3"/>
          <a:solidFill>
            <a:srgbClr val="232323"/>
          </a:solidFill>
          <a:ln w="25400" cap="flat" cmpd="sng">
            <a:solidFill>
              <a:srgbClr val="000000">
                <a:alpha val="100000"/>
              </a:srgbClr>
            </a:solidFill>
            <a:prstDash val="solid"/>
            <a:round/>
            <a:tailEnd type="arrow" w="med" len="med"/>
          </a:ln>
        </p:spPr>
      </p:cxnSp>
      <p:cxnSp>
        <p:nvCxnSpPr>
          <p:cNvPr id="3145780" name=""/>
          <p:cNvCxnSpPr>
            <a:cxnSpLocks/>
          </p:cNvCxnSpPr>
          <p:nvPr/>
        </p:nvCxnSpPr>
        <p:spPr>
          <a:xfrm rot="0">
            <a:off x="18816638" y="10104438"/>
            <a:ext cx="863600" cy="893762"/>
          </a:xfrm>
          <a:prstGeom prst="bentConnector3"/>
          <a:solidFill>
            <a:srgbClr val="232323"/>
          </a:solidFill>
          <a:ln w="25400" cap="flat" cmpd="sng">
            <a:solidFill>
              <a:srgbClr val="000000">
                <a:alpha val="100000"/>
              </a:srgbClr>
            </a:solidFill>
            <a:prstDash val="solid"/>
            <a:round/>
            <a:tailEnd type="arrow" w="med" len="med"/>
          </a:ln>
        </p:spPr>
      </p:cxnSp>
      <p:sp>
        <p:nvSpPr>
          <p:cNvPr id="1048815" name=""/>
          <p:cNvSpPr/>
          <p:nvPr/>
        </p:nvSpPr>
        <p:spPr>
          <a:xfrm rot="0">
            <a:off x="1966912" y="9521825"/>
            <a:ext cx="12312650" cy="3816350"/>
          </a:xfrm>
          <a:prstGeom prst="curvedUpArrow">
            <a:avLst>
              <a:gd name="adj1" fmla="val 24990"/>
              <a:gd name="adj2" fmla="val 49992"/>
              <a:gd name="adj3" fmla="val 25000"/>
            </a:avLst>
          </a:prstGeom>
          <a:solidFill>
            <a:srgbClr val="3DB8FF"/>
          </a:solidFill>
          <a:ln w="25400" cap="flat" cmpd="sng">
            <a:solidFill>
              <a:schemeClr val="lt1">
                <a:alpha val="100000"/>
              </a:scheme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16" name=""/>
          <p:cNvSpPr txBox="1"/>
          <p:nvPr/>
        </p:nvSpPr>
        <p:spPr>
          <a:xfrm rot="0">
            <a:off x="7367587" y="12042775"/>
            <a:ext cx="1439862" cy="101600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sz="6000" lang="en-US">
                <a:solidFill>
                  <a:srgbClr val="3DB8FF"/>
                </a:solidFill>
              </a:rPr>
              <a:t>IPI</a:t>
            </a:r>
          </a:p>
        </p:txBody>
      </p:sp>
      <p:sp>
        <p:nvSpPr>
          <p:cNvPr id="1048817" name=""/>
          <p:cNvSpPr/>
          <p:nvPr/>
        </p:nvSpPr>
        <p:spPr>
          <a:xfrm rot="0">
            <a:off x="6862762" y="7794625"/>
            <a:ext cx="865187" cy="1584325"/>
          </a:xfrm>
          <a:prstGeom prst="downArrow">
            <a:avLst>
              <a:gd name="adj1" fmla="val 50000"/>
              <a:gd name="adj2" fmla="val 49942"/>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18" name=""/>
          <p:cNvSpPr txBox="1"/>
          <p:nvPr/>
        </p:nvSpPr>
        <p:spPr>
          <a:xfrm rot="0">
            <a:off x="7654925" y="8226425"/>
            <a:ext cx="3529012" cy="52228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sz="2800" lang="en-US">
                <a:solidFill>
                  <a:srgbClr val="3DB8FF"/>
                </a:solidFill>
              </a:rPr>
              <a:t>PREEMPT</a:t>
            </a:r>
          </a:p>
        </p:txBody>
      </p:sp>
    </p:spTree>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802"/>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048804"/>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1048810"/>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1048811"/>
                                        </p:tgtEl>
                                        <p:attrNameLst>
                                          <p:attrName>style.visibility</p:attrName>
                                        </p:attrNameLst>
                                      </p:cBhvr>
                                      <p:to>
                                        <p:strVal val="visible"/>
                                      </p:to>
                                    </p:set>
                                  </p:childTnLst>
                                </p:cTn>
                              </p:par>
                            </p:childTnLst>
                          </p:cTn>
                        </p:par>
                      </p:childTnLst>
                    </p:cTn>
                  </p:par>
                  <p:par>
                    <p:cTn fill="hold" id="13" nodeType="clickPar">
                      <p:stCondLst>
                        <p:cond delay="indefinite"/>
                      </p:stCondLst>
                      <p:childTnLst>
                        <p:par>
                          <p:cTn fill="hold" id="14" nodeType="withGroup">
                            <p:stCondLst>
                              <p:cond delay="0"/>
                            </p:stCondLst>
                            <p:childTnLst>
                              <p:par>
                                <p:cTn fill="hold" grpId="0" id="15" nodeType="clickEffect" presetClass="entr" presetID="1" presetSubtype="0">
                                  <p:stCondLst>
                                    <p:cond delay="0"/>
                                  </p:stCondLst>
                                  <p:childTnLst>
                                    <p:set>
                                      <p:cBhvr>
                                        <p:cTn dur="1" fill="hold" id="16">
                                          <p:stCondLst>
                                            <p:cond delay="0"/>
                                          </p:stCondLst>
                                        </p:cTn>
                                        <p:tgtEl>
                                          <p:spTgt spid="1048807"/>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1048808"/>
                                        </p:tgtEl>
                                        <p:attrNameLst>
                                          <p:attrName>style.visibility</p:attrName>
                                        </p:attrNameLst>
                                      </p:cBhvr>
                                      <p:to>
                                        <p:strVal val="visible"/>
                                      </p:to>
                                    </p:set>
                                  </p:childTnLst>
                                </p:cTn>
                              </p:par>
                              <p:par>
                                <p:cTn fill="hold" grpId="0" id="19" nodeType="withEffect" presetClass="entr" presetID="1" presetSubtype="0">
                                  <p:stCondLst>
                                    <p:cond delay="0"/>
                                  </p:stCondLst>
                                  <p:childTnLst>
                                    <p:set>
                                      <p:cBhvr>
                                        <p:cTn dur="1" fill="hold" id="20">
                                          <p:stCondLst>
                                            <p:cond delay="0"/>
                                          </p:stCondLst>
                                        </p:cTn>
                                        <p:tgtEl>
                                          <p:spTgt spid="1048809"/>
                                        </p:tgtEl>
                                        <p:attrNameLst>
                                          <p:attrName>style.visibility</p:attrName>
                                        </p:attrNameLst>
                                      </p:cBhvr>
                                      <p:to>
                                        <p:strVal val="visible"/>
                                      </p:to>
                                    </p:set>
                                  </p:childTnLst>
                                </p:cTn>
                              </p:par>
                              <p:par>
                                <p:cTn fill="hold" id="21" nodeType="withEffect" presetClass="entr" presetID="1" presetSubtype="0">
                                  <p:stCondLst>
                                    <p:cond delay="0"/>
                                  </p:stCondLst>
                                  <p:childTnLst>
                                    <p:set>
                                      <p:cBhvr>
                                        <p:cTn dur="1" fill="hold" id="22">
                                          <p:stCondLst>
                                            <p:cond delay="0"/>
                                          </p:stCondLst>
                                        </p:cTn>
                                        <p:tgtEl>
                                          <p:spTgt spid="3145772"/>
                                        </p:tgtEl>
                                        <p:attrNameLst>
                                          <p:attrName>style.visibility</p:attrName>
                                        </p:attrNameLst>
                                      </p:cBhvr>
                                      <p:to>
                                        <p:strVal val="visible"/>
                                      </p:to>
                                    </p:set>
                                  </p:childTnLst>
                                </p:cTn>
                              </p:par>
                              <p:par>
                                <p:cTn fill="hold" id="23" nodeType="withEffect" presetClass="entr" presetID="1" presetSubtype="0">
                                  <p:stCondLst>
                                    <p:cond delay="0"/>
                                  </p:stCondLst>
                                  <p:childTnLst>
                                    <p:set>
                                      <p:cBhvr>
                                        <p:cTn dur="1" fill="hold" id="24">
                                          <p:stCondLst>
                                            <p:cond delay="0"/>
                                          </p:stCondLst>
                                        </p:cTn>
                                        <p:tgtEl>
                                          <p:spTgt spid="3145776"/>
                                        </p:tgtEl>
                                        <p:attrNameLst>
                                          <p:attrName>style.visibility</p:attrName>
                                        </p:attrNameLst>
                                      </p:cBhvr>
                                      <p:to>
                                        <p:strVal val="visible"/>
                                      </p:to>
                                    </p:set>
                                  </p:childTnLst>
                                </p:cTn>
                              </p:par>
                              <p:par>
                                <p:cTn fill="hold" id="25" nodeType="withEffect" presetClass="entr" presetID="1" presetSubtype="0">
                                  <p:stCondLst>
                                    <p:cond delay="0"/>
                                  </p:stCondLst>
                                  <p:childTnLst>
                                    <p:set>
                                      <p:cBhvr>
                                        <p:cTn dur="1" fill="hold" id="26">
                                          <p:stCondLst>
                                            <p:cond delay="0"/>
                                          </p:stCondLst>
                                        </p:cTn>
                                        <p:tgtEl>
                                          <p:spTgt spid="3145777"/>
                                        </p:tgtEl>
                                        <p:attrNameLst>
                                          <p:attrName>style.visibility</p:attrName>
                                        </p:attrNameLst>
                                      </p:cBhvr>
                                      <p:to>
                                        <p:strVal val="visible"/>
                                      </p:to>
                                    </p:set>
                                  </p:childTnLst>
                                </p:cTn>
                              </p:par>
                            </p:childTnLst>
                          </p:cTn>
                        </p:par>
                      </p:childTnLst>
                    </p:cTn>
                  </p:par>
                  <p:par>
                    <p:cTn fill="hold" id="27" nodeType="clickPar">
                      <p:stCondLst>
                        <p:cond delay="indefinite"/>
                      </p:stCondLst>
                      <p:childTnLst>
                        <p:par>
                          <p:cTn fill="hold" id="28" nodeType="withGroup">
                            <p:stCondLst>
                              <p:cond delay="0"/>
                            </p:stCondLst>
                            <p:childTnLst>
                              <p:par>
                                <p:cTn accel="50000" decel="50000" fill="hold" grpId="1" id="29" nodeType="clickEffect" presetClass="path" presetID="0" presetSubtype="0">
                                  <p:stCondLst>
                                    <p:cond delay="0"/>
                                  </p:stCondLst>
                                  <p:childTnLst>
                                    <p:animMotion origin="layout" path="M 0 0 L -0.30132 -0.26237" pathEditMode="relative" ptsTypes="AA">
                                      <p:cBhvr>
                                        <p:cTn dur="2000" fill="hold" id="30" spd="100000"/>
                                        <p:tgtEl>
                                          <p:spTgt spid="1048808"/>
                                        </p:tgtEl>
                                        <p:attrNameLst>
                                          <p:attrName>ppt_x</p:attrName>
                                          <p:attrName>ppt_y</p:attrName>
                                        </p:attrNameLst>
                                      </p:cBhvr>
                                    </p:animMotion>
                                  </p:childTnLst>
                                </p:cTn>
                              </p:par>
                            </p:childTnLst>
                          </p:cTn>
                        </p:par>
                      </p:childTnLst>
                    </p:cTn>
                  </p:par>
                  <p:par>
                    <p:cTn fill="hold" id="31" nodeType="clickPar">
                      <p:stCondLst>
                        <p:cond delay="indefinite"/>
                      </p:stCondLst>
                      <p:childTnLst>
                        <p:par>
                          <p:cTn fill="hold" id="32" nodeType="withGroup">
                            <p:stCondLst>
                              <p:cond delay="0"/>
                            </p:stCondLst>
                            <p:childTnLst>
                              <p:par>
                                <p:cTn fill="hold" grpId="0" id="33" nodeType="clickEffect" presetClass="entr" presetID="1" presetSubtype="0">
                                  <p:stCondLst>
                                    <p:cond delay="0"/>
                                  </p:stCondLst>
                                  <p:childTnLst>
                                    <p:set>
                                      <p:cBhvr>
                                        <p:cTn dur="1" fill="hold" id="34">
                                          <p:stCondLst>
                                            <p:cond delay="0"/>
                                          </p:stCondLst>
                                        </p:cTn>
                                        <p:tgtEl>
                                          <p:spTgt spid="1048812"/>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1048813"/>
                                        </p:tgtEl>
                                        <p:attrNameLst>
                                          <p:attrName>style.visibility</p:attrName>
                                        </p:attrNameLst>
                                      </p:cBhvr>
                                      <p:to>
                                        <p:strVal val="visible"/>
                                      </p:to>
                                    </p:set>
                                  </p:childTnLst>
                                </p:cTn>
                              </p:par>
                              <p:par>
                                <p:cTn fill="hold" grpId="0" id="37" nodeType="withEffect" presetClass="entr" presetID="1" presetSubtype="0">
                                  <p:stCondLst>
                                    <p:cond delay="0"/>
                                  </p:stCondLst>
                                  <p:childTnLst>
                                    <p:set>
                                      <p:cBhvr>
                                        <p:cTn dur="1" fill="hold" id="38">
                                          <p:stCondLst>
                                            <p:cond delay="0"/>
                                          </p:stCondLst>
                                        </p:cTn>
                                        <p:tgtEl>
                                          <p:spTgt spid="1048814"/>
                                        </p:tgtEl>
                                        <p:attrNameLst>
                                          <p:attrName>style.visibility</p:attrName>
                                        </p:attrNameLst>
                                      </p:cBhvr>
                                      <p:to>
                                        <p:strVal val="visible"/>
                                      </p:to>
                                    </p:set>
                                  </p:childTnLst>
                                </p:cTn>
                              </p:par>
                              <p:par>
                                <p:cTn fill="hold" id="39" nodeType="withEffect" presetClass="entr" presetID="1" presetSubtype="0">
                                  <p:stCondLst>
                                    <p:cond delay="0"/>
                                  </p:stCondLst>
                                  <p:childTnLst>
                                    <p:set>
                                      <p:cBhvr>
                                        <p:cTn dur="1" fill="hold" id="40">
                                          <p:stCondLst>
                                            <p:cond delay="0"/>
                                          </p:stCondLst>
                                        </p:cTn>
                                        <p:tgtEl>
                                          <p:spTgt spid="3145778"/>
                                        </p:tgtEl>
                                        <p:attrNameLst>
                                          <p:attrName>style.visibility</p:attrName>
                                        </p:attrNameLst>
                                      </p:cBhvr>
                                      <p:to>
                                        <p:strVal val="visible"/>
                                      </p:to>
                                    </p:set>
                                  </p:childTnLst>
                                </p:cTn>
                              </p:par>
                              <p:par>
                                <p:cTn fill="hold" id="41" nodeType="withEffect" presetClass="entr" presetID="1" presetSubtype="0">
                                  <p:stCondLst>
                                    <p:cond delay="0"/>
                                  </p:stCondLst>
                                  <p:childTnLst>
                                    <p:set>
                                      <p:cBhvr>
                                        <p:cTn dur="1" fill="hold" id="42">
                                          <p:stCondLst>
                                            <p:cond delay="0"/>
                                          </p:stCondLst>
                                        </p:cTn>
                                        <p:tgtEl>
                                          <p:spTgt spid="3145779"/>
                                        </p:tgtEl>
                                        <p:attrNameLst>
                                          <p:attrName>style.visibility</p:attrName>
                                        </p:attrNameLst>
                                      </p:cBhvr>
                                      <p:to>
                                        <p:strVal val="visible"/>
                                      </p:to>
                                    </p:set>
                                  </p:childTnLst>
                                </p:cTn>
                              </p:par>
                              <p:par>
                                <p:cTn fill="hold" id="43" nodeType="withEffect" presetClass="entr" presetID="1" presetSubtype="0">
                                  <p:stCondLst>
                                    <p:cond delay="0"/>
                                  </p:stCondLst>
                                  <p:childTnLst>
                                    <p:set>
                                      <p:cBhvr>
                                        <p:cTn dur="1" fill="hold" id="44">
                                          <p:stCondLst>
                                            <p:cond delay="0"/>
                                          </p:stCondLst>
                                        </p:cTn>
                                        <p:tgtEl>
                                          <p:spTgt spid="3145780"/>
                                        </p:tgtEl>
                                        <p:attrNameLst>
                                          <p:attrName>style.visibility</p:attrName>
                                        </p:attrNameLst>
                                      </p:cBhvr>
                                      <p:to>
                                        <p:strVal val="visible"/>
                                      </p:to>
                                    </p:set>
                                  </p:childTnLst>
                                </p:cTn>
                              </p:par>
                            </p:childTnLst>
                          </p:cTn>
                        </p:par>
                      </p:childTnLst>
                    </p:cTn>
                  </p:par>
                  <p:par>
                    <p:cTn fill="hold" id="45" nodeType="clickPar">
                      <p:stCondLst>
                        <p:cond delay="indefinite"/>
                      </p:stCondLst>
                      <p:childTnLst>
                        <p:par>
                          <p:cTn fill="hold" id="46" nodeType="withGroup">
                            <p:stCondLst>
                              <p:cond delay="0"/>
                            </p:stCondLst>
                            <p:childTnLst>
                              <p:par>
                                <p:cTn accel="50000" decel="50000" fill="hold" grpId="1" id="47" nodeType="clickEffect" presetClass="path" presetID="0" presetSubtype="0">
                                  <p:stCondLst>
                                    <p:cond delay="0"/>
                                  </p:stCondLst>
                                  <p:childTnLst>
                                    <p:animMotion origin="layout" path="M 0 0 L -0.30425 -0.25706" pathEditMode="relative" ptsTypes="AA">
                                      <p:cBhvr>
                                        <p:cTn dur="2000" fill="hold" id="48"/>
                                        <p:tgtEl>
                                          <p:spTgt spid="1048813"/>
                                        </p:tgtEl>
                                        <p:attrNameLst>
                                          <p:attrName>ppt_x</p:attrName>
                                          <p:attrName>ppt_y</p:attrName>
                                        </p:attrNameLst>
                                      </p:cBhvr>
                                    </p:animMotion>
                                  </p:childTnLst>
                                </p:cTn>
                              </p:par>
                            </p:childTnLst>
                          </p:cTn>
                        </p:par>
                      </p:childTnLst>
                    </p:cTn>
                  </p:par>
                  <p:par>
                    <p:cTn fill="hold" id="49" nodeType="clickPar">
                      <p:stCondLst>
                        <p:cond delay="indefinite"/>
                      </p:stCondLst>
                      <p:childTnLst>
                        <p:par>
                          <p:cTn fill="hold" id="50" nodeType="withGroup">
                            <p:stCondLst>
                              <p:cond delay="0"/>
                            </p:stCondLst>
                            <p:childTnLst>
                              <p:par>
                                <p:cTn fill="hold" grpId="0" id="51" nodeType="clickEffect" presetClass="entr" presetID="1" presetSubtype="0">
                                  <p:stCondLst>
                                    <p:cond delay="0"/>
                                  </p:stCondLst>
                                  <p:childTnLst>
                                    <p:set>
                                      <p:cBhvr>
                                        <p:cTn dur="1" fill="hold" id="52">
                                          <p:stCondLst>
                                            <p:cond delay="0"/>
                                          </p:stCondLst>
                                        </p:cTn>
                                        <p:tgtEl>
                                          <p:spTgt spid="1048803"/>
                                        </p:tgtEl>
                                        <p:attrNameLst>
                                          <p:attrName>style.visibility</p:attrName>
                                        </p:attrNameLst>
                                      </p:cBhvr>
                                      <p:to>
                                        <p:strVal val="visible"/>
                                      </p:to>
                                    </p:set>
                                  </p:childTnLst>
                                </p:cTn>
                              </p:par>
                              <p:par>
                                <p:cTn fill="hold" grpId="0" id="53" nodeType="withEffect" presetClass="entr" presetID="1" presetSubtype="0">
                                  <p:stCondLst>
                                    <p:cond delay="0"/>
                                  </p:stCondLst>
                                  <p:childTnLst>
                                    <p:set>
                                      <p:cBhvr>
                                        <p:cTn dur="1" fill="hold" id="54">
                                          <p:stCondLst>
                                            <p:cond delay="0"/>
                                          </p:stCondLst>
                                        </p:cTn>
                                        <p:tgtEl>
                                          <p:spTgt spid="1048805"/>
                                        </p:tgtEl>
                                        <p:attrNameLst>
                                          <p:attrName>style.visibility</p:attrName>
                                        </p:attrNameLst>
                                      </p:cBhvr>
                                      <p:to>
                                        <p:strVal val="visible"/>
                                      </p:to>
                                    </p:set>
                                  </p:childTnLst>
                                </p:cTn>
                              </p:par>
                              <p:par>
                                <p:cTn fill="hold" grpId="0" id="55" nodeType="withEffect" presetClass="entr" presetID="1" presetSubtype="0">
                                  <p:stCondLst>
                                    <p:cond delay="0"/>
                                  </p:stCondLst>
                                  <p:childTnLst>
                                    <p:set>
                                      <p:cBhvr>
                                        <p:cTn dur="1" fill="hold" id="56">
                                          <p:stCondLst>
                                            <p:cond delay="0"/>
                                          </p:stCondLst>
                                        </p:cTn>
                                        <p:tgtEl>
                                          <p:spTgt spid="1048806"/>
                                        </p:tgtEl>
                                        <p:attrNameLst>
                                          <p:attrName>style.visibility</p:attrName>
                                        </p:attrNameLst>
                                      </p:cBhvr>
                                      <p:to>
                                        <p:strVal val="visible"/>
                                      </p:to>
                                    </p:set>
                                  </p:childTnLst>
                                </p:cTn>
                              </p:par>
                              <p:par>
                                <p:cTn fill="hold" id="57" nodeType="withEffect" presetClass="entr" presetID="1" presetSubtype="0">
                                  <p:stCondLst>
                                    <p:cond delay="0"/>
                                  </p:stCondLst>
                                  <p:childTnLst>
                                    <p:set>
                                      <p:cBhvr>
                                        <p:cTn dur="1" fill="hold" id="58">
                                          <p:stCondLst>
                                            <p:cond delay="0"/>
                                          </p:stCondLst>
                                        </p:cTn>
                                        <p:tgtEl>
                                          <p:spTgt spid="3145771"/>
                                        </p:tgtEl>
                                        <p:attrNameLst>
                                          <p:attrName>style.visibility</p:attrName>
                                        </p:attrNameLst>
                                      </p:cBhvr>
                                      <p:to>
                                        <p:strVal val="visible"/>
                                      </p:to>
                                    </p:set>
                                  </p:childTnLst>
                                </p:cTn>
                              </p:par>
                              <p:par>
                                <p:cTn fill="hold" id="59" nodeType="withEffect" presetClass="entr" presetID="1" presetSubtype="0">
                                  <p:stCondLst>
                                    <p:cond delay="0"/>
                                  </p:stCondLst>
                                  <p:childTnLst>
                                    <p:set>
                                      <p:cBhvr>
                                        <p:cTn dur="1" fill="hold" id="60">
                                          <p:stCondLst>
                                            <p:cond delay="0"/>
                                          </p:stCondLst>
                                        </p:cTn>
                                        <p:tgtEl>
                                          <p:spTgt spid="3145773"/>
                                        </p:tgtEl>
                                        <p:attrNameLst>
                                          <p:attrName>style.visibility</p:attrName>
                                        </p:attrNameLst>
                                      </p:cBhvr>
                                      <p:to>
                                        <p:strVal val="visible"/>
                                      </p:to>
                                    </p:set>
                                  </p:childTnLst>
                                </p:cTn>
                              </p:par>
                              <p:par>
                                <p:cTn fill="hold" id="61" nodeType="withEffect" presetClass="entr" presetID="1" presetSubtype="0">
                                  <p:stCondLst>
                                    <p:cond delay="0"/>
                                  </p:stCondLst>
                                  <p:childTnLst>
                                    <p:set>
                                      <p:cBhvr>
                                        <p:cTn dur="1" fill="hold" id="62">
                                          <p:stCondLst>
                                            <p:cond delay="0"/>
                                          </p:stCondLst>
                                        </p:cTn>
                                        <p:tgtEl>
                                          <p:spTgt spid="3145774"/>
                                        </p:tgtEl>
                                        <p:attrNameLst>
                                          <p:attrName>style.visibility</p:attrName>
                                        </p:attrNameLst>
                                      </p:cBhvr>
                                      <p:to>
                                        <p:strVal val="visible"/>
                                      </p:to>
                                    </p:set>
                                  </p:childTnLst>
                                </p:cTn>
                              </p:par>
                              <p:par>
                                <p:cTn fill="hold" id="63" nodeType="withEffect" presetClass="entr" presetID="1" presetSubtype="0">
                                  <p:stCondLst>
                                    <p:cond delay="0"/>
                                  </p:stCondLst>
                                  <p:childTnLst>
                                    <p:set>
                                      <p:cBhvr>
                                        <p:cTn dur="1" fill="hold" id="64">
                                          <p:stCondLst>
                                            <p:cond delay="0"/>
                                          </p:stCondLst>
                                        </p:cTn>
                                        <p:tgtEl>
                                          <p:spTgt spid="3145775"/>
                                        </p:tgtEl>
                                        <p:attrNameLst>
                                          <p:attrName>style.visibility</p:attrName>
                                        </p:attrNameLst>
                                      </p:cBhvr>
                                      <p:to>
                                        <p:strVal val="visible"/>
                                      </p:to>
                                    </p:set>
                                  </p:childTnLst>
                                </p:cTn>
                              </p:par>
                            </p:childTnLst>
                          </p:cTn>
                        </p:par>
                      </p:childTnLst>
                    </p:cTn>
                  </p:par>
                  <p:par>
                    <p:cTn fill="hold" id="65" nodeType="clickPar">
                      <p:stCondLst>
                        <p:cond delay="indefinite"/>
                      </p:stCondLst>
                      <p:childTnLst>
                        <p:par>
                          <p:cTn fill="hold" id="66" nodeType="withGroup">
                            <p:stCondLst>
                              <p:cond delay="0"/>
                            </p:stCondLst>
                            <p:childTnLst>
                              <p:par>
                                <p:cTn fill="hold" grpId="0" id="67" nodeType="clickEffect" presetClass="entr" presetID="1" presetSubtype="0">
                                  <p:stCondLst>
                                    <p:cond delay="0"/>
                                  </p:stCondLst>
                                  <p:childTnLst>
                                    <p:set>
                                      <p:cBhvr>
                                        <p:cTn dur="1" fill="hold" id="68">
                                          <p:stCondLst>
                                            <p:cond delay="0"/>
                                          </p:stCondLst>
                                        </p:cTn>
                                        <p:tgtEl>
                                          <p:spTgt spid="1048818"/>
                                        </p:tgtEl>
                                        <p:attrNameLst>
                                          <p:attrName>style.visibility</p:attrName>
                                        </p:attrNameLst>
                                      </p:cBhvr>
                                      <p:to>
                                        <p:strVal val="visible"/>
                                      </p:to>
                                    </p:set>
                                  </p:childTnLst>
                                </p:cTn>
                              </p:par>
                              <p:par>
                                <p:cTn fill="hold" grpId="0" id="69" nodeType="withEffect" presetClass="entr" presetID="1" presetSubtype="0">
                                  <p:stCondLst>
                                    <p:cond delay="0"/>
                                  </p:stCondLst>
                                  <p:childTnLst>
                                    <p:set>
                                      <p:cBhvr>
                                        <p:cTn dur="1" fill="hold" id="70">
                                          <p:stCondLst>
                                            <p:cond delay="0"/>
                                          </p:stCondLst>
                                        </p:cTn>
                                        <p:tgtEl>
                                          <p:spTgt spid="1048817"/>
                                        </p:tgtEl>
                                        <p:attrNameLst>
                                          <p:attrName>style.visibility</p:attrName>
                                        </p:attrNameLst>
                                      </p:cBhvr>
                                      <p:to>
                                        <p:strVal val="visible"/>
                                      </p:to>
                                    </p:set>
                                  </p:childTnLst>
                                </p:cTn>
                              </p:par>
                            </p:childTnLst>
                          </p:cTn>
                        </p:par>
                      </p:childTnLst>
                    </p:cTn>
                  </p:par>
                  <p:par>
                    <p:cTn fill="hold" id="71" nodeType="clickPar">
                      <p:stCondLst>
                        <p:cond delay="indefinite"/>
                      </p:stCondLst>
                      <p:childTnLst>
                        <p:par>
                          <p:cTn fill="hold" id="72" nodeType="withGroup">
                            <p:stCondLst>
                              <p:cond delay="0"/>
                            </p:stCondLst>
                            <p:childTnLst>
                              <p:par>
                                <p:cTn accel="50000" decel="50000" fill="hold" grpId="2" id="73" nodeType="clickEffect" presetClass="path" presetID="0" presetSubtype="0">
                                  <p:stCondLst>
                                    <p:cond delay="0"/>
                                  </p:stCondLst>
                                  <p:childTnLst>
                                    <p:animMotion origin="layout" path="M -0.30131 -0.26238 L -0.00143 -0.00255" pathEditMode="relative" rAng="0" ptsTypes="AA">
                                      <p:cBhvr>
                                        <p:cTn dur="2000" fill="hold" id="74"/>
                                        <p:tgtEl>
                                          <p:spTgt spid="1048808"/>
                                        </p:tgtEl>
                                        <p:attrNameLst>
                                          <p:attrName>ppt_x</p:attrName>
                                          <p:attrName>ppt_y</p:attrName>
                                        </p:attrNameLst>
                                      </p:cBhvr>
                                    </p:animMotion>
                                  </p:childTnLst>
                                </p:cTn>
                              </p:par>
                            </p:childTnLst>
                          </p:cTn>
                        </p:par>
                      </p:childTnLst>
                    </p:cTn>
                  </p:par>
                  <p:par>
                    <p:cTn fill="hold" id="75" nodeType="clickPar">
                      <p:stCondLst>
                        <p:cond delay="indefinite"/>
                      </p:stCondLst>
                      <p:childTnLst>
                        <p:par>
                          <p:cTn fill="hold" id="76" nodeType="withGroup">
                            <p:stCondLst>
                              <p:cond delay="0"/>
                            </p:stCondLst>
                            <p:childTnLst>
                              <p:par>
                                <p:cTn accel="50000" decel="50000" fill="hold" grpId="1" id="77" nodeType="clickEffect" presetClass="path" presetID="0" presetSubtype="0">
                                  <p:stCondLst>
                                    <p:cond delay="0"/>
                                  </p:stCondLst>
                                  <p:childTnLst>
                                    <p:animMotion origin="layout" path="M 0 0 L -0.29839 0.08931" pathEditMode="relative" ptsTypes="AA">
                                      <p:cBhvr>
                                        <p:cTn dur="2000" fill="hold" id="78"/>
                                        <p:tgtEl>
                                          <p:spTgt spid="1048806"/>
                                        </p:tgtEl>
                                        <p:attrNameLst>
                                          <p:attrName>ppt_x</p:attrName>
                                          <p:attrName>ppt_y</p:attrName>
                                        </p:attrNameLst>
                                      </p:cBhvr>
                                    </p:animMotion>
                                  </p:childTnLst>
                                </p:cTn>
                              </p:par>
                            </p:childTnLst>
                          </p:cTn>
                        </p:par>
                      </p:childTnLst>
                    </p:cTn>
                  </p:par>
                  <p:par>
                    <p:cTn fill="hold" id="79" nodeType="clickPar">
                      <p:stCondLst>
                        <p:cond delay="indefinite"/>
                      </p:stCondLst>
                      <p:childTnLst>
                        <p:par>
                          <p:cTn fill="hold" id="80" nodeType="withGroup">
                            <p:stCondLst>
                              <p:cond delay="0"/>
                            </p:stCondLst>
                            <p:childTnLst>
                              <p:par>
                                <p:cTn fill="hold" grpId="1" id="81" nodeType="clickEffect" presetClass="exit" presetID="1" presetSubtype="0">
                                  <p:stCondLst>
                                    <p:cond delay="0"/>
                                  </p:stCondLst>
                                  <p:childTnLst>
                                    <p:set>
                                      <p:cBhvr>
                                        <p:cTn dur="1" fill="hold" id="82">
                                          <p:stCondLst>
                                            <p:cond delay="0"/>
                                          </p:stCondLst>
                                        </p:cTn>
                                        <p:tgtEl>
                                          <p:spTgt spid="1048818"/>
                                        </p:tgtEl>
                                        <p:attrNameLst>
                                          <p:attrName>style.visibility</p:attrName>
                                        </p:attrNameLst>
                                      </p:cBhvr>
                                      <p:to>
                                        <p:strVal val="hidden"/>
                                      </p:to>
                                    </p:set>
                                  </p:childTnLst>
                                </p:cTn>
                              </p:par>
                              <p:par>
                                <p:cTn fill="hold" grpId="1" id="83" nodeType="withEffect" presetClass="exit" presetID="1" presetSubtype="0">
                                  <p:stCondLst>
                                    <p:cond delay="0"/>
                                  </p:stCondLst>
                                  <p:childTnLst>
                                    <p:set>
                                      <p:cBhvr>
                                        <p:cTn dur="1" fill="hold" id="84">
                                          <p:stCondLst>
                                            <p:cond delay="0"/>
                                          </p:stCondLst>
                                        </p:cTn>
                                        <p:tgtEl>
                                          <p:spTgt spid="1048817"/>
                                        </p:tgtEl>
                                        <p:attrNameLst>
                                          <p:attrName>style.visibility</p:attrName>
                                        </p:attrNameLst>
                                      </p:cBhvr>
                                      <p:to>
                                        <p:strVal val="hidden"/>
                                      </p:to>
                                    </p:set>
                                  </p:childTnLst>
                                </p:cTn>
                              </p:par>
                            </p:childTnLst>
                          </p:cTn>
                        </p:par>
                      </p:childTnLst>
                    </p:cTn>
                  </p:par>
                  <p:par>
                    <p:cTn fill="hold" id="85" nodeType="clickPar">
                      <p:stCondLst>
                        <p:cond delay="indefinite"/>
                      </p:stCondLst>
                      <p:childTnLst>
                        <p:par>
                          <p:cTn fill="hold" id="86" nodeType="withGroup">
                            <p:stCondLst>
                              <p:cond delay="0"/>
                            </p:stCondLst>
                            <p:childTnLst>
                              <p:par>
                                <p:cTn fill="hold" grpId="0" id="87" nodeType="clickEffect" presetClass="entr" presetID="1" presetSubtype="0">
                                  <p:stCondLst>
                                    <p:cond delay="0"/>
                                  </p:stCondLst>
                                  <p:childTnLst>
                                    <p:set>
                                      <p:cBhvr>
                                        <p:cTn dur="1" fill="hold" id="88">
                                          <p:stCondLst>
                                            <p:cond delay="0"/>
                                          </p:stCondLst>
                                        </p:cTn>
                                        <p:tgtEl>
                                          <p:spTgt spid="1048816"/>
                                        </p:tgtEl>
                                        <p:attrNameLst>
                                          <p:attrName>style.visibility</p:attrName>
                                        </p:attrNameLst>
                                      </p:cBhvr>
                                      <p:to>
                                        <p:strVal val="visible"/>
                                      </p:to>
                                    </p:set>
                                  </p:childTnLst>
                                </p:cTn>
                              </p:par>
                              <p:par>
                                <p:cTn fill="hold" grpId="0" id="89" nodeType="withEffect" presetClass="entr" presetID="1" presetSubtype="0">
                                  <p:stCondLst>
                                    <p:cond delay="0"/>
                                  </p:stCondLst>
                                  <p:childTnLst>
                                    <p:set>
                                      <p:cBhvr>
                                        <p:cTn dur="1" fill="hold" id="90">
                                          <p:stCondLst>
                                            <p:cond delay="0"/>
                                          </p:stCondLst>
                                        </p:cTn>
                                        <p:tgtEl>
                                          <p:spTgt spid="1048815"/>
                                        </p:tgtEl>
                                        <p:attrNameLst>
                                          <p:attrName>style.visibility</p:attrName>
                                        </p:attrNameLst>
                                      </p:cBhvr>
                                      <p:to>
                                        <p:strVal val="visible"/>
                                      </p:to>
                                    </p:set>
                                  </p:childTnLst>
                                </p:cTn>
                              </p:par>
                            </p:childTnLst>
                          </p:cTn>
                        </p:par>
                      </p:childTnLst>
                    </p:cTn>
                  </p:par>
                  <p:par>
                    <p:cTn fill="hold" id="91" nodeType="clickPar">
                      <p:stCondLst>
                        <p:cond delay="indefinite"/>
                      </p:stCondLst>
                      <p:childTnLst>
                        <p:par>
                          <p:cTn fill="hold" id="92" nodeType="withGroup">
                            <p:stCondLst>
                              <p:cond delay="0"/>
                            </p:stCondLst>
                            <p:childTnLst>
                              <p:par>
                                <p:cTn accel="50000" decel="50000" fill="hold" grpId="2" id="93" nodeType="clickEffect" presetClass="path" presetID="0" presetSubtype="0">
                                  <p:stCondLst>
                                    <p:cond delay="0"/>
                                  </p:stCondLst>
                                  <p:childTnLst>
                                    <p:animMotion origin="layout" path="M -0.30425 -0.25706 L 1.94582E-6 4.08607E-6" pathEditMode="relative" rAng="0" ptsTypes="AA">
                                      <p:cBhvr>
                                        <p:cTn dur="2000" fill="hold" id="94"/>
                                        <p:tgtEl>
                                          <p:spTgt spid="1048813"/>
                                        </p:tgtEl>
                                        <p:attrNameLst>
                                          <p:attrName>ppt_x</p:attrName>
                                          <p:attrName>ppt_y</p:attrName>
                                        </p:attrNameLst>
                                      </p:cBhvr>
                                    </p:animMotion>
                                  </p:childTnLst>
                                </p:cTn>
                              </p:par>
                            </p:childTnLst>
                          </p:cTn>
                        </p:par>
                      </p:childTnLst>
                    </p:cTn>
                  </p:par>
                  <p:par>
                    <p:cTn fill="hold" id="95" nodeType="clickPar">
                      <p:stCondLst>
                        <p:cond delay="indefinite"/>
                      </p:stCondLst>
                      <p:childTnLst>
                        <p:par>
                          <p:cTn fill="hold" id="96" nodeType="withGroup">
                            <p:stCondLst>
                              <p:cond delay="0"/>
                            </p:stCondLst>
                            <p:childTnLst>
                              <p:par>
                                <p:cTn fill="hold" grpId="1" id="97" nodeType="clickEffect" presetClass="exit" presetID="1" presetSubtype="0">
                                  <p:stCondLst>
                                    <p:cond delay="0"/>
                                  </p:stCondLst>
                                  <p:childTnLst>
                                    <p:set>
                                      <p:cBhvr>
                                        <p:cTn dur="1" fill="hold" id="98">
                                          <p:stCondLst>
                                            <p:cond delay="0"/>
                                          </p:stCondLst>
                                        </p:cTn>
                                        <p:tgtEl>
                                          <p:spTgt spid="1048816"/>
                                        </p:tgtEl>
                                        <p:attrNameLst>
                                          <p:attrName>style.visibility</p:attrName>
                                        </p:attrNameLst>
                                      </p:cBhvr>
                                      <p:to>
                                        <p:strVal val="hidden"/>
                                      </p:to>
                                    </p:set>
                                  </p:childTnLst>
                                </p:cTn>
                              </p:par>
                              <p:par>
                                <p:cTn fill="hold" grpId="1" id="99" nodeType="withEffect" presetClass="exit" presetID="1" presetSubtype="0">
                                  <p:stCondLst>
                                    <p:cond delay="0"/>
                                  </p:stCondLst>
                                  <p:childTnLst>
                                    <p:set>
                                      <p:cBhvr>
                                        <p:cTn dur="1" fill="hold" id="100">
                                          <p:stCondLst>
                                            <p:cond delay="0"/>
                                          </p:stCondLst>
                                        </p:cTn>
                                        <p:tgtEl>
                                          <p:spTgt spid="1048815"/>
                                        </p:tgtEl>
                                        <p:attrNameLst>
                                          <p:attrName>style.visibility</p:attrName>
                                        </p:attrNameLst>
                                      </p:cBhvr>
                                      <p:to>
                                        <p:strVal val="hidden"/>
                                      </p:to>
                                    </p:set>
                                  </p:childTnLst>
                                </p:cTn>
                              </p:par>
                            </p:childTnLst>
                          </p:cTn>
                        </p:par>
                      </p:childTnLst>
                    </p:cTn>
                  </p:par>
                  <p:par>
                    <p:cTn fill="hold" id="101" nodeType="clickPar">
                      <p:stCondLst>
                        <p:cond delay="indefinite"/>
                      </p:stCondLst>
                      <p:childTnLst>
                        <p:par>
                          <p:cTn fill="hold" id="102" nodeType="withGroup">
                            <p:stCondLst>
                              <p:cond delay="0"/>
                            </p:stCondLst>
                            <p:childTnLst>
                              <p:par>
                                <p:cTn accel="50000" decel="50000" fill="hold" grpId="1" id="103" nodeType="clickEffect" presetClass="path" presetID="0" presetSubtype="0">
                                  <p:stCondLst>
                                    <p:cond delay="0"/>
                                  </p:stCondLst>
                                  <p:childTnLst>
                                    <p:animMotion origin="layout" path="M 0 0 L 0.06792 0" pathEditMode="relative" ptsTypes="AA">
                                      <p:cBhvr>
                                        <p:cTn dur="2000" fill="hold" id="104"/>
                                        <p:tgtEl>
                                          <p:spTgt spid="1048812"/>
                                        </p:tgtEl>
                                        <p:attrNameLst>
                                          <p:attrName>ppt_x</p:attrName>
                                          <p:attrName>ppt_y</p:attrName>
                                        </p:attrNameLst>
                                      </p:cBhvr>
                                    </p:animMotion>
                                  </p:childTnLst>
                                </p:cTn>
                              </p:par>
                              <p:par>
                                <p:cTn accel="50000" decel="50000" fill="hold" grpId="3" id="105" nodeType="withEffect" presetClass="path" presetID="0" presetSubtype="0">
                                  <p:stCondLst>
                                    <p:cond delay="0"/>
                                  </p:stCondLst>
                                  <p:childTnLst>
                                    <p:animMotion origin="layout" path="M 0 0 L 0.06792 0" pathEditMode="relative" ptsTypes="AA">
                                      <p:cBhvr>
                                        <p:cTn dur="2000" fill="hold" id="106"/>
                                        <p:tgtEl>
                                          <p:spTgt spid="1048813"/>
                                        </p:tgtEl>
                                        <p:attrNameLst>
                                          <p:attrName>ppt_x</p:attrName>
                                          <p:attrName>ppt_y</p:attrName>
                                        </p:attrNameLst>
                                      </p:cBhvr>
                                    </p:animMotion>
                                  </p:childTnLst>
                                </p:cTn>
                              </p:par>
                              <p:par>
                                <p:cTn accel="50000" decel="50000" fill="hold" grpId="1" id="107" nodeType="withEffect" presetClass="path" presetID="0" presetSubtype="0">
                                  <p:stCondLst>
                                    <p:cond delay="0"/>
                                  </p:stCondLst>
                                  <p:childTnLst>
                                    <p:animMotion origin="layout" path="M 0 0 L 0.06792 0" pathEditMode="relative" ptsTypes="AA">
                                      <p:cBhvr>
                                        <p:cTn dur="2000" fill="hold" id="108"/>
                                        <p:tgtEl>
                                          <p:spTgt spid="1048814"/>
                                        </p:tgtEl>
                                        <p:attrNameLst>
                                          <p:attrName>ppt_x</p:attrName>
                                          <p:attrName>ppt_y</p:attrName>
                                        </p:attrNameLst>
                                      </p:cBhvr>
                                    </p:animMotion>
                                  </p:childTnLst>
                                </p:cTn>
                              </p:par>
                              <p:par>
                                <p:cTn accel="50000" decel="50000" fill="hold" id="109" nodeType="withEffect" presetClass="path" presetID="0" presetSubtype="0">
                                  <p:stCondLst>
                                    <p:cond delay="0"/>
                                  </p:stCondLst>
                                  <p:childTnLst>
                                    <p:animMotion origin="layout" path="M 0 0 L 0.06792 0" pathEditMode="relative" ptsTypes="AA">
                                      <p:cBhvr>
                                        <p:cTn dur="2000" fill="hold" id="110"/>
                                        <p:tgtEl>
                                          <p:spTgt spid="3145779"/>
                                        </p:tgtEl>
                                        <p:attrNameLst>
                                          <p:attrName>ppt_x</p:attrName>
                                          <p:attrName>ppt_y</p:attrName>
                                        </p:attrNameLst>
                                      </p:cBhvr>
                                    </p:animMotion>
                                  </p:childTnLst>
                                </p:cTn>
                              </p:par>
                              <p:par>
                                <p:cTn accel="50000" decel="50000" fill="hold" id="111" nodeType="withEffect" presetClass="path" presetID="0" presetSubtype="0">
                                  <p:stCondLst>
                                    <p:cond delay="0"/>
                                  </p:stCondLst>
                                  <p:childTnLst>
                                    <p:animMotion origin="layout" path="M 0 0 L 0.06792 0" pathEditMode="relative" ptsTypes="AA">
                                      <p:cBhvr>
                                        <p:cTn dur="2000" fill="hold" id="112"/>
                                        <p:tgtEl>
                                          <p:spTgt spid="3145780"/>
                                        </p:tgtEl>
                                        <p:attrNameLst>
                                          <p:attrName>ppt_x</p:attrName>
                                          <p:attrName>ppt_y</p:attrName>
                                        </p:attrNameLst>
                                      </p:cBhvr>
                                    </p:animMotion>
                                  </p:childTnLst>
                                </p:cTn>
                              </p:par>
                            </p:childTnLst>
                          </p:cTn>
                        </p:par>
                      </p:childTnLst>
                    </p:cTn>
                  </p:par>
                  <p:par>
                    <p:cTn fill="hold" id="113" nodeType="clickPar">
                      <p:stCondLst>
                        <p:cond delay="indefinite"/>
                      </p:stCondLst>
                      <p:childTnLst>
                        <p:par>
                          <p:cTn fill="hold" id="114" nodeType="withGroup">
                            <p:stCondLst>
                              <p:cond delay="0"/>
                            </p:stCondLst>
                            <p:childTnLst>
                              <p:par>
                                <p:cTn fill="hold" id="115" nodeType="clickEffect" presetClass="exit" presetID="1" presetSubtype="0">
                                  <p:stCondLst>
                                    <p:cond delay="0"/>
                                  </p:stCondLst>
                                  <p:childTnLst>
                                    <p:set>
                                      <p:cBhvr>
                                        <p:cTn dur="1" fill="hold" id="116">
                                          <p:stCondLst>
                                            <p:cond delay="0"/>
                                          </p:stCondLst>
                                        </p:cTn>
                                        <p:tgtEl>
                                          <p:spTgt spid="3145778"/>
                                        </p:tgtEl>
                                        <p:attrNameLst>
                                          <p:attrName>style.visibility</p:attrName>
                                        </p:attrNameLst>
                                      </p:cBhvr>
                                      <p:to>
                                        <p:strVal val="hidden"/>
                                      </p:to>
                                    </p:set>
                                  </p:childTnLst>
                                </p:cTn>
                              </p:par>
                            </p:childTnLst>
                          </p:cTn>
                        </p:par>
                      </p:childTnLst>
                    </p:cTn>
                  </p:par>
                  <p:par>
                    <p:cTn fill="hold" id="117" nodeType="clickPar">
                      <p:stCondLst>
                        <p:cond delay="indefinite"/>
                      </p:stCondLst>
                      <p:childTnLst>
                        <p:par>
                          <p:cTn fill="hold" id="118" nodeType="withGroup">
                            <p:stCondLst>
                              <p:cond delay="0"/>
                            </p:stCondLst>
                            <p:childTnLst>
                              <p:par>
                                <p:cTn accel="50000" decel="50000" fill="hold" grpId="2" id="119" nodeType="clickEffect" presetClass="path" presetID="0" presetSubtype="0">
                                  <p:stCondLst>
                                    <p:cond delay="0"/>
                                  </p:stCondLst>
                                  <p:childTnLst>
                                    <p:animMotion origin="layout" path="M -0.30132 0.08387 L 5.1055E-7 -0.00532" pathEditMode="relative" rAng="0" ptsTypes="AA">
                                      <p:cBhvr>
                                        <p:cTn dur="2000" fill="hold" id="120"/>
                                        <p:tgtEl>
                                          <p:spTgt spid="1048806"/>
                                        </p:tgtEl>
                                        <p:attrNameLst>
                                          <p:attrName>ppt_x</p:attrName>
                                          <p:attrName>ppt_y</p:attrName>
                                        </p:attrNameLst>
                                      </p:cBhvr>
                                    </p:animMotion>
                                  </p:childTnLst>
                                </p:cTn>
                              </p:par>
                            </p:childTnLst>
                          </p:cTn>
                        </p:par>
                      </p:childTnLst>
                    </p:cTn>
                  </p:par>
                  <p:par>
                    <p:cTn fill="hold" id="121" nodeType="clickPar">
                      <p:stCondLst>
                        <p:cond delay="indefinite"/>
                      </p:stCondLst>
                      <p:childTnLst>
                        <p:par>
                          <p:cTn fill="hold" id="122" nodeType="withGroup">
                            <p:stCondLst>
                              <p:cond delay="0"/>
                            </p:stCondLst>
                            <p:childTnLst>
                              <p:par>
                                <p:cTn accel="50000" decel="50000" fill="hold" grpId="1" id="123" nodeType="clickEffect" presetClass="path" presetID="0" presetSubtype="0">
                                  <p:stCondLst>
                                    <p:cond delay="0"/>
                                  </p:stCondLst>
                                  <p:childTnLst>
                                    <p:animMotion origin="layout" path="M 0 0 L -0.29539 -0.03146" pathEditMode="relative" ptsTypes="AA">
                                      <p:cBhvr>
                                        <p:cTn dur="2000" fill="hold" id="124"/>
                                        <p:tgtEl>
                                          <p:spTgt spid="1048805"/>
                                        </p:tgtEl>
                                        <p:attrNameLst>
                                          <p:attrName>ppt_x</p:attrName>
                                          <p:attrName>ppt_y</p:attrName>
                                        </p:attrNameLst>
                                      </p:cBhvr>
                                    </p:animMotion>
                                  </p:childTnLst>
                                </p:cTn>
                              </p:par>
                            </p:childTnLst>
                          </p:cTn>
                        </p:par>
                      </p:childTnLst>
                    </p:cTn>
                  </p:par>
                  <p:par>
                    <p:cTn fill="hold" id="125" nodeType="clickPar">
                      <p:stCondLst>
                        <p:cond delay="indefinite"/>
                      </p:stCondLst>
                      <p:childTnLst>
                        <p:par>
                          <p:cTn fill="hold" id="126" nodeType="withGroup">
                            <p:stCondLst>
                              <p:cond delay="0"/>
                            </p:stCondLst>
                            <p:childTnLst>
                              <p:par>
                                <p:cTn accel="50000" decel="50000" fill="hold" grpId="2" id="127" nodeType="clickEffect" presetClass="path" presetID="0" presetSubtype="0">
                                  <p:stCondLst>
                                    <p:cond delay="0"/>
                                  </p:stCondLst>
                                  <p:childTnLst>
                                    <p:animMotion origin="layout" path="M -0.30132 -0.03158 L 3.58687E-6 -0.00012" pathEditMode="relative" rAng="0" ptsTypes="AA">
                                      <p:cBhvr>
                                        <p:cTn dur="2000" fill="hold" id="128"/>
                                        <p:tgtEl>
                                          <p:spTgt spid="1048805"/>
                                        </p:tgtEl>
                                        <p:attrNameLst>
                                          <p:attrName>ppt_x</p:attrName>
                                          <p:attrName>ppt_y</p:attrName>
                                        </p:attrNameLst>
                                      </p:cBhvr>
                                    </p:animMotion>
                                  </p:childTnLst>
                                </p:cTn>
                              </p:par>
                            </p:childTnLst>
                          </p:cTn>
                        </p:par>
                      </p:childTnLst>
                    </p:cTn>
                  </p:par>
                  <p:par>
                    <p:cTn fill="hold" id="129" nodeType="clickPar">
                      <p:stCondLst>
                        <p:cond delay="indefinite"/>
                      </p:stCondLst>
                      <p:childTnLst>
                        <p:par>
                          <p:cTn fill="hold" id="130" nodeType="withGroup">
                            <p:stCondLst>
                              <p:cond delay="0"/>
                            </p:stCondLst>
                            <p:childTnLst>
                              <p:par>
                                <p:cTn accel="50000" decel="50000" fill="hold" grpId="1" id="131" nodeType="clickEffect" presetClass="path" presetID="0" presetSubtype="0">
                                  <p:stCondLst>
                                    <p:cond delay="0"/>
                                  </p:stCondLst>
                                  <p:childTnLst>
                                    <p:animMotion origin="layout" path="M 0 0 L 0 -0.11013" pathEditMode="relative" ptsTypes="AA">
                                      <p:cBhvr>
                                        <p:cTn dur="2000" fill="hold" id="132"/>
                                        <p:tgtEl>
                                          <p:spTgt spid="1048803"/>
                                        </p:tgtEl>
                                        <p:attrNameLst>
                                          <p:attrName>ppt_x</p:attrName>
                                          <p:attrName>ppt_y</p:attrName>
                                        </p:attrNameLst>
                                      </p:cBhvr>
                                    </p:animMotion>
                                  </p:childTnLst>
                                </p:cTn>
                              </p:par>
                              <p:par>
                                <p:cTn accel="50000" decel="50000" fill="hold" grpId="3" id="133" nodeType="withEffect" presetClass="path" presetID="0" presetSubtype="0">
                                  <p:stCondLst>
                                    <p:cond delay="0"/>
                                  </p:stCondLst>
                                  <p:childTnLst>
                                    <p:animMotion origin="layout" path="M 0 0 L 0 -0.11013" pathEditMode="relative" ptsTypes="AA">
                                      <p:cBhvr>
                                        <p:cTn dur="2000" fill="hold" id="134"/>
                                        <p:tgtEl>
                                          <p:spTgt spid="1048805"/>
                                        </p:tgtEl>
                                        <p:attrNameLst>
                                          <p:attrName>ppt_x</p:attrName>
                                          <p:attrName>ppt_y</p:attrName>
                                        </p:attrNameLst>
                                      </p:cBhvr>
                                    </p:animMotion>
                                  </p:childTnLst>
                                </p:cTn>
                              </p:par>
                              <p:par>
                                <p:cTn accel="50000" decel="50000" fill="hold" grpId="3" id="135" nodeType="withEffect" presetClass="path" presetID="0" presetSubtype="0">
                                  <p:stCondLst>
                                    <p:cond delay="0"/>
                                  </p:stCondLst>
                                  <p:childTnLst>
                                    <p:animMotion origin="layout" path="M 0 0 L 0 -0.11013" pathEditMode="relative" ptsTypes="AA">
                                      <p:cBhvr>
                                        <p:cTn dur="2000" fill="hold" id="136"/>
                                        <p:tgtEl>
                                          <p:spTgt spid="1048806"/>
                                        </p:tgtEl>
                                        <p:attrNameLst>
                                          <p:attrName>ppt_x</p:attrName>
                                          <p:attrName>ppt_y</p:attrName>
                                        </p:attrNameLst>
                                      </p:cBhvr>
                                    </p:animMotion>
                                  </p:childTnLst>
                                </p:cTn>
                              </p:par>
                              <p:par>
                                <p:cTn accel="50000" decel="50000" fill="hold" id="137" nodeType="withEffect" presetClass="path" presetID="0" presetSubtype="0">
                                  <p:stCondLst>
                                    <p:cond delay="0"/>
                                  </p:stCondLst>
                                  <p:childTnLst>
                                    <p:animMotion origin="layout" path="M 0 0 L 0 -0.11013" pathEditMode="relative" ptsTypes="AA">
                                      <p:cBhvr>
                                        <p:cTn dur="2000" fill="hold" id="138"/>
                                        <p:tgtEl>
                                          <p:spTgt spid="3145774"/>
                                        </p:tgtEl>
                                        <p:attrNameLst>
                                          <p:attrName>ppt_x</p:attrName>
                                          <p:attrName>ppt_y</p:attrName>
                                        </p:attrNameLst>
                                      </p:cBhvr>
                                    </p:animMotion>
                                  </p:childTnLst>
                                </p:cTn>
                              </p:par>
                              <p:par>
                                <p:cTn accel="50000" decel="50000" fill="hold" id="139" nodeType="withEffect" presetClass="path" presetID="0" presetSubtype="0">
                                  <p:stCondLst>
                                    <p:cond delay="0"/>
                                  </p:stCondLst>
                                  <p:childTnLst>
                                    <p:animMotion origin="layout" path="M 0 0 L 0 -0.11013" pathEditMode="relative" ptsTypes="AA">
                                      <p:cBhvr>
                                        <p:cTn dur="2000" fill="hold" id="140"/>
                                        <p:tgtEl>
                                          <p:spTgt spid="3145775"/>
                                        </p:tgtEl>
                                        <p:attrNameLst>
                                          <p:attrName>ppt_x</p:attrName>
                                          <p:attrName>ppt_y</p:attrName>
                                        </p:attrNameLst>
                                      </p:cBhvr>
                                    </p:animMotion>
                                  </p:childTnLst>
                                </p:cTn>
                              </p:par>
                            </p:childTnLst>
                          </p:cTn>
                        </p:par>
                      </p:childTnLst>
                    </p:cTn>
                  </p:par>
                  <p:par>
                    <p:cTn fill="hold" id="141" nodeType="clickPar">
                      <p:stCondLst>
                        <p:cond delay="indefinite"/>
                      </p:stCondLst>
                      <p:childTnLst>
                        <p:par>
                          <p:cTn fill="hold" id="142" nodeType="withGroup">
                            <p:stCondLst>
                              <p:cond delay="0"/>
                            </p:stCondLst>
                            <p:childTnLst>
                              <p:par>
                                <p:cTn fill="hold" grpId="2" id="143" nodeType="clickEffect" presetClass="exit" presetID="1" presetSubtype="0">
                                  <p:stCondLst>
                                    <p:cond delay="0"/>
                                  </p:stCondLst>
                                  <p:childTnLst>
                                    <p:set>
                                      <p:cBhvr>
                                        <p:cTn dur="1" fill="hold" id="144">
                                          <p:stCondLst>
                                            <p:cond delay="0"/>
                                          </p:stCondLst>
                                        </p:cTn>
                                        <p:tgtEl>
                                          <p:spTgt spid="1048803"/>
                                        </p:tgtEl>
                                        <p:attrNameLst>
                                          <p:attrName>style.visibility</p:attrName>
                                        </p:attrNameLst>
                                      </p:cBhvr>
                                      <p:to>
                                        <p:strVal val="hidden"/>
                                      </p:to>
                                    </p:set>
                                  </p:childTnLst>
                                </p:cTn>
                              </p:par>
                              <p:par>
                                <p:cTn fill="hold" grpId="4" id="145" nodeType="withEffect" presetClass="exit" presetID="1" presetSubtype="0">
                                  <p:stCondLst>
                                    <p:cond delay="0"/>
                                  </p:stCondLst>
                                  <p:childTnLst>
                                    <p:set>
                                      <p:cBhvr>
                                        <p:cTn dur="1" fill="hold" id="146">
                                          <p:stCondLst>
                                            <p:cond delay="0"/>
                                          </p:stCondLst>
                                        </p:cTn>
                                        <p:tgtEl>
                                          <p:spTgt spid="1048805"/>
                                        </p:tgtEl>
                                        <p:attrNameLst>
                                          <p:attrName>style.visibility</p:attrName>
                                        </p:attrNameLst>
                                      </p:cBhvr>
                                      <p:to>
                                        <p:strVal val="hidden"/>
                                      </p:to>
                                    </p:set>
                                  </p:childTnLst>
                                </p:cTn>
                              </p:par>
                              <p:par>
                                <p:cTn fill="hold" grpId="4" id="147" nodeType="withEffect" presetClass="exit" presetID="1" presetSubtype="0">
                                  <p:stCondLst>
                                    <p:cond delay="0"/>
                                  </p:stCondLst>
                                  <p:childTnLst>
                                    <p:set>
                                      <p:cBhvr>
                                        <p:cTn dur="1" fill="hold" id="148">
                                          <p:stCondLst>
                                            <p:cond delay="0"/>
                                          </p:stCondLst>
                                        </p:cTn>
                                        <p:tgtEl>
                                          <p:spTgt spid="1048806"/>
                                        </p:tgtEl>
                                        <p:attrNameLst>
                                          <p:attrName>style.visibility</p:attrName>
                                        </p:attrNameLst>
                                      </p:cBhvr>
                                      <p:to>
                                        <p:strVal val="hidden"/>
                                      </p:to>
                                    </p:set>
                                  </p:childTnLst>
                                </p:cTn>
                              </p:par>
                              <p:par>
                                <p:cTn fill="hold" id="149" nodeType="withEffect" presetClass="exit" presetID="1" presetSubtype="0">
                                  <p:stCondLst>
                                    <p:cond delay="0"/>
                                  </p:stCondLst>
                                  <p:childTnLst>
                                    <p:set>
                                      <p:cBhvr>
                                        <p:cTn dur="1" fill="hold" id="150">
                                          <p:stCondLst>
                                            <p:cond delay="0"/>
                                          </p:stCondLst>
                                        </p:cTn>
                                        <p:tgtEl>
                                          <p:spTgt spid="3145774"/>
                                        </p:tgtEl>
                                        <p:attrNameLst>
                                          <p:attrName>style.visibility</p:attrName>
                                        </p:attrNameLst>
                                      </p:cBhvr>
                                      <p:to>
                                        <p:strVal val="hidden"/>
                                      </p:to>
                                    </p:set>
                                  </p:childTnLst>
                                </p:cTn>
                              </p:par>
                              <p:par>
                                <p:cTn fill="hold" id="151" nodeType="withEffect" presetClass="exit" presetID="1" presetSubtype="0">
                                  <p:stCondLst>
                                    <p:cond delay="0"/>
                                  </p:stCondLst>
                                  <p:childTnLst>
                                    <p:set>
                                      <p:cBhvr>
                                        <p:cTn dur="1" fill="hold" id="152">
                                          <p:stCondLst>
                                            <p:cond delay="0"/>
                                          </p:stCondLst>
                                        </p:cTn>
                                        <p:tgtEl>
                                          <p:spTgt spid="3145775"/>
                                        </p:tgtEl>
                                        <p:attrNameLst>
                                          <p:attrName>style.visibility</p:attrName>
                                        </p:attrNameLst>
                                      </p:cBhvr>
                                      <p:to>
                                        <p:strVal val="hidden"/>
                                      </p:to>
                                    </p:set>
                                  </p:childTnLst>
                                </p:cTn>
                              </p:par>
                              <p:par>
                                <p:cTn fill="hold" id="153" nodeType="withEffect" presetClass="exit" presetID="1" presetSubtype="0">
                                  <p:stCondLst>
                                    <p:cond delay="0"/>
                                  </p:stCondLst>
                                  <p:childTnLst>
                                    <p:set>
                                      <p:cBhvr>
                                        <p:cTn dur="1" fill="hold" id="154">
                                          <p:stCondLst>
                                            <p:cond delay="0"/>
                                          </p:stCondLst>
                                        </p:cTn>
                                        <p:tgtEl>
                                          <p:spTgt spid="3145771"/>
                                        </p:tgtEl>
                                        <p:attrNameLst>
                                          <p:attrName>style.visibility</p:attrName>
                                        </p:attrNameLst>
                                      </p:cBhvr>
                                      <p:to>
                                        <p:strVal val="hidden"/>
                                      </p:to>
                                    </p:set>
                                  </p:childTnLst>
                                </p:cTn>
                              </p:par>
                            </p:childTnLst>
                          </p:cTn>
                        </p:par>
                      </p:childTnLst>
                    </p:cTn>
                  </p:par>
                  <p:par>
                    <p:cTn fill="hold" id="155" nodeType="clickPar">
                      <p:stCondLst>
                        <p:cond delay="indefinite"/>
                      </p:stCondLst>
                      <p:childTnLst>
                        <p:par>
                          <p:cTn fill="hold" id="156" nodeType="withGroup">
                            <p:stCondLst>
                              <p:cond delay="0"/>
                            </p:stCondLst>
                            <p:childTnLst>
                              <p:par>
                                <p:cTn accel="50000" decel="50000" fill="hold" grpId="3" id="157" nodeType="clickEffect" presetClass="path" presetID="0" presetSubtype="0">
                                  <p:stCondLst>
                                    <p:cond delay="0"/>
                                  </p:stCondLst>
                                  <p:childTnLst>
                                    <p:animMotion origin="layout" path="M 0 0 L -0.29839 -0.26237" pathEditMode="relative" ptsTypes="AA">
                                      <p:cBhvr>
                                        <p:cTn dur="2000" fill="hold" id="158"/>
                                        <p:tgtEl>
                                          <p:spTgt spid="1048808"/>
                                        </p:tgtEl>
                                        <p:attrNameLst>
                                          <p:attrName>ppt_x</p:attrName>
                                          <p:attrName>ppt_y</p:attrName>
                                        </p:attrNameLst>
                                      </p:cBhvr>
                                    </p:animMotion>
                                  </p:childTnLst>
                                </p:cTn>
                              </p:par>
                            </p:childTnLst>
                          </p:cTn>
                        </p:par>
                      </p:childTnLst>
                    </p:cTn>
                  </p:par>
                  <p:par>
                    <p:cTn fill="hold" id="159" nodeType="clickPar">
                      <p:stCondLst>
                        <p:cond delay="indefinite"/>
                      </p:stCondLst>
                      <p:childTnLst>
                        <p:par>
                          <p:cTn fill="hold" id="160" nodeType="withGroup">
                            <p:stCondLst>
                              <p:cond delay="0"/>
                            </p:stCondLst>
                            <p:childTnLst>
                              <p:par>
                                <p:cTn fill="hold" grpId="2" id="161" nodeType="clickEffect" presetClass="entr" presetID="1" presetSubtype="0">
                                  <p:stCondLst>
                                    <p:cond delay="0"/>
                                  </p:stCondLst>
                                  <p:childTnLst>
                                    <p:set>
                                      <p:cBhvr>
                                        <p:cTn dur="1" fill="hold" id="162">
                                          <p:stCondLst>
                                            <p:cond delay="0"/>
                                          </p:stCondLst>
                                        </p:cTn>
                                        <p:tgtEl>
                                          <p:spTgt spid="1048815"/>
                                        </p:tgtEl>
                                        <p:attrNameLst>
                                          <p:attrName>style.visibility</p:attrName>
                                        </p:attrNameLst>
                                      </p:cBhvr>
                                      <p:to>
                                        <p:strVal val="visible"/>
                                      </p:to>
                                    </p:set>
                                  </p:childTnLst>
                                </p:cTn>
                              </p:par>
                              <p:par>
                                <p:cTn fill="hold" grpId="2" id="163" nodeType="withEffect" presetClass="entr" presetID="1" presetSubtype="0">
                                  <p:stCondLst>
                                    <p:cond delay="0"/>
                                  </p:stCondLst>
                                  <p:childTnLst>
                                    <p:set>
                                      <p:cBhvr>
                                        <p:cTn dur="1" fill="hold" id="164">
                                          <p:stCondLst>
                                            <p:cond delay="0"/>
                                          </p:stCondLst>
                                        </p:cTn>
                                        <p:tgtEl>
                                          <p:spTgt spid="1048816"/>
                                        </p:tgtEl>
                                        <p:attrNameLst>
                                          <p:attrName>style.visibility</p:attrName>
                                        </p:attrNameLst>
                                      </p:cBhvr>
                                      <p:to>
                                        <p:strVal val="visible"/>
                                      </p:to>
                                    </p:set>
                                  </p:childTnLst>
                                </p:cTn>
                              </p:par>
                            </p:childTnLst>
                          </p:cTn>
                        </p:par>
                      </p:childTnLst>
                    </p:cTn>
                  </p:par>
                  <p:par>
                    <p:cTn fill="hold" id="165" nodeType="clickPar">
                      <p:stCondLst>
                        <p:cond delay="indefinite"/>
                      </p:stCondLst>
                      <p:childTnLst>
                        <p:par>
                          <p:cTn fill="hold" id="166" nodeType="withGroup">
                            <p:stCondLst>
                              <p:cond delay="0"/>
                            </p:stCondLst>
                            <p:childTnLst>
                              <p:par>
                                <p:cTn accel="50000" decel="50000" fill="hold" grpId="2" id="167" nodeType="clickEffect" presetClass="path" presetID="0" presetSubtype="0">
                                  <p:stCondLst>
                                    <p:cond delay="0"/>
                                  </p:stCondLst>
                                  <p:childTnLst>
                                    <p:animMotion origin="layout" path="M 0 0 L 0.08271 0" pathEditMode="relative" ptsTypes="AA">
                                      <p:cBhvr>
                                        <p:cTn dur="2000" fill="hold" id="168" spd="-100000"/>
                                        <p:tgtEl>
                                          <p:spTgt spid="1048812"/>
                                        </p:tgtEl>
                                        <p:attrNameLst>
                                          <p:attrName>ppt_x</p:attrName>
                                          <p:attrName>ppt_y</p:attrName>
                                        </p:attrNameLst>
                                      </p:cBhvr>
                                    </p:animMotion>
                                  </p:childTnLst>
                                </p:cTn>
                              </p:par>
                              <p:par>
                                <p:cTn accel="50000" decel="50000" fill="hold" grpId="4" id="169" nodeType="withEffect" presetClass="path" presetID="0" presetSubtype="0">
                                  <p:stCondLst>
                                    <p:cond delay="0"/>
                                  </p:stCondLst>
                                  <p:childTnLst>
                                    <p:animMotion origin="layout" path="M 0 0 L 0.08271 0" pathEditMode="relative" ptsTypes="AA">
                                      <p:cBhvr>
                                        <p:cTn dur="2000" fill="hold" id="170" spd="-100000"/>
                                        <p:tgtEl>
                                          <p:spTgt spid="1048813"/>
                                        </p:tgtEl>
                                        <p:attrNameLst>
                                          <p:attrName>ppt_x</p:attrName>
                                          <p:attrName>ppt_y</p:attrName>
                                        </p:attrNameLst>
                                      </p:cBhvr>
                                    </p:animMotion>
                                  </p:childTnLst>
                                </p:cTn>
                              </p:par>
                              <p:par>
                                <p:cTn accel="50000" decel="50000" fill="hold" grpId="2" id="171" nodeType="withEffect" presetClass="path" presetID="0" presetSubtype="0">
                                  <p:stCondLst>
                                    <p:cond delay="0"/>
                                  </p:stCondLst>
                                  <p:childTnLst>
                                    <p:animMotion origin="layout" path="M 0 0 L 0.08271 0" pathEditMode="relative" ptsTypes="AA">
                                      <p:cBhvr>
                                        <p:cTn dur="2000" fill="hold" id="172" spd="-100000"/>
                                        <p:tgtEl>
                                          <p:spTgt spid="1048814"/>
                                        </p:tgtEl>
                                        <p:attrNameLst>
                                          <p:attrName>ppt_x</p:attrName>
                                          <p:attrName>ppt_y</p:attrName>
                                        </p:attrNameLst>
                                      </p:cBhvr>
                                    </p:animMotion>
                                  </p:childTnLst>
                                </p:cTn>
                              </p:par>
                              <p:par>
                                <p:cTn accel="50000" decel="50000" fill="hold" id="173" nodeType="withEffect" presetClass="path" presetID="0" presetSubtype="0">
                                  <p:stCondLst>
                                    <p:cond delay="0"/>
                                  </p:stCondLst>
                                  <p:childTnLst>
                                    <p:animMotion origin="layout" path="M 0 0 L 0.08271 0" pathEditMode="relative" ptsTypes="AA">
                                      <p:cBhvr>
                                        <p:cTn dur="2000" fill="hold" id="174" spd="-100000"/>
                                        <p:tgtEl>
                                          <p:spTgt spid="3145779"/>
                                        </p:tgtEl>
                                        <p:attrNameLst>
                                          <p:attrName>ppt_x</p:attrName>
                                          <p:attrName>ppt_y</p:attrName>
                                        </p:attrNameLst>
                                      </p:cBhvr>
                                    </p:animMotion>
                                  </p:childTnLst>
                                </p:cTn>
                              </p:par>
                              <p:par>
                                <p:cTn accel="50000" decel="50000" fill="hold" id="175" nodeType="withEffect" presetClass="path" presetID="0" presetSubtype="0">
                                  <p:stCondLst>
                                    <p:cond delay="0"/>
                                  </p:stCondLst>
                                  <p:childTnLst>
                                    <p:animMotion origin="layout" path="M 0 0 L 0.08271 0" pathEditMode="relative" ptsTypes="AA">
                                      <p:cBhvr>
                                        <p:cTn dur="2000" fill="hold" id="176" spd="-100000"/>
                                        <p:tgtEl>
                                          <p:spTgt spid="3145780"/>
                                        </p:tgtEl>
                                        <p:attrNameLst>
                                          <p:attrName>ppt_x</p:attrName>
                                          <p:attrName>ppt_y</p:attrName>
                                        </p:attrNameLst>
                                      </p:cBhvr>
                                    </p:animMotion>
                                  </p:childTnLst>
                                </p:cTn>
                              </p:par>
                            </p:childTnLst>
                          </p:cTn>
                        </p:par>
                      </p:childTnLst>
                    </p:cTn>
                  </p:par>
                  <p:par>
                    <p:cTn fill="hold" id="177" nodeType="clickPar">
                      <p:stCondLst>
                        <p:cond delay="indefinite"/>
                      </p:stCondLst>
                      <p:childTnLst>
                        <p:par>
                          <p:cTn fill="hold" id="178" nodeType="withGroup">
                            <p:stCondLst>
                              <p:cond delay="0"/>
                            </p:stCondLst>
                            <p:childTnLst>
                              <p:par>
                                <p:cTn fill="hold" id="179" nodeType="clickEffect" presetClass="entr" presetID="1" presetSubtype="0">
                                  <p:stCondLst>
                                    <p:cond delay="0"/>
                                  </p:stCondLst>
                                  <p:childTnLst>
                                    <p:set>
                                      <p:cBhvr>
                                        <p:cTn dur="1" fill="hold" id="180">
                                          <p:stCondLst>
                                            <p:cond delay="0"/>
                                          </p:stCondLst>
                                        </p:cTn>
                                        <p:tgtEl>
                                          <p:spTgt spid="3145778"/>
                                        </p:tgtEl>
                                        <p:attrNameLst>
                                          <p:attrName>style.visibility</p:attrName>
                                        </p:attrNameLst>
                                      </p:cBhvr>
                                      <p:to>
                                        <p:strVal val="visible"/>
                                      </p:to>
                                    </p:set>
                                  </p:childTnLst>
                                </p:cTn>
                              </p:par>
                            </p:childTnLst>
                          </p:cTn>
                        </p:par>
                      </p:childTnLst>
                    </p:cTn>
                  </p:par>
                  <p:par>
                    <p:cTn fill="hold" id="181" nodeType="clickPar">
                      <p:stCondLst>
                        <p:cond delay="indefinite"/>
                      </p:stCondLst>
                      <p:childTnLst>
                        <p:par>
                          <p:cTn fill="hold" id="182" nodeType="withGroup">
                            <p:stCondLst>
                              <p:cond delay="0"/>
                            </p:stCondLst>
                            <p:childTnLst>
                              <p:par>
                                <p:cTn fill="hold" grpId="3" id="183" nodeType="clickEffect" presetClass="exit" presetID="1" presetSubtype="0">
                                  <p:stCondLst>
                                    <p:cond delay="0"/>
                                  </p:stCondLst>
                                  <p:childTnLst>
                                    <p:set>
                                      <p:cBhvr>
                                        <p:cTn dur="1" fill="hold" id="184">
                                          <p:stCondLst>
                                            <p:cond delay="0"/>
                                          </p:stCondLst>
                                        </p:cTn>
                                        <p:tgtEl>
                                          <p:spTgt spid="1048816"/>
                                        </p:tgtEl>
                                        <p:attrNameLst>
                                          <p:attrName>style.visibility</p:attrName>
                                        </p:attrNameLst>
                                      </p:cBhvr>
                                      <p:to>
                                        <p:strVal val="hidden"/>
                                      </p:to>
                                    </p:set>
                                  </p:childTnLst>
                                </p:cTn>
                              </p:par>
                              <p:par>
                                <p:cTn fill="hold" grpId="3" id="185" nodeType="withEffect" presetClass="exit" presetID="1" presetSubtype="0">
                                  <p:stCondLst>
                                    <p:cond delay="0"/>
                                  </p:stCondLst>
                                  <p:childTnLst>
                                    <p:set>
                                      <p:cBhvr>
                                        <p:cTn dur="1" fill="hold" id="186">
                                          <p:stCondLst>
                                            <p:cond delay="0"/>
                                          </p:stCondLst>
                                        </p:cTn>
                                        <p:tgtEl>
                                          <p:spTgt spid="1048815"/>
                                        </p:tgtEl>
                                        <p:attrNameLst>
                                          <p:attrName>style.visibility</p:attrName>
                                        </p:attrNameLst>
                                      </p:cBhvr>
                                      <p:to>
                                        <p:strVal val="hidden"/>
                                      </p:to>
                                    </p:set>
                                  </p:childTnLst>
                                </p:cTn>
                              </p:par>
                            </p:childTnLst>
                          </p:cTn>
                        </p:par>
                      </p:childTnLst>
                    </p:cTn>
                  </p:par>
                  <p:par>
                    <p:cTn fill="hold" id="187" nodeType="clickPar">
                      <p:stCondLst>
                        <p:cond delay="indefinite"/>
                      </p:stCondLst>
                      <p:childTnLst>
                        <p:par>
                          <p:cTn fill="hold" id="188" nodeType="withGroup">
                            <p:stCondLst>
                              <p:cond delay="0"/>
                            </p:stCondLst>
                            <p:childTnLst>
                              <p:par>
                                <p:cTn accel="50000" decel="50000" fill="hold" grpId="5" id="189" nodeType="clickEffect" presetClass="path" presetID="0" presetSubtype="0">
                                  <p:stCondLst>
                                    <p:cond delay="0"/>
                                  </p:stCondLst>
                                  <p:childTnLst>
                                    <p:animMotion origin="layout" path="M 0 0 L -0.30425 -0.25706" pathEditMode="relative" ptsTypes="AA">
                                      <p:cBhvr>
                                        <p:cTn dur="2000" fill="hold" id="190"/>
                                        <p:tgtEl>
                                          <p:spTgt spid="10488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2" grpId="0" uiExpand="0" build="whole" animBg="1"/>
      <p:bldP spid="1048803" grpId="0" uiExpand="0" build="whole" animBg="1"/>
      <p:bldP spid="1048803" grpId="1" uiExpand="0" build="whole" animBg="1"/>
      <p:bldP spid="1048803" grpId="2" uiExpand="0" build="whole" animBg="1"/>
      <p:bldP spid="1048804" grpId="0" uiExpand="0" build="whole" animBg="1"/>
      <p:bldP spid="1048805" grpId="0" uiExpand="0" build="whole" animBg="1"/>
      <p:bldP spid="1048805" grpId="1" uiExpand="0" build="whole" animBg="1"/>
      <p:bldP spid="1048805" grpId="2" uiExpand="0" build="whole" animBg="1"/>
      <p:bldP spid="1048805" grpId="3" uiExpand="0" build="whole" animBg="1"/>
      <p:bldP spid="1048805" grpId="4" uiExpand="0" build="whole" animBg="1"/>
      <p:bldP spid="1048806" grpId="0" uiExpand="0" build="whole" animBg="1"/>
      <p:bldP spid="1048806" grpId="1" uiExpand="0" build="whole" animBg="1"/>
      <p:bldP spid="1048806" grpId="2" uiExpand="0" build="whole" animBg="1"/>
      <p:bldP spid="1048806" grpId="3" uiExpand="0" build="whole" animBg="1"/>
      <p:bldP spid="1048806" grpId="4" uiExpand="0" build="whole" animBg="1"/>
      <p:bldP spid="1048807" grpId="0" uiExpand="0" build="whole" animBg="1"/>
      <p:bldP spid="1048808" grpId="0" uiExpand="0" build="whole" animBg="1"/>
      <p:bldP spid="1048808" grpId="1" uiExpand="0" build="whole" animBg="1"/>
      <p:bldP spid="1048808" grpId="2" uiExpand="0" build="whole" animBg="1"/>
      <p:bldP spid="1048808" grpId="3" uiExpand="0" build="whole" animBg="1"/>
      <p:bldP spid="1048809" grpId="0" uiExpand="0" build="whole" animBg="1"/>
      <p:bldP spid="1048810" grpId="0" uiExpand="0" build="whole" animBg="1"/>
      <p:bldP spid="1048811" grpId="0" uiExpand="0" build="whole" animBg="1"/>
      <p:bldP spid="1048812" grpId="0" uiExpand="0" build="whole" animBg="1"/>
      <p:bldP spid="1048812" grpId="1" uiExpand="0" build="whole" animBg="1"/>
      <p:bldP spid="1048812" grpId="2" uiExpand="0" build="whole" animBg="1"/>
      <p:bldP spid="1048813" grpId="0" uiExpand="0" build="whole" animBg="1"/>
      <p:bldP spid="1048813" grpId="1" uiExpand="0" build="whole" animBg="1"/>
      <p:bldP spid="1048813" grpId="2" uiExpand="0" build="whole" animBg="1"/>
      <p:bldP spid="1048813" grpId="3" uiExpand="0" build="whole" animBg="1"/>
      <p:bldP spid="1048813" grpId="4" uiExpand="0" build="whole" animBg="1"/>
      <p:bldP spid="1048813" grpId="5" uiExpand="0" build="whole" animBg="1"/>
      <p:bldP spid="1048814" grpId="0" uiExpand="0" build="whole" animBg="1"/>
      <p:bldP spid="1048814" grpId="1" uiExpand="0" build="whole" animBg="1"/>
      <p:bldP spid="1048814" grpId="2" uiExpand="0" build="whole" animBg="1"/>
      <p:bldP spid="1048815" grpId="0" uiExpand="0" build="whole" animBg="1"/>
      <p:bldP spid="1048815" grpId="1" uiExpand="0" build="whole" animBg="1"/>
      <p:bldP spid="1048815" grpId="2" uiExpand="0" build="whole" animBg="1"/>
      <p:bldP spid="1048815" grpId="3" uiExpand="0" build="whole" animBg="1"/>
      <p:bldP spid="1048816" grpId="0" uiExpand="0" build="whole"/>
      <p:bldP spid="1048816" grpId="1" uiExpand="0" build="whole"/>
      <p:bldP spid="1048816" grpId="2" uiExpand="0" build="whole"/>
      <p:bldP spid="1048816" grpId="3" uiExpand="0" build="whole"/>
      <p:bldP spid="1048817" grpId="0" uiExpand="0" build="whole" animBg="1"/>
      <p:bldP spid="1048817" grpId="1" uiExpand="0" build="whole" animBg="1"/>
      <p:bldP spid="1048818" grpId="0" uiExpand="0" build="whole"/>
      <p:bldP spid="1048818" grpId="1" uiExpand="0" build="whole"/>
    </p:bldLst>
  </p:timing>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09" name=""/>
        <p:cNvGrpSpPr/>
        <p:nvPr/>
      </p:nvGrpSpPr>
      <p:grpSpPr>
        <a:xfrm rot="0">
          <a:off x="0" y="0"/>
          <a:ext cx="0" cy="0"/>
          <a:chOff x="0" y="0"/>
          <a:chExt cx="0" cy="0"/>
        </a:xfrm>
      </p:grpSpPr>
      <p:sp>
        <p:nvSpPr>
          <p:cNvPr id="1048821"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4000" lang="en-US">
                <a:solidFill>
                  <a:srgbClr val="000000"/>
                </a:solidFill>
                <a:latin typeface="Microsoft YaHei" pitchFamily="0" charset="-122"/>
                <a:ea typeface="Microsoft YaHei" pitchFamily="0" charset="-122"/>
                <a:sym typeface="PingFang SC Regular" pitchFamily="6" charset="-122"/>
              </a:rPr>
              <a:t>Borrowed Virtual Time </a:t>
            </a:r>
            <a:r>
              <a:rPr altLang="en-US" b="0" sz="4000" lang="zh-CN">
                <a:solidFill>
                  <a:srgbClr val="000000"/>
                </a:solidFill>
                <a:latin typeface="Microsoft YaHei" pitchFamily="0" charset="-122"/>
                <a:ea typeface="Microsoft YaHei" pitchFamily="0" charset="-122"/>
                <a:sym typeface="PingFang SC Regular" pitchFamily="6" charset="-122"/>
              </a:rPr>
              <a:t>特性让</a:t>
            </a:r>
            <a:r>
              <a:rPr altLang="zh-CN" b="0" sz="4000" lang="en-US">
                <a:solidFill>
                  <a:srgbClr val="000000"/>
                </a:solidFill>
                <a:latin typeface="Microsoft YaHei" pitchFamily="0" charset="-122"/>
                <a:ea typeface="Microsoft YaHei" pitchFamily="0" charset="-122"/>
                <a:sym typeface="PingFang SC Regular" pitchFamily="6" charset="-122"/>
              </a:rPr>
              <a:t>LS</a:t>
            </a:r>
            <a:r>
              <a:rPr altLang="en-US" b="0" sz="4000" lang="zh-CN">
                <a:solidFill>
                  <a:srgbClr val="000000"/>
                </a:solidFill>
                <a:latin typeface="Microsoft YaHei" pitchFamily="0" charset="-122"/>
                <a:ea typeface="Microsoft YaHei" pitchFamily="0" charset="-122"/>
                <a:sym typeface="PingFang SC Regular" pitchFamily="6" charset="-122"/>
              </a:rPr>
              <a:t>型任务在单个</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上有更多的机会抢占</a:t>
            </a:r>
            <a:r>
              <a:rPr altLang="zh-CN" b="0" sz="4000" lang="en-US">
                <a:solidFill>
                  <a:srgbClr val="000000"/>
                </a:solidFill>
                <a:latin typeface="Microsoft YaHei" pitchFamily="0" charset="-122"/>
                <a:ea typeface="Microsoft YaHei" pitchFamily="0" charset="-122"/>
                <a:sym typeface="PingFang SC Regular" pitchFamily="6" charset="-122"/>
              </a:rPr>
              <a:t>BE</a:t>
            </a:r>
            <a:r>
              <a:rPr altLang="en-US" b="0" sz="4000" lang="zh-CN">
                <a:solidFill>
                  <a:srgbClr val="000000"/>
                </a:solidFill>
                <a:latin typeface="Microsoft YaHei" pitchFamily="0" charset="-122"/>
                <a:ea typeface="Microsoft YaHei" pitchFamily="0" charset="-122"/>
                <a:sym typeface="PingFang SC Regular" pitchFamily="6" charset="-122"/>
              </a:rPr>
              <a:t>型任务，而</a:t>
            </a:r>
            <a:r>
              <a:rPr altLang="zh-CN" b="0" sz="4000" lang="en-US">
                <a:solidFill>
                  <a:srgbClr val="000000"/>
                </a:solidFill>
                <a:latin typeface="Microsoft YaHei" pitchFamily="0" charset="-122"/>
                <a:ea typeface="Microsoft YaHei" pitchFamily="0" charset="-122"/>
                <a:sym typeface="PingFang SC Regular" pitchFamily="6" charset="-122"/>
              </a:rPr>
              <a:t>Noise Clean</a:t>
            </a:r>
            <a:r>
              <a:rPr altLang="en-US" b="0" sz="4000" lang="zh-CN">
                <a:solidFill>
                  <a:srgbClr val="000000"/>
                </a:solidFill>
                <a:latin typeface="Microsoft YaHei" pitchFamily="0" charset="-122"/>
                <a:ea typeface="Microsoft YaHei" pitchFamily="0" charset="-122"/>
                <a:sym typeface="PingFang SC Regular" pitchFamily="6" charset="-122"/>
              </a:rPr>
              <a:t>特性会保证</a:t>
            </a:r>
            <a:r>
              <a:rPr altLang="zh-CN" b="0" sz="4000" lang="en-US">
                <a:solidFill>
                  <a:srgbClr val="000000"/>
                </a:solidFill>
                <a:latin typeface="Microsoft YaHei" pitchFamily="0" charset="-122"/>
                <a:ea typeface="Microsoft YaHei" pitchFamily="0" charset="-122"/>
                <a:sym typeface="PingFang SC Regular" pitchFamily="6" charset="-122"/>
              </a:rPr>
              <a:t>LS</a:t>
            </a:r>
            <a:r>
              <a:rPr altLang="en-US" b="0" sz="4000" lang="zh-CN">
                <a:solidFill>
                  <a:srgbClr val="000000"/>
                </a:solidFill>
                <a:latin typeface="Microsoft YaHei" pitchFamily="0" charset="-122"/>
                <a:ea typeface="Microsoft YaHei" pitchFamily="0" charset="-122"/>
                <a:sym typeface="PingFang SC Regular" pitchFamily="6" charset="-122"/>
              </a:rPr>
              <a:t>型任务运行期间，对端</a:t>
            </a:r>
            <a:r>
              <a:rPr altLang="zh-CN" b="0" sz="4000" lang="en-US">
                <a:solidFill>
                  <a:srgbClr val="000000"/>
                </a:solidFill>
                <a:latin typeface="Microsoft YaHei" pitchFamily="0" charset="-122"/>
                <a:ea typeface="Microsoft YaHei" pitchFamily="0" charset="-122"/>
                <a:sym typeface="PingFang SC Regular" pitchFamily="6" charset="-122"/>
              </a:rPr>
              <a:t>HT</a:t>
            </a:r>
            <a:r>
              <a:rPr altLang="en-US" b="0" sz="4000" lang="zh-CN">
                <a:solidFill>
                  <a:srgbClr val="000000"/>
                </a:solidFill>
                <a:latin typeface="Microsoft YaHei" pitchFamily="0" charset="-122"/>
                <a:ea typeface="Microsoft YaHei" pitchFamily="0" charset="-122"/>
                <a:sym typeface="PingFang SC Regular" pitchFamily="6" charset="-122"/>
              </a:rPr>
              <a:t>上的</a:t>
            </a:r>
            <a:r>
              <a:rPr altLang="zh-CN" b="0" sz="4000" lang="en-US">
                <a:solidFill>
                  <a:srgbClr val="000000"/>
                </a:solidFill>
                <a:latin typeface="Microsoft YaHei" pitchFamily="0" charset="-122"/>
                <a:ea typeface="Microsoft YaHei" pitchFamily="0" charset="-122"/>
                <a:sym typeface="PingFang SC Regular" pitchFamily="6" charset="-122"/>
              </a:rPr>
              <a:t>BE</a:t>
            </a:r>
            <a:r>
              <a:rPr altLang="en-US" b="0" sz="4000" lang="zh-CN">
                <a:solidFill>
                  <a:srgbClr val="000000"/>
                </a:solidFill>
                <a:latin typeface="Microsoft YaHei" pitchFamily="0" charset="-122"/>
                <a:ea typeface="Microsoft YaHei" pitchFamily="0" charset="-122"/>
                <a:sym typeface="PingFang SC Regular" pitchFamily="6" charset="-122"/>
              </a:rPr>
              <a:t>型任务不会对其造成性能影响，两者配合基本上可以保障</a:t>
            </a:r>
            <a:r>
              <a:rPr altLang="zh-CN" b="0" sz="4000" lang="en-US">
                <a:solidFill>
                  <a:srgbClr val="000000"/>
                </a:solidFill>
                <a:latin typeface="Microsoft YaHei" pitchFamily="0" charset="-122"/>
                <a:ea typeface="Microsoft YaHei" pitchFamily="0" charset="-122"/>
                <a:sym typeface="PingFang SC Regular" pitchFamily="6" charset="-122"/>
              </a:rPr>
              <a:t>LS</a:t>
            </a:r>
            <a:r>
              <a:rPr altLang="en-US" b="0" sz="4000" lang="zh-CN">
                <a:solidFill>
                  <a:srgbClr val="000000"/>
                </a:solidFill>
                <a:latin typeface="Microsoft YaHei" pitchFamily="0" charset="-122"/>
                <a:ea typeface="Microsoft YaHei" pitchFamily="0" charset="-122"/>
                <a:sym typeface="PingFang SC Regular" pitchFamily="6" charset="-122"/>
              </a:rPr>
              <a:t>型业务对于</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的突发需求。</a:t>
            </a:r>
          </a:p>
        </p:txBody>
      </p:sp>
      <p:sp>
        <p:nvSpPr>
          <p:cNvPr id="1048822"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823"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78" name=""/>
        <p:cNvGrpSpPr/>
        <p:nvPr/>
      </p:nvGrpSpPr>
      <p:grpSpPr>
        <a:xfrm rot="0">
          <a:off x="0" y="0"/>
          <a:ext cx="0" cy="0"/>
          <a:chOff x="0" y="0"/>
          <a:chExt cx="0" cy="0"/>
        </a:xfrm>
      </p:grpSpPr>
      <p:pic>
        <p:nvPicPr>
          <p:cNvPr id="2097153" name=""/>
          <p:cNvPicPr>
            <a:picLocks/>
          </p:cNvPicPr>
          <p:nvPr>
            <p:ph type="title" sz="full" idx="0"/>
          </p:nvPr>
        </p:nvPicPr>
        <p:blipFill>
          <a:blip xmlns:r="http://schemas.openxmlformats.org/officeDocument/2006/relationships" r:embed="rId1"/>
          <a:srcRect l="0" t="0" r="0" b="0"/>
          <a:stretch>
            <a:fillRect/>
          </a:stretch>
        </p:blipFill>
        <p:spPr>
          <a:xfrm rot="0">
            <a:off x="1657350" y="3413125"/>
            <a:ext cx="21037550" cy="7358062"/>
          </a:xfrm>
          <a:prstGeom prst="rect"/>
          <a:noFill/>
          <a:ln>
            <a:noFill/>
          </a:ln>
        </p:spPr>
      </p:pic>
      <p:pic>
        <p:nvPicPr>
          <p:cNvPr id="2097154" name="" descr="未标题-1-07.png"/>
          <p:cNvPicPr>
            <a:picLocks/>
          </p:cNvPicPr>
          <p:nvPr/>
        </p:nvPicPr>
        <p:blipFill>
          <a:blip xmlns:r="http://schemas.openxmlformats.org/officeDocument/2006/relationships" r:embed="rId2"/>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10" name=""/>
        <p:cNvGrpSpPr/>
        <p:nvPr/>
      </p:nvGrpSpPr>
      <p:grpSpPr>
        <a:xfrm rot="0">
          <a:off x="0" y="0"/>
          <a:ext cx="0" cy="0"/>
          <a:chOff x="0" y="0"/>
          <a:chExt cx="0" cy="0"/>
        </a:xfrm>
      </p:grpSpPr>
      <p:sp>
        <p:nvSpPr>
          <p:cNvPr id="1048824" name=""/>
          <p:cNvSpPr/>
          <p:nvPr/>
        </p:nvSpPr>
        <p:spPr>
          <a:xfrm rot="0">
            <a:off x="2903537" y="9882188"/>
            <a:ext cx="4032250" cy="3024187"/>
          </a:xfrm>
          <a:prstGeom prst="roundRect"/>
          <a:solidFill>
            <a:srgbClr val="008000"/>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25" name=""/>
          <p:cNvSpPr/>
          <p:nvPr/>
        </p:nvSpPr>
        <p:spPr>
          <a:xfrm rot="0">
            <a:off x="9167812" y="9953625"/>
            <a:ext cx="4032250" cy="3025775"/>
          </a:xfrm>
          <a:prstGeom prst="roundRect"/>
          <a:solidFill>
            <a:srgbClr val="008000"/>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26" name=""/>
          <p:cNvSpPr/>
          <p:nvPr/>
        </p:nvSpPr>
        <p:spPr>
          <a:xfrm rot="0">
            <a:off x="16008350" y="9953625"/>
            <a:ext cx="4032250" cy="3025775"/>
          </a:xfrm>
          <a:prstGeom prst="roundRect"/>
          <a:solidFill>
            <a:srgbClr val="FF0000"/>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27" name=""/>
          <p:cNvSpPr/>
          <p:nvPr/>
        </p:nvSpPr>
        <p:spPr>
          <a:xfrm rot="0">
            <a:off x="3479800" y="1162764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828" name=""/>
          <p:cNvSpPr/>
          <p:nvPr/>
        </p:nvSpPr>
        <p:spPr>
          <a:xfrm rot="0">
            <a:off x="3622675" y="1057910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10G</a:t>
            </a:r>
          </a:p>
        </p:txBody>
      </p:sp>
      <p:sp>
        <p:nvSpPr>
          <p:cNvPr id="1048829" name=""/>
          <p:cNvSpPr txBox="1"/>
          <p:nvPr/>
        </p:nvSpPr>
        <p:spPr>
          <a:xfrm rot="0">
            <a:off x="3983037" y="9161462"/>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D</a:t>
            </a:r>
          </a:p>
        </p:txBody>
      </p:sp>
      <p:sp>
        <p:nvSpPr>
          <p:cNvPr id="1048830" name=""/>
          <p:cNvSpPr/>
          <p:nvPr/>
        </p:nvSpPr>
        <p:spPr>
          <a:xfrm rot="0">
            <a:off x="9744075" y="11699874"/>
            <a:ext cx="2808287" cy="546101"/>
          </a:xfrm>
          <a:custGeom>
            <a:avLst/>
            <a:gdLst>
              <a:gd name="l" fmla="*/ 0 w 2808288"/>
              <a:gd name="t" fmla="*/ 0 h 581025"/>
              <a:gd name="r" fmla="*/ 2808288 w 2808288"/>
              <a:gd name="b" fmla="*/ 581025 h 581025"/>
            </a:gdLst>
            <a:ahLst/>
            <a:rect l="l" t="t" r="r" b="b"/>
            <a:pathLst>
              <a:path w="2808288" h="581025">
                <a:moveTo>
                  <a:pt x="0" y="581025"/>
                </a:moveTo>
                <a:lnTo>
                  <a:pt x="145256" y="0"/>
                </a:lnTo>
                <a:lnTo>
                  <a:pt x="2663032" y="0"/>
                </a:lnTo>
                <a:lnTo>
                  <a:pt x="2808288"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831" name=""/>
          <p:cNvSpPr/>
          <p:nvPr/>
        </p:nvSpPr>
        <p:spPr>
          <a:xfrm rot="0">
            <a:off x="9888538" y="10650538"/>
            <a:ext cx="2519362"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832" name=""/>
          <p:cNvSpPr txBox="1"/>
          <p:nvPr/>
        </p:nvSpPr>
        <p:spPr>
          <a:xfrm rot="0">
            <a:off x="10175875" y="9234488"/>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E</a:t>
            </a:r>
          </a:p>
        </p:txBody>
      </p:sp>
      <p:sp>
        <p:nvSpPr>
          <p:cNvPr id="1048833" name=""/>
          <p:cNvSpPr txBox="1"/>
          <p:nvPr/>
        </p:nvSpPr>
        <p:spPr>
          <a:xfrm rot="0">
            <a:off x="10104438" y="4986337"/>
            <a:ext cx="21590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B</a:t>
            </a:r>
          </a:p>
        </p:txBody>
      </p:sp>
      <p:sp>
        <p:nvSpPr>
          <p:cNvPr id="1048834" name=""/>
          <p:cNvSpPr/>
          <p:nvPr/>
        </p:nvSpPr>
        <p:spPr>
          <a:xfrm rot="0">
            <a:off x="8878888" y="5705475"/>
            <a:ext cx="4343400"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35" name=""/>
          <p:cNvSpPr/>
          <p:nvPr/>
        </p:nvSpPr>
        <p:spPr>
          <a:xfrm rot="0">
            <a:off x="9815512" y="6239668"/>
            <a:ext cx="2520950" cy="546101"/>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cxnSp>
        <p:nvCxnSpPr>
          <p:cNvPr id="3145781" name=""/>
          <p:cNvCxnSpPr>
            <a:cxnSpLocks/>
          </p:cNvCxnSpPr>
          <p:nvPr/>
        </p:nvCxnSpPr>
        <p:spPr>
          <a:xfrm rot="0" flipV="1">
            <a:off x="5062537" y="7505700"/>
            <a:ext cx="5988050" cy="1655762"/>
          </a:xfrm>
          <a:prstGeom prst="straightConnector1"/>
          <a:solidFill>
            <a:srgbClr val="232323"/>
          </a:solidFill>
          <a:ln w="25400" cap="flat" cmpd="sng">
            <a:solidFill>
              <a:srgbClr val="FFFFFF">
                <a:alpha val="100000"/>
              </a:srgbClr>
            </a:solidFill>
            <a:prstDash val="solid"/>
            <a:miter/>
            <a:tailEnd type="arrow" w="med" len="med"/>
          </a:ln>
        </p:spPr>
      </p:cxnSp>
      <p:cxnSp>
        <p:nvCxnSpPr>
          <p:cNvPr id="3145782" name=""/>
          <p:cNvCxnSpPr>
            <a:cxnSpLocks/>
          </p:cNvCxnSpPr>
          <p:nvPr/>
        </p:nvCxnSpPr>
        <p:spPr>
          <a:xfrm rot="0" flipV="1">
            <a:off x="11050588" y="4481512"/>
            <a:ext cx="3228975" cy="1223962"/>
          </a:xfrm>
          <a:prstGeom prst="line"/>
          <a:solidFill>
            <a:srgbClr val="232323"/>
          </a:solidFill>
          <a:ln w="25400" cap="flat" cmpd="sng">
            <a:solidFill>
              <a:srgbClr val="000000">
                <a:alpha val="100000"/>
              </a:srgbClr>
            </a:solidFill>
            <a:prstDash val="solid"/>
            <a:miter/>
          </a:ln>
        </p:spPr>
      </p:cxnSp>
      <p:cxnSp>
        <p:nvCxnSpPr>
          <p:cNvPr id="3145783" name=""/>
          <p:cNvCxnSpPr>
            <a:cxnSpLocks/>
          </p:cNvCxnSpPr>
          <p:nvPr/>
        </p:nvCxnSpPr>
        <p:spPr>
          <a:xfrm rot="0" flipV="1">
            <a:off x="4919662" y="7505700"/>
            <a:ext cx="6130925" cy="2376487"/>
          </a:xfrm>
          <a:prstGeom prst="line"/>
          <a:solidFill>
            <a:srgbClr val="232323"/>
          </a:solidFill>
          <a:ln w="25400" cap="flat" cmpd="sng">
            <a:solidFill>
              <a:srgbClr val="000000">
                <a:alpha val="100000"/>
              </a:srgbClr>
            </a:solidFill>
            <a:prstDash val="solid"/>
            <a:miter/>
          </a:ln>
        </p:spPr>
      </p:cxnSp>
      <p:cxnSp>
        <p:nvCxnSpPr>
          <p:cNvPr id="3145784" name=""/>
          <p:cNvCxnSpPr>
            <a:cxnSpLocks/>
          </p:cNvCxnSpPr>
          <p:nvPr/>
        </p:nvCxnSpPr>
        <p:spPr>
          <a:xfrm rot="0" flipH="1" flipV="1">
            <a:off x="11050588" y="7505700"/>
            <a:ext cx="133350" cy="2447925"/>
          </a:xfrm>
          <a:prstGeom prst="line"/>
          <a:solidFill>
            <a:srgbClr val="232323"/>
          </a:solidFill>
          <a:ln w="25400" cap="flat" cmpd="sng">
            <a:solidFill>
              <a:srgbClr val="000000">
                <a:alpha val="100000"/>
              </a:srgbClr>
            </a:solidFill>
            <a:prstDash val="solid"/>
            <a:miter/>
          </a:ln>
        </p:spPr>
      </p:cxnSp>
      <p:sp>
        <p:nvSpPr>
          <p:cNvPr id="1048836" name=""/>
          <p:cNvSpPr/>
          <p:nvPr/>
        </p:nvSpPr>
        <p:spPr>
          <a:xfrm rot="0">
            <a:off x="16584612" y="11699874"/>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sp>
        <p:nvSpPr>
          <p:cNvPr id="1048837" name=""/>
          <p:cNvSpPr/>
          <p:nvPr/>
        </p:nvSpPr>
        <p:spPr>
          <a:xfrm rot="0">
            <a:off x="16729075" y="10650538"/>
            <a:ext cx="2519362"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838" name=""/>
          <p:cNvSpPr txBox="1"/>
          <p:nvPr/>
        </p:nvSpPr>
        <p:spPr>
          <a:xfrm rot="0">
            <a:off x="17087850" y="9234488"/>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F</a:t>
            </a:r>
          </a:p>
        </p:txBody>
      </p:sp>
      <p:sp>
        <p:nvSpPr>
          <p:cNvPr id="1048839" name=""/>
          <p:cNvSpPr txBox="1"/>
          <p:nvPr/>
        </p:nvSpPr>
        <p:spPr>
          <a:xfrm rot="0">
            <a:off x="16729075" y="5057775"/>
            <a:ext cx="21590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C</a:t>
            </a:r>
          </a:p>
        </p:txBody>
      </p:sp>
      <p:sp>
        <p:nvSpPr>
          <p:cNvPr id="1048840" name=""/>
          <p:cNvSpPr/>
          <p:nvPr/>
        </p:nvSpPr>
        <p:spPr>
          <a:xfrm rot="0">
            <a:off x="15505112" y="5778500"/>
            <a:ext cx="4341812"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41" name=""/>
          <p:cNvSpPr/>
          <p:nvPr/>
        </p:nvSpPr>
        <p:spPr>
          <a:xfrm rot="0">
            <a:off x="16440150" y="631190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30G</a:t>
            </a:r>
          </a:p>
        </p:txBody>
      </p:sp>
      <p:cxnSp>
        <p:nvCxnSpPr>
          <p:cNvPr id="3145785" name=""/>
          <p:cNvCxnSpPr>
            <a:cxnSpLocks/>
          </p:cNvCxnSpPr>
          <p:nvPr/>
        </p:nvCxnSpPr>
        <p:spPr>
          <a:xfrm rot="0">
            <a:off x="14352588" y="4481512"/>
            <a:ext cx="3322637" cy="1296987"/>
          </a:xfrm>
          <a:prstGeom prst="line"/>
          <a:solidFill>
            <a:srgbClr val="232323"/>
          </a:solidFill>
          <a:ln w="25400" cap="flat" cmpd="sng">
            <a:solidFill>
              <a:srgbClr val="000000">
                <a:alpha val="100000"/>
              </a:srgbClr>
            </a:solidFill>
            <a:prstDash val="solid"/>
            <a:miter/>
          </a:ln>
        </p:spPr>
      </p:cxnSp>
      <p:cxnSp>
        <p:nvCxnSpPr>
          <p:cNvPr id="3145786" name=""/>
          <p:cNvCxnSpPr>
            <a:cxnSpLocks/>
          </p:cNvCxnSpPr>
          <p:nvPr/>
        </p:nvCxnSpPr>
        <p:spPr>
          <a:xfrm rot="0" flipH="1" flipV="1">
            <a:off x="17675224" y="7578725"/>
            <a:ext cx="349250" cy="2374900"/>
          </a:xfrm>
          <a:prstGeom prst="line"/>
          <a:solidFill>
            <a:srgbClr val="232323"/>
          </a:solidFill>
          <a:ln w="25400" cap="flat" cmpd="sng">
            <a:solidFill>
              <a:srgbClr val="000000">
                <a:alpha val="100000"/>
              </a:srgbClr>
            </a:solidFill>
            <a:prstDash val="solid"/>
            <a:miter/>
          </a:ln>
        </p:spPr>
      </p:cxnSp>
      <p:sp>
        <p:nvSpPr>
          <p:cNvPr id="1048842" name=""/>
          <p:cNvSpPr txBox="1"/>
          <p:nvPr/>
        </p:nvSpPr>
        <p:spPr>
          <a:xfrm rot="0">
            <a:off x="635000" y="2959100"/>
            <a:ext cx="23114000" cy="1306512"/>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面临的内存问题</a:t>
            </a:r>
          </a:p>
        </p:txBody>
      </p:sp>
      <p:sp>
        <p:nvSpPr>
          <p:cNvPr id="1048843"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844"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845" name=""/>
          <p:cNvSpPr txBox="1"/>
          <p:nvPr/>
        </p:nvSpPr>
        <p:spPr>
          <a:xfrm rot="0">
            <a:off x="13344525" y="1889125"/>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A</a:t>
            </a:r>
          </a:p>
        </p:txBody>
      </p:sp>
      <p:sp>
        <p:nvSpPr>
          <p:cNvPr id="1048846" name=""/>
          <p:cNvSpPr/>
          <p:nvPr/>
        </p:nvSpPr>
        <p:spPr>
          <a:xfrm rot="0">
            <a:off x="12120562" y="2609850"/>
            <a:ext cx="4341812"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47" name=""/>
          <p:cNvSpPr/>
          <p:nvPr/>
        </p:nvSpPr>
        <p:spPr>
          <a:xfrm rot="0">
            <a:off x="13055600" y="314325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50G</a:t>
            </a:r>
          </a:p>
        </p:txBody>
      </p:sp>
      <p:sp>
        <p:nvSpPr>
          <p:cNvPr id="1048848" name=""/>
          <p:cNvSpPr/>
          <p:nvPr/>
        </p:nvSpPr>
        <p:spPr>
          <a:xfrm rot="0">
            <a:off x="17953038" y="2366167"/>
            <a:ext cx="5616575" cy="990602"/>
          </a:xfrm>
          <a:prstGeom prst="cloudCallout">
            <a:avLst>
              <a:gd name="adj1" fmla="val -66546"/>
              <a:gd name="adj2" fmla="val 75912"/>
            </a:avLst>
          </a:prstGeom>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OOM</a:t>
            </a:r>
            <a:r>
              <a:rPr altLang="en-US" lang="zh-CN"/>
              <a:t>发生时如何选择任务？整机内存回收时如何选择页表？</a:t>
            </a:r>
          </a:p>
        </p:txBody>
      </p:sp>
    </p:spTree>
  </p:cSld>
  <p:clrMapOvr>
    <a:masterClrMapping/>
  </p:clrMapOvr>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11" name=""/>
        <p:cNvGrpSpPr/>
        <p:nvPr/>
      </p:nvGrpSpPr>
      <p:grpSpPr>
        <a:xfrm rot="0">
          <a:off x="0" y="0"/>
          <a:ext cx="0" cy="0"/>
          <a:chOff x="0" y="0"/>
          <a:chExt cx="0" cy="0"/>
        </a:xfrm>
      </p:grpSpPr>
      <p:sp>
        <p:nvSpPr>
          <p:cNvPr id="1048849" name=""/>
          <p:cNvSpPr/>
          <p:nvPr/>
        </p:nvSpPr>
        <p:spPr>
          <a:xfrm rot="0">
            <a:off x="2903537" y="9882188"/>
            <a:ext cx="4032250" cy="3024187"/>
          </a:xfrm>
          <a:prstGeom prst="roundRect"/>
          <a:solidFill>
            <a:srgbClr val="008000"/>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50" name=""/>
          <p:cNvSpPr/>
          <p:nvPr/>
        </p:nvSpPr>
        <p:spPr>
          <a:xfrm rot="0">
            <a:off x="9167812" y="9953625"/>
            <a:ext cx="4032250" cy="3025775"/>
          </a:xfrm>
          <a:prstGeom prst="roundRect"/>
          <a:solidFill>
            <a:srgbClr val="008000"/>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51" name=""/>
          <p:cNvSpPr/>
          <p:nvPr/>
        </p:nvSpPr>
        <p:spPr>
          <a:xfrm rot="0">
            <a:off x="3479800" y="1162764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852" name=""/>
          <p:cNvSpPr/>
          <p:nvPr/>
        </p:nvSpPr>
        <p:spPr>
          <a:xfrm rot="0">
            <a:off x="3622675" y="1057910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10G</a:t>
            </a:r>
          </a:p>
        </p:txBody>
      </p:sp>
      <p:sp>
        <p:nvSpPr>
          <p:cNvPr id="1048853" name=""/>
          <p:cNvSpPr txBox="1"/>
          <p:nvPr/>
        </p:nvSpPr>
        <p:spPr>
          <a:xfrm rot="0">
            <a:off x="3983037" y="9161462"/>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D</a:t>
            </a:r>
          </a:p>
        </p:txBody>
      </p:sp>
      <p:sp>
        <p:nvSpPr>
          <p:cNvPr id="1048854" name=""/>
          <p:cNvSpPr/>
          <p:nvPr/>
        </p:nvSpPr>
        <p:spPr>
          <a:xfrm rot="0">
            <a:off x="9744075" y="11699874"/>
            <a:ext cx="2808287" cy="546101"/>
          </a:xfrm>
          <a:custGeom>
            <a:avLst/>
            <a:gdLst>
              <a:gd name="l" fmla="*/ 0 w 2808288"/>
              <a:gd name="t" fmla="*/ 0 h 581025"/>
              <a:gd name="r" fmla="*/ 2808288 w 2808288"/>
              <a:gd name="b" fmla="*/ 581025 h 581025"/>
            </a:gdLst>
            <a:ahLst/>
            <a:rect l="l" t="t" r="r" b="b"/>
            <a:pathLst>
              <a:path w="2808288" h="581025">
                <a:moveTo>
                  <a:pt x="0" y="581025"/>
                </a:moveTo>
                <a:lnTo>
                  <a:pt x="145256" y="0"/>
                </a:lnTo>
                <a:lnTo>
                  <a:pt x="2663032" y="0"/>
                </a:lnTo>
                <a:lnTo>
                  <a:pt x="2808288"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855" name=""/>
          <p:cNvSpPr/>
          <p:nvPr/>
        </p:nvSpPr>
        <p:spPr>
          <a:xfrm rot="0">
            <a:off x="9888538" y="10650538"/>
            <a:ext cx="2519362"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856" name=""/>
          <p:cNvSpPr txBox="1"/>
          <p:nvPr/>
        </p:nvSpPr>
        <p:spPr>
          <a:xfrm rot="0">
            <a:off x="10175875" y="9234488"/>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E</a:t>
            </a:r>
          </a:p>
        </p:txBody>
      </p:sp>
      <p:sp>
        <p:nvSpPr>
          <p:cNvPr id="1048857" name=""/>
          <p:cNvSpPr txBox="1"/>
          <p:nvPr/>
        </p:nvSpPr>
        <p:spPr>
          <a:xfrm rot="0">
            <a:off x="10104438" y="4986337"/>
            <a:ext cx="21590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B</a:t>
            </a:r>
          </a:p>
        </p:txBody>
      </p:sp>
      <p:sp>
        <p:nvSpPr>
          <p:cNvPr id="1048858" name=""/>
          <p:cNvSpPr/>
          <p:nvPr/>
        </p:nvSpPr>
        <p:spPr>
          <a:xfrm rot="0">
            <a:off x="8878888" y="5705475"/>
            <a:ext cx="4343400"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59" name=""/>
          <p:cNvSpPr/>
          <p:nvPr/>
        </p:nvSpPr>
        <p:spPr>
          <a:xfrm rot="0">
            <a:off x="9815512" y="6239668"/>
            <a:ext cx="2520950" cy="546101"/>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cxnSp>
        <p:nvCxnSpPr>
          <p:cNvPr id="3145787" name=""/>
          <p:cNvCxnSpPr>
            <a:cxnSpLocks/>
          </p:cNvCxnSpPr>
          <p:nvPr/>
        </p:nvCxnSpPr>
        <p:spPr>
          <a:xfrm rot="0" flipV="1">
            <a:off x="5062537" y="7505700"/>
            <a:ext cx="5988050" cy="1655762"/>
          </a:xfrm>
          <a:prstGeom prst="straightConnector1"/>
          <a:solidFill>
            <a:srgbClr val="232323"/>
          </a:solidFill>
          <a:ln w="25400" cap="flat" cmpd="sng">
            <a:solidFill>
              <a:srgbClr val="FFFFFF">
                <a:alpha val="100000"/>
              </a:srgbClr>
            </a:solidFill>
            <a:prstDash val="solid"/>
            <a:miter/>
            <a:tailEnd type="arrow" w="med" len="med"/>
          </a:ln>
        </p:spPr>
      </p:cxnSp>
      <p:cxnSp>
        <p:nvCxnSpPr>
          <p:cNvPr id="3145788" name=""/>
          <p:cNvCxnSpPr>
            <a:cxnSpLocks/>
          </p:cNvCxnSpPr>
          <p:nvPr/>
        </p:nvCxnSpPr>
        <p:spPr>
          <a:xfrm rot="0" flipV="1">
            <a:off x="11050588" y="4481512"/>
            <a:ext cx="3228975" cy="1223962"/>
          </a:xfrm>
          <a:prstGeom prst="line"/>
          <a:solidFill>
            <a:srgbClr val="232323"/>
          </a:solidFill>
          <a:ln w="25400" cap="flat" cmpd="sng">
            <a:solidFill>
              <a:srgbClr val="000000">
                <a:alpha val="100000"/>
              </a:srgbClr>
            </a:solidFill>
            <a:prstDash val="solid"/>
            <a:miter/>
          </a:ln>
        </p:spPr>
      </p:cxnSp>
      <p:cxnSp>
        <p:nvCxnSpPr>
          <p:cNvPr id="3145789" name=""/>
          <p:cNvCxnSpPr>
            <a:cxnSpLocks/>
          </p:cNvCxnSpPr>
          <p:nvPr/>
        </p:nvCxnSpPr>
        <p:spPr>
          <a:xfrm rot="0" flipV="1">
            <a:off x="4919662" y="7505700"/>
            <a:ext cx="6130925" cy="2376487"/>
          </a:xfrm>
          <a:prstGeom prst="line"/>
          <a:solidFill>
            <a:srgbClr val="232323"/>
          </a:solidFill>
          <a:ln w="25400" cap="flat" cmpd="sng">
            <a:solidFill>
              <a:srgbClr val="000000">
                <a:alpha val="100000"/>
              </a:srgbClr>
            </a:solidFill>
            <a:prstDash val="solid"/>
            <a:miter/>
          </a:ln>
        </p:spPr>
      </p:cxnSp>
      <p:cxnSp>
        <p:nvCxnSpPr>
          <p:cNvPr id="3145790" name=""/>
          <p:cNvCxnSpPr>
            <a:cxnSpLocks/>
          </p:cNvCxnSpPr>
          <p:nvPr/>
        </p:nvCxnSpPr>
        <p:spPr>
          <a:xfrm rot="0" flipH="1" flipV="1">
            <a:off x="11050588" y="7505700"/>
            <a:ext cx="133350" cy="2447925"/>
          </a:xfrm>
          <a:prstGeom prst="line"/>
          <a:solidFill>
            <a:srgbClr val="232323"/>
          </a:solidFill>
          <a:ln w="25400" cap="flat" cmpd="sng">
            <a:solidFill>
              <a:srgbClr val="000000">
                <a:alpha val="100000"/>
              </a:srgbClr>
            </a:solidFill>
            <a:prstDash val="solid"/>
            <a:miter/>
          </a:ln>
        </p:spPr>
      </p:cxnSp>
      <p:sp>
        <p:nvSpPr>
          <p:cNvPr id="1048860" name=""/>
          <p:cNvSpPr txBox="1"/>
          <p:nvPr/>
        </p:nvSpPr>
        <p:spPr>
          <a:xfrm rot="0">
            <a:off x="635000" y="2959100"/>
            <a:ext cx="23114000" cy="1306512"/>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解决方案</a:t>
            </a:r>
          </a:p>
        </p:txBody>
      </p:sp>
      <p:sp>
        <p:nvSpPr>
          <p:cNvPr id="1048861"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862" name=""/>
          <p:cNvSpPr txBox="1"/>
          <p:nvPr/>
        </p:nvSpPr>
        <p:spPr>
          <a:xfrm rot="0">
            <a:off x="13344525" y="1889125"/>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A</a:t>
            </a:r>
          </a:p>
        </p:txBody>
      </p:sp>
      <p:sp>
        <p:nvSpPr>
          <p:cNvPr id="1048863" name=""/>
          <p:cNvSpPr/>
          <p:nvPr/>
        </p:nvSpPr>
        <p:spPr>
          <a:xfrm rot="0">
            <a:off x="12120562" y="2609850"/>
            <a:ext cx="4341812"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64" name=""/>
          <p:cNvSpPr/>
          <p:nvPr/>
        </p:nvSpPr>
        <p:spPr>
          <a:xfrm rot="0">
            <a:off x="13055600" y="314325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50G</a:t>
            </a:r>
          </a:p>
        </p:txBody>
      </p:sp>
      <p:sp>
        <p:nvSpPr>
          <p:cNvPr id="1048865" name=""/>
          <p:cNvSpPr/>
          <p:nvPr/>
        </p:nvSpPr>
        <p:spPr>
          <a:xfrm rot="0">
            <a:off x="11615738" y="5705475"/>
            <a:ext cx="1223962" cy="623887"/>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级别</a:t>
            </a:r>
            <a:r>
              <a:rPr altLang="zh-CN" lang="zh-CN"/>
              <a:t>1</a:t>
            </a:r>
          </a:p>
        </p:txBody>
      </p:sp>
      <p:sp>
        <p:nvSpPr>
          <p:cNvPr id="1048866" name=""/>
          <p:cNvSpPr/>
          <p:nvPr/>
        </p:nvSpPr>
        <p:spPr>
          <a:xfrm rot="0">
            <a:off x="5422900" y="10098088"/>
            <a:ext cx="1223962" cy="623887"/>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级别</a:t>
            </a:r>
            <a:r>
              <a:rPr altLang="zh-CN" lang="zh-CN"/>
              <a:t>2</a:t>
            </a:r>
          </a:p>
        </p:txBody>
      </p:sp>
      <p:sp>
        <p:nvSpPr>
          <p:cNvPr id="1048867" name=""/>
          <p:cNvSpPr/>
          <p:nvPr/>
        </p:nvSpPr>
        <p:spPr>
          <a:xfrm rot="0">
            <a:off x="11760200" y="10171112"/>
            <a:ext cx="1223962" cy="623887"/>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级别</a:t>
            </a:r>
            <a:r>
              <a:rPr altLang="zh-CN" lang="zh-CN"/>
              <a:t>1</a:t>
            </a:r>
          </a:p>
        </p:txBody>
      </p:sp>
      <p:sp>
        <p:nvSpPr>
          <p:cNvPr id="1048868" name=""/>
          <p:cNvSpPr/>
          <p:nvPr/>
        </p:nvSpPr>
        <p:spPr>
          <a:xfrm rot="18900000" flipH="1">
            <a:off x="9744075" y="2406650"/>
            <a:ext cx="1223962" cy="3360737"/>
          </a:xfrm>
          <a:prstGeom prst="curvedDownArrow">
            <a:avLst>
              <a:gd name="adj1" fmla="val 9108"/>
              <a:gd name="adj2" fmla="val 18208"/>
              <a:gd name="adj3" fmla="val 68644"/>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69" name=""/>
          <p:cNvSpPr/>
          <p:nvPr/>
        </p:nvSpPr>
        <p:spPr>
          <a:xfrm rot="5400000">
            <a:off x="12560300" y="8280400"/>
            <a:ext cx="2652712" cy="1223962"/>
          </a:xfrm>
          <a:prstGeom prst="curvedDownArrow">
            <a:avLst>
              <a:gd name="adj1" fmla="val 24994"/>
              <a:gd name="adj2" fmla="val 49998"/>
              <a:gd name="adj3" fmla="val 25000"/>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70" name=""/>
          <p:cNvSpPr/>
          <p:nvPr/>
        </p:nvSpPr>
        <p:spPr>
          <a:xfrm rot="20640000">
            <a:off x="16290925" y="1209675"/>
            <a:ext cx="4248150" cy="1120775"/>
          </a:xfrm>
          <a:prstGeom prst="leftArrow">
            <a:avLst>
              <a:gd name="adj1" fmla="val 50000"/>
              <a:gd name="adj2" fmla="val 49994"/>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t>OOM or Reclaim</a:t>
            </a:r>
          </a:p>
        </p:txBody>
      </p:sp>
      <p:sp>
        <p:nvSpPr>
          <p:cNvPr id="1048871" name=""/>
          <p:cNvSpPr/>
          <p:nvPr/>
        </p:nvSpPr>
        <p:spPr>
          <a:xfrm rot="0" flipH="1">
            <a:off x="5999162" y="8370887"/>
            <a:ext cx="4105275" cy="1223962"/>
          </a:xfrm>
          <a:prstGeom prst="curvedDownArrow">
            <a:avLst>
              <a:gd name="adj1" fmla="val 25000"/>
              <a:gd name="adj2" fmla="val 50000"/>
              <a:gd name="adj3" fmla="val 25000"/>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72" name=""/>
          <p:cNvSpPr/>
          <p:nvPr/>
        </p:nvSpPr>
        <p:spPr>
          <a:xfrm rot="0">
            <a:off x="16008350" y="9953625"/>
            <a:ext cx="4032250" cy="3025775"/>
          </a:xfrm>
          <a:prstGeom prst="roundRect"/>
          <a:solidFill>
            <a:srgbClr val="FF0000"/>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73" name=""/>
          <p:cNvSpPr/>
          <p:nvPr/>
        </p:nvSpPr>
        <p:spPr>
          <a:xfrm rot="0">
            <a:off x="16584612" y="11699874"/>
            <a:ext cx="2808287" cy="546101"/>
          </a:xfrm>
          <a:custGeom>
            <a:avLst/>
            <a:gdLst>
              <a:gd name="l" fmla="*/ 0 w 2808287"/>
              <a:gd name="t" fmla="*/ 0 h 581025"/>
              <a:gd name="r" fmla="*/ 2808287 w 2808287"/>
              <a:gd name="b" fmla="*/ 581025 h 581025"/>
            </a:gdLst>
            <a:ahLst/>
            <a:rect l="l" t="t" r="r" b="b"/>
            <a:pathLst>
              <a:path w="2808287" h="581025">
                <a:moveTo>
                  <a:pt x="0" y="581025"/>
                </a:moveTo>
                <a:lnTo>
                  <a:pt x="145256" y="0"/>
                </a:lnTo>
                <a:lnTo>
                  <a:pt x="2663031" y="0"/>
                </a:lnTo>
                <a:lnTo>
                  <a:pt x="2808287"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sp>
        <p:nvSpPr>
          <p:cNvPr id="1048874" name=""/>
          <p:cNvSpPr/>
          <p:nvPr/>
        </p:nvSpPr>
        <p:spPr>
          <a:xfrm rot="0">
            <a:off x="16729075" y="10650538"/>
            <a:ext cx="2519362"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20G</a:t>
            </a:r>
          </a:p>
        </p:txBody>
      </p:sp>
      <p:sp>
        <p:nvSpPr>
          <p:cNvPr id="1048875" name=""/>
          <p:cNvSpPr txBox="1"/>
          <p:nvPr/>
        </p:nvSpPr>
        <p:spPr>
          <a:xfrm rot="0">
            <a:off x="17087850" y="9234488"/>
            <a:ext cx="2160587"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F</a:t>
            </a:r>
          </a:p>
        </p:txBody>
      </p:sp>
      <p:sp>
        <p:nvSpPr>
          <p:cNvPr id="1048876" name=""/>
          <p:cNvSpPr txBox="1"/>
          <p:nvPr/>
        </p:nvSpPr>
        <p:spPr>
          <a:xfrm rot="0">
            <a:off x="16729075" y="5057775"/>
            <a:ext cx="2159000" cy="55403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lvl="0"/>
            <a:r>
              <a:rPr altLang="zh-CN" lang="en-US">
                <a:solidFill>
                  <a:srgbClr val="000000"/>
                </a:solidFill>
              </a:rPr>
              <a:t>cgroup C</a:t>
            </a:r>
          </a:p>
        </p:txBody>
      </p:sp>
      <p:sp>
        <p:nvSpPr>
          <p:cNvPr id="1048877" name=""/>
          <p:cNvSpPr/>
          <p:nvPr/>
        </p:nvSpPr>
        <p:spPr>
          <a:xfrm rot="0">
            <a:off x="15505112" y="5778500"/>
            <a:ext cx="4341812" cy="1800225"/>
          </a:xfrm>
          <a:prstGeom prst="ellipse"/>
          <a:solidFill>
            <a:srgbClr val="FFFFFF"/>
          </a:solidFill>
          <a:ln w="25400" cap="flat" cmpd="sng">
            <a:solidFill>
              <a:srgbClr val="000000">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78" name=""/>
          <p:cNvSpPr/>
          <p:nvPr/>
        </p:nvSpPr>
        <p:spPr>
          <a:xfrm rot="0">
            <a:off x="16440150" y="6311900"/>
            <a:ext cx="2520950"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limit 30G</a:t>
            </a:r>
          </a:p>
        </p:txBody>
      </p:sp>
      <p:cxnSp>
        <p:nvCxnSpPr>
          <p:cNvPr id="3145791" name=""/>
          <p:cNvCxnSpPr>
            <a:cxnSpLocks/>
          </p:cNvCxnSpPr>
          <p:nvPr/>
        </p:nvCxnSpPr>
        <p:spPr>
          <a:xfrm rot="0">
            <a:off x="14352588" y="4481512"/>
            <a:ext cx="3322637" cy="1296987"/>
          </a:xfrm>
          <a:prstGeom prst="line"/>
          <a:solidFill>
            <a:srgbClr val="232323"/>
          </a:solidFill>
          <a:ln w="25400" cap="flat" cmpd="sng">
            <a:solidFill>
              <a:srgbClr val="000000">
                <a:alpha val="100000"/>
              </a:srgbClr>
            </a:solidFill>
            <a:prstDash val="solid"/>
            <a:miter/>
          </a:ln>
        </p:spPr>
      </p:cxnSp>
      <p:cxnSp>
        <p:nvCxnSpPr>
          <p:cNvPr id="3145792" name=""/>
          <p:cNvCxnSpPr>
            <a:cxnSpLocks/>
          </p:cNvCxnSpPr>
          <p:nvPr/>
        </p:nvCxnSpPr>
        <p:spPr>
          <a:xfrm rot="0" flipH="1" flipV="1">
            <a:off x="17675224" y="7578725"/>
            <a:ext cx="349250" cy="2374900"/>
          </a:xfrm>
          <a:prstGeom prst="line"/>
          <a:solidFill>
            <a:srgbClr val="232323"/>
          </a:solidFill>
          <a:ln w="25400" cap="flat" cmpd="sng">
            <a:solidFill>
              <a:srgbClr val="000000">
                <a:alpha val="100000"/>
              </a:srgbClr>
            </a:solidFill>
            <a:prstDash val="solid"/>
            <a:miter/>
          </a:ln>
        </p:spPr>
      </p:cxnSp>
      <p:sp>
        <p:nvSpPr>
          <p:cNvPr id="1048879"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880" name=""/>
          <p:cNvSpPr/>
          <p:nvPr/>
        </p:nvSpPr>
        <p:spPr>
          <a:xfrm rot="0">
            <a:off x="18168938" y="5849937"/>
            <a:ext cx="1223962" cy="623887"/>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级别</a:t>
            </a:r>
            <a:r>
              <a:rPr altLang="zh-CN" lang="zh-CN"/>
              <a:t>2</a:t>
            </a:r>
          </a:p>
        </p:txBody>
      </p:sp>
      <p:sp>
        <p:nvSpPr>
          <p:cNvPr id="1048881" name=""/>
          <p:cNvSpPr/>
          <p:nvPr/>
        </p:nvSpPr>
        <p:spPr>
          <a:xfrm rot="5400000">
            <a:off x="19254787" y="8077200"/>
            <a:ext cx="2652712" cy="1223962"/>
          </a:xfrm>
          <a:prstGeom prst="curvedDownArrow">
            <a:avLst>
              <a:gd name="adj1" fmla="val 24994"/>
              <a:gd name="adj2" fmla="val 49998"/>
              <a:gd name="adj3" fmla="val 25000"/>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82" name=""/>
          <p:cNvSpPr/>
          <p:nvPr/>
        </p:nvSpPr>
        <p:spPr>
          <a:xfrm rot="19140000">
            <a:off x="4032250" y="6477000"/>
            <a:ext cx="5222875" cy="1223962"/>
          </a:xfrm>
          <a:prstGeom prst="curvedDownArrow">
            <a:avLst>
              <a:gd name="adj1" fmla="val 25010"/>
              <a:gd name="adj2" fmla="val 53418"/>
              <a:gd name="adj3" fmla="val 25000"/>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
        <p:nvSpPr>
          <p:cNvPr id="1048883" name=""/>
          <p:cNvSpPr/>
          <p:nvPr/>
        </p:nvSpPr>
        <p:spPr>
          <a:xfrm rot="0">
            <a:off x="13631862" y="6137275"/>
            <a:ext cx="1439862" cy="649287"/>
          </a:xfrm>
          <a:prstGeom prst="rightArrow">
            <a:avLst>
              <a:gd name="adj1" fmla="val 50000"/>
              <a:gd name="adj2" fmla="val 49896"/>
            </a:avLst>
          </a:prstGeom>
          <a:solidFill>
            <a:srgbClr val="3DB8FF"/>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spTree>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870"/>
                                        </p:tgtEl>
                                        <p:attrNameLst>
                                          <p:attrName>style.visibility</p:attrName>
                                        </p:attrNameLst>
                                      </p:cBhvr>
                                      <p:to>
                                        <p:strVal val="visible"/>
                                      </p:to>
                                    </p:set>
                                  </p:childTnLst>
                                </p:cTn>
                              </p:par>
                            </p:childTnLst>
                          </p:cTn>
                        </p:par>
                      </p:childTnLst>
                    </p:cTn>
                  </p:par>
                  <p:par>
                    <p:cTn fill="hold" id="7" nodeType="clickPar">
                      <p:stCondLst>
                        <p:cond delay="indefinite"/>
                      </p:stCondLst>
                      <p:childTnLst>
                        <p:par>
                          <p:cTn fill="hold" id="8" nodeType="withGroup">
                            <p:stCondLst>
                              <p:cond delay="0"/>
                            </p:stCondLst>
                            <p:childTnLst>
                              <p:par>
                                <p:cTn fill="hold" grpId="0" id="9" nodeType="clickEffect" presetClass="entr" presetID="1" presetSubtype="0">
                                  <p:stCondLst>
                                    <p:cond delay="0"/>
                                  </p:stCondLst>
                                  <p:childTnLst>
                                    <p:set>
                                      <p:cBhvr>
                                        <p:cTn dur="1" fill="hold" id="10">
                                          <p:stCondLst>
                                            <p:cond delay="0"/>
                                          </p:stCondLst>
                                        </p:cTn>
                                        <p:tgtEl>
                                          <p:spTgt spid="1048868"/>
                                        </p:tgtEl>
                                        <p:attrNameLst>
                                          <p:attrName>style.visibility</p:attrName>
                                        </p:attrNameLst>
                                      </p:cBhvr>
                                      <p:to>
                                        <p:strVal val="visible"/>
                                      </p:to>
                                    </p:set>
                                  </p:childTnLst>
                                </p:cTn>
                              </p:par>
                            </p:childTnLst>
                          </p:cTn>
                        </p:par>
                      </p:childTnLst>
                    </p:cTn>
                  </p:par>
                  <p:par>
                    <p:cTn fill="hold" id="11" nodeType="clickPar">
                      <p:stCondLst>
                        <p:cond delay="indefinite"/>
                      </p:stCondLst>
                      <p:childTnLst>
                        <p:par>
                          <p:cTn fill="hold" id="12" nodeType="withGroup">
                            <p:stCondLst>
                              <p:cond delay="0"/>
                            </p:stCondLst>
                            <p:childTnLst>
                              <p:par>
                                <p:cTn fill="hold" grpId="0" id="13" nodeType="clickEffect" presetClass="entr" presetID="1" presetSubtype="0">
                                  <p:stCondLst>
                                    <p:cond delay="0"/>
                                  </p:stCondLst>
                                  <p:childTnLst>
                                    <p:set>
                                      <p:cBhvr>
                                        <p:cTn dur="1" fill="hold" id="14">
                                          <p:stCondLst>
                                            <p:cond delay="0"/>
                                          </p:stCondLst>
                                        </p:cTn>
                                        <p:tgtEl>
                                          <p:spTgt spid="1048869"/>
                                        </p:tgtEl>
                                        <p:attrNameLst>
                                          <p:attrName>style.visibility</p:attrName>
                                        </p:attrNameLst>
                                      </p:cBhvr>
                                      <p:to>
                                        <p:strVal val="visible"/>
                                      </p:to>
                                    </p:set>
                                  </p:childTnLst>
                                </p:cTn>
                              </p:par>
                            </p:childTnLst>
                          </p:cTn>
                        </p:par>
                      </p:childTnLst>
                    </p:cTn>
                  </p:par>
                  <p:par>
                    <p:cTn fill="hold" id="15" nodeType="clickPar">
                      <p:stCondLst>
                        <p:cond delay="indefinite"/>
                      </p:stCondLst>
                      <p:childTnLst>
                        <p:par>
                          <p:cTn fill="hold" id="16" nodeType="withGroup">
                            <p:stCondLst>
                              <p:cond delay="0"/>
                            </p:stCondLst>
                            <p:childTnLst>
                              <p:par>
                                <p:cTn fill="hold" grpId="0" id="17" nodeType="clickEffect" presetClass="entr" presetID="1" presetSubtype="0">
                                  <p:stCondLst>
                                    <p:cond delay="0"/>
                                  </p:stCondLst>
                                  <p:childTnLst>
                                    <p:set>
                                      <p:cBhvr>
                                        <p:cTn dur="1" fill="hold" id="18">
                                          <p:stCondLst>
                                            <p:cond delay="0"/>
                                          </p:stCondLst>
                                        </p:cTn>
                                        <p:tgtEl>
                                          <p:spTgt spid="1048871"/>
                                        </p:tgtEl>
                                        <p:attrNameLst>
                                          <p:attrName>style.visibility</p:attrName>
                                        </p:attrNameLst>
                                      </p:cBhvr>
                                      <p:to>
                                        <p:strVal val="visible"/>
                                      </p:to>
                                    </p:set>
                                  </p:childTnLst>
                                </p:cTn>
                              </p:par>
                            </p:childTnLst>
                          </p:cTn>
                        </p:par>
                      </p:childTnLst>
                    </p:cTn>
                  </p:par>
                  <p:par>
                    <p:cTn fill="hold" id="19" nodeType="clickPar">
                      <p:stCondLst>
                        <p:cond delay="indefinite"/>
                      </p:stCondLst>
                      <p:childTnLst>
                        <p:par>
                          <p:cTn fill="hold" id="20" nodeType="withGroup">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1048882"/>
                                        </p:tgtEl>
                                        <p:attrNameLst>
                                          <p:attrName>style.visibility</p:attrName>
                                        </p:attrNameLst>
                                      </p:cBhvr>
                                      <p:to>
                                        <p:strVal val="visible"/>
                                      </p:to>
                                    </p:set>
                                  </p:childTnLst>
                                </p:cTn>
                              </p:par>
                            </p:childTnLst>
                          </p:cTn>
                        </p:par>
                      </p:childTnLst>
                    </p:cTn>
                  </p:par>
                  <p:par>
                    <p:cTn fill="hold" id="23" nodeType="clickPar">
                      <p:stCondLst>
                        <p:cond delay="indefinite"/>
                      </p:stCondLst>
                      <p:childTnLst>
                        <p:par>
                          <p:cTn fill="hold" id="24" nodeType="withGroup">
                            <p:stCondLst>
                              <p:cond delay="0"/>
                            </p:stCondLst>
                            <p:childTnLst>
                              <p:par>
                                <p:cTn fill="hold" grpId="0" id="25" nodeType="clickEffect" presetClass="entr" presetID="1" presetSubtype="0">
                                  <p:stCondLst>
                                    <p:cond delay="0"/>
                                  </p:stCondLst>
                                  <p:childTnLst>
                                    <p:set>
                                      <p:cBhvr>
                                        <p:cTn dur="1" fill="hold" id="26">
                                          <p:stCondLst>
                                            <p:cond delay="0"/>
                                          </p:stCondLst>
                                        </p:cTn>
                                        <p:tgtEl>
                                          <p:spTgt spid="1048883"/>
                                        </p:tgtEl>
                                        <p:attrNameLst>
                                          <p:attrName>style.visibility</p:attrName>
                                        </p:attrNameLst>
                                      </p:cBhvr>
                                      <p:to>
                                        <p:strVal val="visible"/>
                                      </p:to>
                                    </p:set>
                                  </p:childTnLst>
                                </p:cTn>
                              </p:par>
                            </p:childTnLst>
                          </p:cTn>
                        </p:par>
                      </p:childTnLst>
                    </p:cTn>
                  </p:par>
                  <p:par>
                    <p:cTn fill="hold" id="27" nodeType="clickPar">
                      <p:stCondLst>
                        <p:cond delay="indefinite"/>
                      </p:stCondLst>
                      <p:childTnLst>
                        <p:par>
                          <p:cTn fill="hold" id="28" nodeType="withGroup">
                            <p:stCondLst>
                              <p:cond delay="0"/>
                            </p:stCondLst>
                            <p:childTnLst>
                              <p:par>
                                <p:cTn fill="hold" grpId="0" id="29" nodeType="clickEffect" presetClass="entr" presetID="1" presetSubtype="0">
                                  <p:stCondLst>
                                    <p:cond delay="0"/>
                                  </p:stCondLst>
                                  <p:childTnLst>
                                    <p:set>
                                      <p:cBhvr>
                                        <p:cTn dur="1" fill="hold" id="30">
                                          <p:stCondLst>
                                            <p:cond delay="0"/>
                                          </p:stCondLst>
                                        </p:cTn>
                                        <p:tgtEl>
                                          <p:spTgt spid="1048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8" grpId="0" uiExpand="0" build="whole" animBg="1"/>
      <p:bldP spid="1048869" grpId="0" uiExpand="0" build="whole" animBg="1"/>
      <p:bldP spid="1048870" grpId="0" uiExpand="0" build="whole" animBg="1"/>
      <p:bldP spid="1048871" grpId="0" uiExpand="0" build="whole" animBg="1"/>
      <p:bldP spid="1048881" grpId="0" uiExpand="0" build="whole" animBg="1"/>
      <p:bldP spid="1048882" grpId="0" uiExpand="0" build="whole" animBg="1"/>
      <p:bldP spid="1048883" grpId="0" uiExpand="0" build="whole"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12" name=""/>
        <p:cNvGrpSpPr/>
        <p:nvPr/>
      </p:nvGrpSpPr>
      <p:grpSpPr>
        <a:xfrm rot="0">
          <a:off x="0" y="0"/>
          <a:ext cx="0" cy="0"/>
          <a:chOff x="0" y="0"/>
          <a:chExt cx="0" cy="0"/>
        </a:xfrm>
      </p:grpSpPr>
      <p:sp>
        <p:nvSpPr>
          <p:cNvPr id="1048884"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通过合理配置</a:t>
            </a:r>
            <a:r>
              <a:rPr altLang="zh-CN" b="0" sz="4000" lang="en-US">
                <a:solidFill>
                  <a:srgbClr val="000000"/>
                </a:solidFill>
                <a:latin typeface="Microsoft YaHei" pitchFamily="0" charset="-122"/>
                <a:ea typeface="Microsoft YaHei" pitchFamily="0" charset="-122"/>
                <a:sym typeface="PingFang SC Regular" pitchFamily="6" charset="-122"/>
              </a:rPr>
              <a:t> memory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zh-CN" b="0" sz="4000" lang="en-US">
                <a:solidFill>
                  <a:srgbClr val="000000"/>
                </a:solidFill>
                <a:latin typeface="Microsoft YaHei" pitchFamily="0" charset="-122"/>
                <a:ea typeface="Microsoft YaHei" pitchFamily="0" charset="-122"/>
                <a:sym typeface="PingFang SC Regular" pitchFamily="6" charset="-122"/>
              </a:rPr>
              <a:t> priority</a:t>
            </a:r>
            <a:r>
              <a:rPr altLang="en-US" b="0" sz="4000" lang="zh-CN">
                <a:solidFill>
                  <a:srgbClr val="000000"/>
                </a:solidFill>
                <a:latin typeface="Microsoft YaHei" pitchFamily="0" charset="-122"/>
                <a:ea typeface="Microsoft YaHei" pitchFamily="0" charset="-122"/>
                <a:sym typeface="PingFang SC Regular" pitchFamily="6" charset="-122"/>
              </a:rPr>
              <a:t>，可以确保关键业务的缓存不会优先于普通业务的被回收走，同样在发生</a:t>
            </a:r>
            <a:r>
              <a:rPr altLang="zh-CN" b="0" sz="4000" lang="en-US">
                <a:solidFill>
                  <a:srgbClr val="000000"/>
                </a:solidFill>
                <a:latin typeface="Microsoft YaHei" pitchFamily="0" charset="-122"/>
                <a:ea typeface="Microsoft YaHei" pitchFamily="0" charset="-122"/>
                <a:sym typeface="PingFang SC Regular" pitchFamily="6" charset="-122"/>
              </a:rPr>
              <a:t>OOM</a:t>
            </a:r>
            <a:r>
              <a:rPr altLang="en-US" b="0" sz="4000" lang="zh-CN">
                <a:solidFill>
                  <a:srgbClr val="000000"/>
                </a:solidFill>
                <a:latin typeface="Microsoft YaHei" pitchFamily="0" charset="-122"/>
                <a:ea typeface="Microsoft YaHei" pitchFamily="0" charset="-122"/>
                <a:sym typeface="PingFang SC Regular" pitchFamily="6" charset="-122"/>
              </a:rPr>
              <a:t>时（通常为内存超卖时）可以一定程度上保护关键业务不先被杀死。</a:t>
            </a:r>
          </a:p>
        </p:txBody>
      </p:sp>
      <p:sp>
        <p:nvSpPr>
          <p:cNvPr id="1048885"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混合部署</a:t>
            </a:r>
          </a:p>
        </p:txBody>
      </p:sp>
      <p:sp>
        <p:nvSpPr>
          <p:cNvPr id="1048886"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13" name=""/>
        <p:cNvGrpSpPr/>
        <p:nvPr/>
      </p:nvGrpSpPr>
      <p:grpSpPr>
        <a:xfrm rot="0">
          <a:off x="0" y="0"/>
          <a:ext cx="0" cy="0"/>
          <a:chOff x="0" y="0"/>
          <a:chExt cx="0" cy="0"/>
        </a:xfrm>
      </p:grpSpPr>
      <p:pic>
        <p:nvPicPr>
          <p:cNvPr id="2097169" name=""/>
          <p:cNvPicPr>
            <a:picLocks/>
          </p:cNvPicPr>
          <p:nvPr>
            <p:ph type="title" sz="full" idx="0"/>
          </p:nvPr>
        </p:nvPicPr>
        <p:blipFill>
          <a:blip xmlns:r="http://schemas.openxmlformats.org/officeDocument/2006/relationships" r:embed="rId1"/>
          <a:srcRect l="0" t="0" r="0" b="0"/>
          <a:stretch>
            <a:fillRect/>
          </a:stretch>
        </p:blipFill>
        <p:spPr>
          <a:xfrm rot="0">
            <a:off x="1657350" y="3413125"/>
            <a:ext cx="21037550" cy="7358062"/>
          </a:xfrm>
          <a:prstGeom prst="rect"/>
          <a:noFill/>
          <a:ln>
            <a:noFill/>
          </a:ln>
        </p:spPr>
      </p:pic>
      <p:pic>
        <p:nvPicPr>
          <p:cNvPr id="2097170" name="" descr="未标题-1-07.png"/>
          <p:cNvPicPr>
            <a:picLocks/>
          </p:cNvPicPr>
          <p:nvPr/>
        </p:nvPicPr>
        <p:blipFill>
          <a:blip xmlns:r="http://schemas.openxmlformats.org/officeDocument/2006/relationships" r:embed="rId2"/>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14" name=""/>
        <p:cNvGrpSpPr/>
        <p:nvPr/>
      </p:nvGrpSpPr>
      <p:grpSpPr>
        <a:xfrm rot="0">
          <a:off x="0" y="0"/>
          <a:ext cx="0" cy="0"/>
          <a:chOff x="0" y="0"/>
          <a:chExt cx="0" cy="0"/>
        </a:xfrm>
      </p:grpSpPr>
      <p:sp>
        <p:nvSpPr>
          <p:cNvPr id="1048887" name=""/>
          <p:cNvSpPr txBox="1"/>
          <p:nvPr/>
        </p:nvSpPr>
        <p:spPr>
          <a:xfrm rot="0">
            <a:off x="635000" y="2959100"/>
            <a:ext cx="23114000"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资源隔离的好坏对业务有着非常显著的影响，偶发性的调度延迟或</a:t>
            </a:r>
            <a:r>
              <a:rPr altLang="zh-CN" b="0" sz="4000" lang="en-US">
                <a:solidFill>
                  <a:srgbClr val="000000"/>
                </a:solidFill>
                <a:latin typeface="Microsoft YaHei" pitchFamily="0" charset="-122"/>
                <a:ea typeface="Microsoft YaHei" pitchFamily="0" charset="-122"/>
                <a:sym typeface="PingFang SC Regular" pitchFamily="6" charset="-122"/>
              </a:rPr>
              <a:t>IO</a:t>
            </a:r>
            <a:r>
              <a:rPr altLang="en-US" b="0" sz="4000" lang="zh-CN">
                <a:solidFill>
                  <a:srgbClr val="000000"/>
                </a:solidFill>
                <a:latin typeface="Microsoft YaHei" pitchFamily="0" charset="-122"/>
                <a:ea typeface="Microsoft YaHei" pitchFamily="0" charset="-122"/>
                <a:sym typeface="PingFang SC Regular" pitchFamily="6" charset="-122"/>
              </a:rPr>
              <a:t>毛刺都可能导致业务的响应时间大幅增加，找到合适的数据指标来指导业务部署非常关键。</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混合部署的情况下，业务之间的干扰是必然的，除了优先级机制好坏的影响以外，所挑选的业务对于资源饥饿的抗干扰程度，业务之间在资源需求上是否互补，都会很大程度上影响单机利用率的理论上限。</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资源隔离功能在使用上和业务类型耦合过紧，需要通过不断的数据反馈和微调才能让一个场景达到效果最优，缺少一套单机纬度的智能学习框架。</a:t>
            </a:r>
          </a:p>
        </p:txBody>
      </p:sp>
      <p:sp>
        <p:nvSpPr>
          <p:cNvPr id="1048888"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r>
              <a:rPr altLang="en-US" b="0" sz="10600" lang="zh-CN">
                <a:solidFill>
                  <a:srgbClr val="000000"/>
                </a:solidFill>
                <a:latin typeface="Microsoft YaHei" pitchFamily="0" charset="-122"/>
                <a:ea typeface="Microsoft YaHei" pitchFamily="0" charset="-122"/>
                <a:sym typeface="PingFang SC Regular" pitchFamily="6" charset="-122"/>
              </a:rPr>
              <a:t>挑战</a:t>
            </a:r>
          </a:p>
        </p:txBody>
      </p:sp>
      <p:sp>
        <p:nvSpPr>
          <p:cNvPr id="1048889"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15" name=""/>
        <p:cNvGrpSpPr/>
        <p:nvPr/>
      </p:nvGrpSpPr>
      <p:grpSpPr>
        <a:xfrm rot="0">
          <a:off x="0" y="0"/>
          <a:ext cx="0" cy="0"/>
          <a:chOff x="0" y="0"/>
          <a:chExt cx="0" cy="0"/>
        </a:xfrm>
      </p:grpSpPr>
      <p:sp>
        <p:nvSpPr>
          <p:cNvPr id="1048890" name=""/>
          <p:cNvSpPr txBox="1"/>
          <p:nvPr/>
        </p:nvSpPr>
        <p:spPr>
          <a:xfrm rot="0">
            <a:off x="315912" y="4513261"/>
            <a:ext cx="23750588" cy="3860802"/>
          </a:xfrm>
          <a:prstGeom prst="rect"/>
          <a:noFill/>
          <a:ln>
            <a:noFill/>
          </a:ln>
        </p:spPr>
        <p:txBody>
          <a:bodyPr anchor="ctr" bIns="0" lIns="0" rIns="0" tIns="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sz="26000" lang="en-US">
                <a:latin typeface="Helvetica" pitchFamily="6" charset="0"/>
                <a:ea typeface="Helvetica" pitchFamily="6" charset="0"/>
                <a:sym typeface="Helvetica" pitchFamily="6" charset="0"/>
              </a:rPr>
              <a:t>Thank you !</a:t>
            </a:r>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80" name=""/>
        <p:cNvGrpSpPr/>
        <p:nvPr/>
      </p:nvGrpSpPr>
      <p:grpSpPr>
        <a:xfrm rot="0">
          <a:off x="0" y="0"/>
          <a:ext cx="0" cy="0"/>
          <a:chOff x="0" y="0"/>
          <a:chExt cx="0" cy="0"/>
        </a:xfrm>
      </p:grpSpPr>
      <p:sp>
        <p:nvSpPr>
          <p:cNvPr id="1048595" name=""/>
          <p:cNvSpPr txBox="1"/>
          <p:nvPr/>
        </p:nvSpPr>
        <p:spPr>
          <a:xfrm rot="0">
            <a:off x="635000" y="2959100"/>
            <a:ext cx="11485562" cy="454660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indent="-177800" latinLnBrk="1" lvl="0" marL="177800">
              <a:buSzPct val="80000"/>
              <a:buFontTx/>
              <a:buNone/>
            </a:pPr>
            <a:r>
              <a:rPr altLang="en-US" sz="6000" lang="zh-CN">
                <a:solidFill>
                  <a:srgbClr val="000000"/>
                </a:solidFill>
                <a:latin typeface="Microsoft YaHei" pitchFamily="0" charset="-122"/>
                <a:ea typeface="Microsoft YaHei" pitchFamily="0" charset="-122"/>
                <a:sym typeface="PingFang SC Regular" pitchFamily="6" charset="-122"/>
              </a:rPr>
              <a:t>容器</a:t>
            </a:r>
          </a:p>
          <a:p>
            <a:pPr eaLnBrk="1" indent="-177800" latinLnBrk="1" lvl="0" marL="177800">
              <a:buSzPct val="80000"/>
              <a:buChar char="•"/>
            </a:pPr>
            <a:r>
              <a:rPr altLang="en-US" sz="4400" lang="zh-CN">
                <a:solidFill>
                  <a:srgbClr val="000000"/>
                </a:solidFill>
                <a:latin typeface="Microsoft YaHei" pitchFamily="0" charset="-122"/>
                <a:ea typeface="Microsoft YaHei" pitchFamily="0" charset="-122"/>
                <a:sym typeface="PingFang SC Regular" pitchFamily="6" charset="-122"/>
              </a:rPr>
              <a:t>共享的</a:t>
            </a:r>
            <a:r>
              <a:rPr altLang="zh-CN" sz="4400" lang="en-US">
                <a:solidFill>
                  <a:srgbClr val="000000"/>
                </a:solidFill>
                <a:latin typeface="Microsoft YaHei" pitchFamily="0" charset="-122"/>
                <a:ea typeface="Microsoft YaHei" pitchFamily="0" charset="-122"/>
                <a:sym typeface="PingFang SC Regular" pitchFamily="6" charset="-122"/>
              </a:rPr>
              <a:t>OS</a:t>
            </a:r>
          </a:p>
          <a:p>
            <a:pPr eaLnBrk="1" indent="-177800" latinLnBrk="1" lvl="0" marL="177800">
              <a:buSzPct val="80000"/>
              <a:buChar char="•"/>
            </a:pPr>
            <a:r>
              <a:rPr altLang="en-US" sz="4400" lang="zh-CN">
                <a:solidFill>
                  <a:srgbClr val="000000"/>
                </a:solidFill>
                <a:latin typeface="Microsoft YaHei" pitchFamily="0" charset="-122"/>
                <a:ea typeface="Microsoft YaHei" pitchFamily="0" charset="-122"/>
                <a:sym typeface="PingFang SC Regular" pitchFamily="6" charset="-122"/>
              </a:rPr>
              <a:t>依赖</a:t>
            </a:r>
            <a:r>
              <a:rPr altLang="zh-CN" sz="4400" lang="en-US">
                <a:solidFill>
                  <a:srgbClr val="000000"/>
                </a:solidFill>
                <a:latin typeface="Microsoft YaHei" pitchFamily="0" charset="-122"/>
                <a:ea typeface="Microsoft YaHei" pitchFamily="0" charset="-122"/>
                <a:sym typeface="PingFang SC Regular" pitchFamily="6" charset="-122"/>
              </a:rPr>
              <a:t>namespace</a:t>
            </a:r>
            <a:r>
              <a:rPr altLang="en-US" sz="4400" lang="zh-CN">
                <a:solidFill>
                  <a:srgbClr val="000000"/>
                </a:solidFill>
                <a:latin typeface="Microsoft YaHei" pitchFamily="0" charset="-122"/>
                <a:ea typeface="Microsoft YaHei" pitchFamily="0" charset="-122"/>
                <a:sym typeface="PingFang SC Regular" pitchFamily="6" charset="-122"/>
              </a:rPr>
              <a:t>的系统环境隔离</a:t>
            </a:r>
          </a:p>
          <a:p>
            <a:pPr eaLnBrk="1" indent="-177800" latinLnBrk="1" lvl="0" marL="177800">
              <a:buSzPct val="80000"/>
              <a:buChar char="•"/>
            </a:pPr>
            <a:r>
              <a:rPr altLang="en-US" sz="4400" lang="zh-CN">
                <a:solidFill>
                  <a:srgbClr val="000000"/>
                </a:solidFill>
                <a:latin typeface="Microsoft YaHei" pitchFamily="0" charset="-122"/>
                <a:ea typeface="Microsoft YaHei" pitchFamily="0" charset="-122"/>
                <a:sym typeface="PingFang SC Regular" pitchFamily="6" charset="-122"/>
              </a:rPr>
              <a:t>依赖</a:t>
            </a:r>
            <a:r>
              <a:rPr altLang="zh-CN" sz="4400" lang="en-US">
                <a:solidFill>
                  <a:srgbClr val="000000"/>
                </a:solidFill>
                <a:latin typeface="Microsoft YaHei" pitchFamily="0" charset="-122"/>
                <a:ea typeface="Microsoft YaHei" pitchFamily="0" charset="-122"/>
                <a:sym typeface="PingFang SC Regular" pitchFamily="6" charset="-122"/>
              </a:rPr>
              <a:t>cgroup</a:t>
            </a:r>
            <a:r>
              <a:rPr altLang="en-US" sz="4400" lang="zh-CN">
                <a:solidFill>
                  <a:srgbClr val="000000"/>
                </a:solidFill>
                <a:latin typeface="Microsoft YaHei" pitchFamily="0" charset="-122"/>
                <a:ea typeface="Microsoft YaHei" pitchFamily="0" charset="-122"/>
                <a:sym typeface="PingFang SC Regular" pitchFamily="6" charset="-122"/>
              </a:rPr>
              <a:t>机制的资源隔离</a:t>
            </a:r>
          </a:p>
        </p:txBody>
      </p:sp>
      <p:sp>
        <p:nvSpPr>
          <p:cNvPr id="1048596"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9600" lang="zh-CN">
                <a:solidFill>
                  <a:srgbClr val="000000"/>
                </a:solidFill>
                <a:latin typeface="Microsoft YaHei" pitchFamily="0" charset="-122"/>
                <a:ea typeface="Microsoft YaHei" pitchFamily="0" charset="-122"/>
                <a:sym typeface="PingFang SC Regular" pitchFamily="6" charset="-122"/>
              </a:rPr>
              <a:t>背景</a:t>
            </a:r>
          </a:p>
        </p:txBody>
      </p:sp>
      <p:sp>
        <p:nvSpPr>
          <p:cNvPr id="1048597"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598" name=""/>
          <p:cNvSpPr txBox="1"/>
          <p:nvPr/>
        </p:nvSpPr>
        <p:spPr>
          <a:xfrm rot="0">
            <a:off x="12263438" y="3041650"/>
            <a:ext cx="11485562" cy="8942388"/>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indent="-177800" latinLnBrk="1" lvl="0" marL="177800">
              <a:buSzPct val="80000"/>
              <a:buFontTx/>
              <a:buNone/>
            </a:pPr>
            <a:r>
              <a:rPr altLang="en-US" sz="6000" lang="zh-CN">
                <a:solidFill>
                  <a:srgbClr val="000000"/>
                </a:solidFill>
                <a:latin typeface="Microsoft YaHei" pitchFamily="0" charset="-122"/>
                <a:ea typeface="Microsoft YaHei" pitchFamily="0" charset="-122"/>
                <a:sym typeface="PingFang SC Regular" pitchFamily="6" charset="-122"/>
              </a:rPr>
              <a:t>虚拟机</a:t>
            </a:r>
          </a:p>
          <a:p>
            <a:pPr eaLnBrk="1" indent="-177800" latinLnBrk="1" lvl="0" marL="177800">
              <a:buSzPct val="80000"/>
              <a:buChar char="•"/>
            </a:pPr>
            <a:r>
              <a:rPr altLang="en-US" sz="4400" lang="zh-CN">
                <a:solidFill>
                  <a:srgbClr val="000000"/>
                </a:solidFill>
                <a:latin typeface="Microsoft YaHei" pitchFamily="0" charset="-122"/>
                <a:ea typeface="Microsoft YaHei" pitchFamily="0" charset="-122"/>
                <a:sym typeface="PingFang SC Regular" pitchFamily="6" charset="-122"/>
              </a:rPr>
              <a:t>独立的</a:t>
            </a:r>
            <a:r>
              <a:rPr altLang="zh-CN" sz="4400" lang="en-US">
                <a:solidFill>
                  <a:srgbClr val="000000"/>
                </a:solidFill>
                <a:latin typeface="Microsoft YaHei" pitchFamily="0" charset="-122"/>
                <a:ea typeface="Microsoft YaHei" pitchFamily="0" charset="-122"/>
                <a:sym typeface="PingFang SC Regular" pitchFamily="6" charset="-122"/>
              </a:rPr>
              <a:t>OS</a:t>
            </a:r>
          </a:p>
          <a:p>
            <a:pPr eaLnBrk="1" indent="-177800" latinLnBrk="1" lvl="0" marL="177800">
              <a:buSzPct val="80000"/>
              <a:buChar char="•"/>
            </a:pPr>
            <a:r>
              <a:rPr altLang="en-US" sz="4400" lang="zh-CN">
                <a:solidFill>
                  <a:srgbClr val="000000"/>
                </a:solidFill>
                <a:latin typeface="Microsoft YaHei" pitchFamily="0" charset="-122"/>
                <a:ea typeface="Microsoft YaHei" pitchFamily="0" charset="-122"/>
                <a:sym typeface="PingFang SC Regular" pitchFamily="6" charset="-122"/>
              </a:rPr>
              <a:t>独立的系统环境</a:t>
            </a:r>
          </a:p>
          <a:p>
            <a:pPr eaLnBrk="1" indent="-177800" latinLnBrk="1" lvl="0" marL="177800">
              <a:buSzPct val="80000"/>
              <a:buChar char="•"/>
            </a:pPr>
            <a:r>
              <a:rPr altLang="en-US" sz="4400" lang="zh-CN">
                <a:solidFill>
                  <a:srgbClr val="000000"/>
                </a:solidFill>
                <a:latin typeface="Microsoft YaHei" pitchFamily="0" charset="-122"/>
                <a:ea typeface="Microsoft YaHei" pitchFamily="0" charset="-122"/>
                <a:sym typeface="PingFang SC Regular" pitchFamily="6" charset="-122"/>
              </a:rPr>
              <a:t>独立的虚拟设备</a:t>
            </a:r>
          </a:p>
        </p:txBody>
      </p:sp>
      <p:pic>
        <p:nvPicPr>
          <p:cNvPr id="2097155" name=""/>
          <p:cNvPicPr>
            <a:picLocks/>
          </p:cNvPicPr>
          <p:nvPr/>
        </p:nvPicPr>
        <p:blipFill>
          <a:blip xmlns:r="http://schemas.openxmlformats.org/officeDocument/2006/relationships" r:embed="rId1"/>
          <a:srcRect l="0" t="0" r="0" b="0"/>
          <a:stretch>
            <a:fillRect/>
          </a:stretch>
        </p:blipFill>
        <p:spPr>
          <a:xfrm rot="0">
            <a:off x="2036762" y="9809162"/>
            <a:ext cx="5480050" cy="1663700"/>
          </a:xfrm>
          <a:prstGeom prst="rect"/>
          <a:noFill/>
          <a:ln>
            <a:noFill/>
          </a:ln>
        </p:spPr>
      </p:pic>
      <p:pic>
        <p:nvPicPr>
          <p:cNvPr id="2097156" name=""/>
          <p:cNvPicPr>
            <a:picLocks/>
          </p:cNvPicPr>
          <p:nvPr/>
        </p:nvPicPr>
        <p:blipFill>
          <a:blip xmlns:r="http://schemas.openxmlformats.org/officeDocument/2006/relationships" r:embed="rId2"/>
          <a:srcRect l="0" t="0" r="0" b="0"/>
          <a:stretch>
            <a:fillRect/>
          </a:stretch>
        </p:blipFill>
        <p:spPr>
          <a:xfrm rot="0">
            <a:off x="9886950" y="9809162"/>
            <a:ext cx="6127750" cy="1663700"/>
          </a:xfrm>
          <a:prstGeom prst="rect"/>
          <a:noFill/>
          <a:ln>
            <a:noFill/>
          </a:ln>
        </p:spPr>
      </p:pic>
      <p:pic>
        <p:nvPicPr>
          <p:cNvPr id="2097157" name=""/>
          <p:cNvPicPr>
            <a:picLocks/>
          </p:cNvPicPr>
          <p:nvPr/>
        </p:nvPicPr>
        <p:blipFill>
          <a:blip xmlns:r="http://schemas.openxmlformats.org/officeDocument/2006/relationships" r:embed="rId3"/>
          <a:srcRect l="0" t="0" r="0" b="0"/>
          <a:stretch>
            <a:fillRect/>
          </a:stretch>
        </p:blipFill>
        <p:spPr>
          <a:xfrm rot="0">
            <a:off x="18453100" y="9809162"/>
            <a:ext cx="6126162" cy="1663700"/>
          </a:xfrm>
          <a:prstGeom prst="rect"/>
          <a:noFill/>
          <a:ln>
            <a:noFill/>
          </a:ln>
        </p:spPr>
      </p:pic>
      <p:grpSp>
        <p:nvGrpSpPr>
          <p:cNvPr id="81" name=""/>
          <p:cNvGrpSpPr/>
          <p:nvPr/>
        </p:nvGrpSpPr>
        <p:grpSpPr>
          <a:xfrm rot="0">
            <a:off x="7265987" y="9766300"/>
            <a:ext cx="2152650" cy="1316037"/>
            <a:chOff x="4577" y="6152"/>
            <a:chExt cx="1356" cy="829"/>
          </a:xfrm>
        </p:grpSpPr>
        <p:pic>
          <p:nvPicPr>
            <p:cNvPr id="2097158" name=""/>
            <p:cNvPicPr>
              <a:picLocks/>
            </p:cNvPicPr>
            <p:nvPr/>
          </p:nvPicPr>
          <p:blipFill>
            <a:blip xmlns:r="http://schemas.openxmlformats.org/officeDocument/2006/relationships" r:embed="rId4"/>
            <a:srcRect l="0" t="0" r="0" b="0"/>
            <a:stretch>
              <a:fillRect/>
            </a:stretch>
          </p:blipFill>
          <p:spPr>
            <a:xfrm rot="0">
              <a:off x="4577" y="6152"/>
              <a:ext cx="1356" cy="829"/>
            </a:xfrm>
            <a:prstGeom prst="rect"/>
            <a:noFill/>
            <a:ln>
              <a:noFill/>
            </a:ln>
          </p:spPr>
        </p:pic>
        <p:sp>
          <p:nvSpPr>
            <p:cNvPr id="1048599" name=""/>
            <p:cNvSpPr txBox="1"/>
            <p:nvPr/>
          </p:nvSpPr>
          <p:spPr>
            <a:xfrm rot="0">
              <a:off x="4716" y="6394"/>
              <a:ext cx="1002" cy="344"/>
            </a:xfrm>
            <a:prstGeom prst="rect"/>
            <a:noFill/>
            <a:ln>
              <a:noFill/>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grpSp>
      <p:grpSp>
        <p:nvGrpSpPr>
          <p:cNvPr id="82" name=""/>
          <p:cNvGrpSpPr/>
          <p:nvPr/>
        </p:nvGrpSpPr>
        <p:grpSpPr>
          <a:xfrm rot="0">
            <a:off x="15978188" y="9766300"/>
            <a:ext cx="2151062" cy="1316037"/>
            <a:chOff x="10065" y="6152"/>
            <a:chExt cx="1355" cy="829"/>
          </a:xfrm>
        </p:grpSpPr>
        <p:pic>
          <p:nvPicPr>
            <p:cNvPr id="2097159" name=""/>
            <p:cNvPicPr>
              <a:picLocks/>
            </p:cNvPicPr>
            <p:nvPr/>
          </p:nvPicPr>
          <p:blipFill>
            <a:blip xmlns:r="http://schemas.openxmlformats.org/officeDocument/2006/relationships" r:embed="rId5"/>
            <a:srcRect l="0" t="0" r="0" b="0"/>
            <a:stretch>
              <a:fillRect/>
            </a:stretch>
          </p:blipFill>
          <p:spPr>
            <a:xfrm rot="0">
              <a:off x="10065" y="6152"/>
              <a:ext cx="1355" cy="829"/>
            </a:xfrm>
            <a:prstGeom prst="rect"/>
            <a:noFill/>
            <a:ln>
              <a:noFill/>
            </a:ln>
          </p:spPr>
        </p:pic>
        <p:sp>
          <p:nvSpPr>
            <p:cNvPr id="1048600" name=""/>
            <p:cNvSpPr txBox="1"/>
            <p:nvPr/>
          </p:nvSpPr>
          <p:spPr>
            <a:xfrm rot="0">
              <a:off x="10205" y="6394"/>
              <a:ext cx="1002" cy="344"/>
            </a:xfrm>
            <a:prstGeom prst="rect"/>
            <a:noFill/>
            <a:ln>
              <a:noFill/>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lang="zh-CN"/>
            </a:p>
          </p:txBody>
        </p:sp>
      </p:gr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pic>
        <p:nvPicPr>
          <p:cNvPr id="2097160" name=""/>
          <p:cNvPicPr>
            <a:picLocks/>
          </p:cNvPicPr>
          <p:nvPr>
            <p:ph type="title" sz="full" idx="0"/>
          </p:nvPr>
        </p:nvPicPr>
        <p:blipFill>
          <a:blip xmlns:r="http://schemas.openxmlformats.org/officeDocument/2006/relationships" r:embed="rId1"/>
          <a:srcRect l="0" t="0" r="0" b="0"/>
          <a:stretch>
            <a:fillRect/>
          </a:stretch>
        </p:blipFill>
        <p:spPr>
          <a:xfrm rot="0">
            <a:off x="1657350" y="3413125"/>
            <a:ext cx="21037550" cy="7358062"/>
          </a:xfrm>
          <a:prstGeom prst="rect"/>
          <a:noFill/>
          <a:ln>
            <a:noFill/>
          </a:ln>
        </p:spPr>
      </p:pic>
      <p:pic>
        <p:nvPicPr>
          <p:cNvPr id="2097161" name="" descr="未标题-1-07.png"/>
          <p:cNvPicPr>
            <a:picLocks/>
          </p:cNvPicPr>
          <p:nvPr/>
        </p:nvPicPr>
        <p:blipFill>
          <a:blip xmlns:r="http://schemas.openxmlformats.org/officeDocument/2006/relationships" r:embed="rId2"/>
          <a:srcRect l="0" t="0" r="0" b="0"/>
          <a:stretch>
            <a:fillRect/>
          </a:stretch>
        </p:blipFill>
        <p:spPr>
          <a:xfrm rot="0">
            <a:off x="19754850" y="11071225"/>
            <a:ext cx="3097212" cy="1466850"/>
          </a:xfrm>
          <a:prstGeom prst="rect"/>
          <a:noFill/>
          <a:ln>
            <a:noFill/>
          </a:ln>
        </p:spPr>
      </p:pic>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84" name=""/>
        <p:cNvGrpSpPr/>
        <p:nvPr/>
      </p:nvGrpSpPr>
      <p:grpSpPr>
        <a:xfrm rot="0">
          <a:off x="0" y="0"/>
          <a:ext cx="0" cy="0"/>
          <a:chOff x="0" y="0"/>
          <a:chExt cx="0" cy="0"/>
        </a:xfrm>
      </p:grpSpPr>
      <p:sp>
        <p:nvSpPr>
          <p:cNvPr id="1048601" name=""/>
          <p:cNvSpPr txBox="1"/>
          <p:nvPr/>
        </p:nvSpPr>
        <p:spPr>
          <a:xfrm rot="0">
            <a:off x="635000" y="2959100"/>
            <a:ext cx="23114000" cy="9731375"/>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绑定</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的隔离</a:t>
            </a:r>
          </a:p>
          <a:p>
            <a:pPr eaLnBrk="1" latinLnBrk="1" lvl="0">
              <a:buSzPct val="80000"/>
              <a:buFontTx/>
              <a:buNone/>
            </a:pPr>
            <a:endParaRPr altLang="en-US" b="0" sz="4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通过</a:t>
            </a:r>
            <a:r>
              <a:rPr altLang="zh-CN" b="0" sz="4000" lang="en-US">
                <a:solidFill>
                  <a:srgbClr val="000000"/>
                </a:solidFill>
                <a:latin typeface="Microsoft YaHei" pitchFamily="0" charset="-122"/>
                <a:ea typeface="Microsoft YaHei" pitchFamily="0" charset="-122"/>
                <a:sym typeface="PingFang SC Regular" pitchFamily="6" charset="-122"/>
              </a:rPr>
              <a:t>cpuset</a:t>
            </a:r>
            <a:r>
              <a:rPr altLang="zh-CN" b="0" sz="4000" lang="en-US">
                <a:solidFill>
                  <a:srgbClr val="000000"/>
                </a:solidFill>
                <a:latin typeface="Microsoft YaHei" pitchFamily="0" charset="-122"/>
                <a:ea typeface="Microsoft YaHei" pitchFamily="0" charset="-122"/>
                <a:sym typeface="PingFang SC Regular" pitchFamily="6" charset="-122"/>
              </a:rPr>
              <a:t>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提供的</a:t>
            </a:r>
            <a:r>
              <a:rPr altLang="zh-CN" b="0" sz="4000" lang="en-US">
                <a:solidFill>
                  <a:srgbClr val="000000"/>
                </a:solidFill>
                <a:latin typeface="Microsoft YaHei" pitchFamily="0" charset="-122"/>
                <a:ea typeface="Microsoft YaHei" pitchFamily="0" charset="-122"/>
                <a:sym typeface="PingFang SC Regular" pitchFamily="6" charset="-122"/>
              </a:rPr>
              <a:t>cpuset.cpus</a:t>
            </a:r>
            <a:r>
              <a:rPr altLang="en-US" b="0" sz="4000" lang="zh-CN">
                <a:solidFill>
                  <a:srgbClr val="000000"/>
                </a:solidFill>
                <a:latin typeface="Microsoft YaHei" pitchFamily="0" charset="-122"/>
                <a:ea typeface="Microsoft YaHei" pitchFamily="0" charset="-122"/>
                <a:sym typeface="PingFang SC Regular" pitchFamily="6" charset="-122"/>
              </a:rPr>
              <a:t>接口进行指定位置的</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绑定，由业务调度器分配独享的</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给每个容器</a:t>
            </a:r>
          </a:p>
          <a:p>
            <a:pPr eaLnBrk="1" latinLnBrk="1" lvl="0">
              <a:buSzPct val="80000"/>
              <a:buFontTx/>
              <a:buNone/>
            </a:pPr>
            <a:endParaRPr altLang="en-US" b="0" sz="6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en-US" b="0" sz="6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en-US" b="0" sz="6000" lang="zh-CN">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共享</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的隔离</a:t>
            </a: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0000"/>
                </a:solidFill>
                <a:latin typeface="Microsoft YaHei" pitchFamily="0" charset="-122"/>
                <a:ea typeface="Microsoft YaHei" pitchFamily="0" charset="-122"/>
                <a:sym typeface="PingFang SC Regular" pitchFamily="6" charset="-122"/>
              </a:rPr>
              <a:t>利用</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zh-CN" b="0" sz="4000" lang="en-US">
                <a:solidFill>
                  <a:srgbClr val="000000"/>
                </a:solidFill>
                <a:latin typeface="Microsoft YaHei" pitchFamily="0" charset="-122"/>
                <a:ea typeface="Microsoft YaHei" pitchFamily="0" charset="-122"/>
                <a:sym typeface="PingFang SC Regular" pitchFamily="6" charset="-122"/>
              </a:rPr>
              <a:t> </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的</a:t>
            </a:r>
            <a:r>
              <a:rPr altLang="zh-CN" b="0" sz="4000" lang="en-US">
                <a:solidFill>
                  <a:srgbClr val="000000"/>
                </a:solidFill>
                <a:latin typeface="Microsoft YaHei" pitchFamily="0" charset="-122"/>
                <a:ea typeface="Microsoft YaHei" pitchFamily="0" charset="-122"/>
                <a:sym typeface="PingFang SC Regular" pitchFamily="6" charset="-122"/>
              </a:rPr>
              <a:t>share</a:t>
            </a:r>
            <a:r>
              <a:rPr altLang="en-US" b="0" sz="4000" lang="zh-CN">
                <a:solidFill>
                  <a:srgbClr val="000000"/>
                </a:solidFill>
                <a:latin typeface="Microsoft YaHei" pitchFamily="0" charset="-122"/>
                <a:ea typeface="Microsoft YaHei" pitchFamily="0" charset="-122"/>
                <a:sym typeface="PingFang SC Regular" pitchFamily="6" charset="-122"/>
              </a:rPr>
              <a:t>机制，在单个</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上进行时间片粒度的隔离，通过调节同层</a:t>
            </a:r>
            <a:r>
              <a:rPr altLang="zh-CN" b="0" sz="4000" lang="en-US">
                <a:solidFill>
                  <a:srgbClr val="000000"/>
                </a:solidFill>
                <a:latin typeface="Microsoft YaHei" pitchFamily="0" charset="-122"/>
                <a:ea typeface="Microsoft YaHei" pitchFamily="0" charset="-122"/>
                <a:sym typeface="PingFang SC Regular" pitchFamily="6" charset="-122"/>
              </a:rPr>
              <a:t>cgroup</a:t>
            </a:r>
            <a:r>
              <a:rPr altLang="en-US" b="0" sz="4000" lang="zh-CN">
                <a:solidFill>
                  <a:srgbClr val="000000"/>
                </a:solidFill>
                <a:latin typeface="Microsoft YaHei" pitchFamily="0" charset="-122"/>
                <a:ea typeface="Microsoft YaHei" pitchFamily="0" charset="-122"/>
                <a:sym typeface="PingFang SC Regular" pitchFamily="6" charset="-122"/>
              </a:rPr>
              <a:t>间的</a:t>
            </a:r>
            <a:r>
              <a:rPr altLang="zh-CN" b="0" sz="4000" lang="en-US">
                <a:solidFill>
                  <a:srgbClr val="000000"/>
                </a:solidFill>
                <a:latin typeface="Microsoft YaHei" pitchFamily="0" charset="-122"/>
                <a:ea typeface="Microsoft YaHei" pitchFamily="0" charset="-122"/>
                <a:sym typeface="PingFang SC Regular" pitchFamily="6" charset="-122"/>
              </a:rPr>
              <a:t>share</a:t>
            </a:r>
            <a:r>
              <a:rPr altLang="en-US" b="0" sz="4000" lang="zh-CN">
                <a:solidFill>
                  <a:srgbClr val="000000"/>
                </a:solidFill>
                <a:latin typeface="Microsoft YaHei" pitchFamily="0" charset="-122"/>
                <a:ea typeface="Microsoft YaHei" pitchFamily="0" charset="-122"/>
                <a:sym typeface="PingFang SC Regular" pitchFamily="6" charset="-122"/>
              </a:rPr>
              <a:t>比例来分配</a:t>
            </a:r>
            <a:r>
              <a:rPr altLang="zh-CN" b="0" sz="4000" lang="en-US">
                <a:solidFill>
                  <a:srgbClr val="000000"/>
                </a:solidFill>
                <a:latin typeface="Microsoft YaHei" pitchFamily="0" charset="-122"/>
                <a:ea typeface="Microsoft YaHei" pitchFamily="0" charset="-122"/>
                <a:sym typeface="PingFang SC Regular" pitchFamily="6" charset="-122"/>
              </a:rPr>
              <a:t>CPU</a:t>
            </a:r>
            <a:r>
              <a:rPr altLang="en-US" b="0" sz="4000" lang="zh-CN">
                <a:solidFill>
                  <a:srgbClr val="000000"/>
                </a:solidFill>
                <a:latin typeface="Microsoft YaHei" pitchFamily="0" charset="-122"/>
                <a:ea typeface="Microsoft YaHei" pitchFamily="0" charset="-122"/>
                <a:sym typeface="PingFang SC Regular" pitchFamily="6" charset="-122"/>
              </a:rPr>
              <a:t>使用量</a:t>
            </a: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
        <p:nvSpPr>
          <p:cNvPr id="1048602"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03"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85" name=""/>
        <p:cNvGrpSpPr/>
        <p:nvPr/>
      </p:nvGrpSpPr>
      <p:grpSpPr>
        <a:xfrm rot="0">
          <a:off x="0" y="0"/>
          <a:ext cx="0" cy="0"/>
          <a:chOff x="0" y="0"/>
          <a:chExt cx="0" cy="0"/>
        </a:xfrm>
      </p:grpSpPr>
      <p:sp>
        <p:nvSpPr>
          <p:cNvPr id="1048604" name=""/>
          <p:cNvSpPr txBox="1"/>
          <p:nvPr/>
        </p:nvSpPr>
        <p:spPr>
          <a:xfrm rot="0">
            <a:off x="635000" y="2959100"/>
            <a:ext cx="23114000" cy="137795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绑定</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的隔离</a:t>
            </a: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
        <p:nvSpPr>
          <p:cNvPr id="1048605"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06"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607" name=""/>
          <p:cNvSpPr/>
          <p:nvPr/>
        </p:nvSpPr>
        <p:spPr>
          <a:xfrm rot="0">
            <a:off x="1966912"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0</a:t>
            </a:r>
          </a:p>
        </p:txBody>
      </p:sp>
      <p:sp>
        <p:nvSpPr>
          <p:cNvPr id="1048608" name=""/>
          <p:cNvSpPr/>
          <p:nvPr/>
        </p:nvSpPr>
        <p:spPr>
          <a:xfrm rot="0">
            <a:off x="4630737"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1</a:t>
            </a:r>
          </a:p>
        </p:txBody>
      </p:sp>
      <p:sp>
        <p:nvSpPr>
          <p:cNvPr id="1048609" name=""/>
          <p:cNvSpPr/>
          <p:nvPr/>
        </p:nvSpPr>
        <p:spPr>
          <a:xfrm rot="0">
            <a:off x="7439025"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2</a:t>
            </a:r>
          </a:p>
        </p:txBody>
      </p:sp>
      <p:sp>
        <p:nvSpPr>
          <p:cNvPr id="1048610" name=""/>
          <p:cNvSpPr/>
          <p:nvPr/>
        </p:nvSpPr>
        <p:spPr>
          <a:xfrm rot="0">
            <a:off x="10104438"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3</a:t>
            </a:r>
          </a:p>
        </p:txBody>
      </p:sp>
      <p:sp>
        <p:nvSpPr>
          <p:cNvPr id="1048611" name=""/>
          <p:cNvSpPr/>
          <p:nvPr/>
        </p:nvSpPr>
        <p:spPr>
          <a:xfrm rot="0">
            <a:off x="12768262"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a:t>
            </a:r>
            <a:r>
              <a:rPr altLang="en-US" lang="zh-CN">
                <a:ea typeface="Helvetica Neue" pitchFamily="6" charset="0"/>
              </a:rPr>
              <a:t>4</a:t>
            </a:r>
          </a:p>
        </p:txBody>
      </p:sp>
      <p:sp>
        <p:nvSpPr>
          <p:cNvPr id="1048612" name=""/>
          <p:cNvSpPr/>
          <p:nvPr/>
        </p:nvSpPr>
        <p:spPr>
          <a:xfrm rot="0">
            <a:off x="15432088"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5</a:t>
            </a:r>
          </a:p>
        </p:txBody>
      </p:sp>
      <p:sp>
        <p:nvSpPr>
          <p:cNvPr id="1048613" name=""/>
          <p:cNvSpPr/>
          <p:nvPr/>
        </p:nvSpPr>
        <p:spPr>
          <a:xfrm rot="0">
            <a:off x="18240376"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6</a:t>
            </a:r>
          </a:p>
        </p:txBody>
      </p:sp>
      <p:sp>
        <p:nvSpPr>
          <p:cNvPr id="1048614" name=""/>
          <p:cNvSpPr/>
          <p:nvPr/>
        </p:nvSpPr>
        <p:spPr>
          <a:xfrm rot="0">
            <a:off x="20904200" y="10840069"/>
            <a:ext cx="2233612"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7</a:t>
            </a:r>
          </a:p>
        </p:txBody>
      </p:sp>
      <p:sp>
        <p:nvSpPr>
          <p:cNvPr id="1048615" name=""/>
          <p:cNvSpPr/>
          <p:nvPr/>
        </p:nvSpPr>
        <p:spPr>
          <a:xfrm rot="0">
            <a:off x="2974975" y="759539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616" name=""/>
          <p:cNvSpPr/>
          <p:nvPr/>
        </p:nvSpPr>
        <p:spPr>
          <a:xfrm rot="0">
            <a:off x="8447088" y="7595393"/>
            <a:ext cx="2808287" cy="546101"/>
          </a:xfrm>
          <a:custGeom>
            <a:avLst/>
            <a:gdLst>
              <a:gd name="l" fmla="*/ 0 w 2808287"/>
              <a:gd name="t" fmla="*/ 0 h 579438"/>
              <a:gd name="r" fmla="*/ 2808287 w 2808287"/>
              <a:gd name="b" fmla="*/ 579438 h 579438"/>
            </a:gdLst>
            <a:ahLst/>
            <a:rect l="l" t="t" r="r" b="b"/>
            <a:pathLst>
              <a:path w="2808287" h="579438">
                <a:moveTo>
                  <a:pt x="0" y="579438"/>
                </a:moveTo>
                <a:lnTo>
                  <a:pt x="144860" y="0"/>
                </a:lnTo>
                <a:lnTo>
                  <a:pt x="2663428" y="0"/>
                </a:lnTo>
                <a:lnTo>
                  <a:pt x="2808287"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617" name=""/>
          <p:cNvSpPr/>
          <p:nvPr/>
        </p:nvSpPr>
        <p:spPr>
          <a:xfrm rot="0">
            <a:off x="16440150" y="759539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cxnSp>
        <p:nvCxnSpPr>
          <p:cNvPr id="3145728" name=""/>
          <p:cNvCxnSpPr>
            <a:cxnSpLocks/>
          </p:cNvCxnSpPr>
          <p:nvPr/>
        </p:nvCxnSpPr>
        <p:spPr>
          <a:xfrm rot="0" flipH="1" flipV="1">
            <a:off x="7078662" y="4625975"/>
            <a:ext cx="73025" cy="7632700"/>
          </a:xfrm>
          <a:prstGeom prst="line"/>
          <a:solidFill>
            <a:srgbClr val="232323"/>
          </a:solidFill>
          <a:ln w="25400" cap="flat" cmpd="sng">
            <a:solidFill>
              <a:schemeClr val="lt1">
                <a:alpha val="100000"/>
              </a:schemeClr>
            </a:solidFill>
            <a:prstDash val="sysDot"/>
            <a:miter/>
          </a:ln>
        </p:spPr>
      </p:cxnSp>
      <p:cxnSp>
        <p:nvCxnSpPr>
          <p:cNvPr id="3145729" name=""/>
          <p:cNvCxnSpPr>
            <a:cxnSpLocks/>
          </p:cNvCxnSpPr>
          <p:nvPr/>
        </p:nvCxnSpPr>
        <p:spPr>
          <a:xfrm rot="0" flipH="1" flipV="1">
            <a:off x="12479338" y="4625975"/>
            <a:ext cx="73025" cy="7632700"/>
          </a:xfrm>
          <a:prstGeom prst="line"/>
          <a:solidFill>
            <a:srgbClr val="232323"/>
          </a:solidFill>
          <a:ln w="25400" cap="flat" cmpd="sng">
            <a:solidFill>
              <a:schemeClr val="lt1">
                <a:alpha val="100000"/>
              </a:schemeClr>
            </a:solidFill>
            <a:prstDash val="sysDot"/>
            <a:miter/>
          </a:ln>
        </p:spPr>
      </p:cxnSp>
      <p:sp>
        <p:nvSpPr>
          <p:cNvPr id="1048618" name=""/>
          <p:cNvSpPr/>
          <p:nvPr/>
        </p:nvSpPr>
        <p:spPr>
          <a:xfrm rot="0">
            <a:off x="3119437" y="6729412"/>
            <a:ext cx="2447925"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0~1</a:t>
            </a:r>
          </a:p>
        </p:txBody>
      </p:sp>
      <p:sp>
        <p:nvSpPr>
          <p:cNvPr id="1048619" name=""/>
          <p:cNvSpPr/>
          <p:nvPr/>
        </p:nvSpPr>
        <p:spPr>
          <a:xfrm rot="0">
            <a:off x="8591550" y="6743700"/>
            <a:ext cx="2447925"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2~3</a:t>
            </a:r>
          </a:p>
        </p:txBody>
      </p:sp>
      <p:sp>
        <p:nvSpPr>
          <p:cNvPr id="1048620" name=""/>
          <p:cNvSpPr/>
          <p:nvPr/>
        </p:nvSpPr>
        <p:spPr>
          <a:xfrm rot="0">
            <a:off x="16584612" y="6743700"/>
            <a:ext cx="2447925" cy="5461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4~7</a:t>
            </a:r>
          </a:p>
        </p:txBody>
      </p:sp>
      <p:sp>
        <p:nvSpPr>
          <p:cNvPr id="1048621" name=""/>
          <p:cNvSpPr/>
          <p:nvPr/>
        </p:nvSpPr>
        <p:spPr>
          <a:xfrm rot="0">
            <a:off x="12623800" y="1770062"/>
            <a:ext cx="10369550" cy="2324100"/>
          </a:xfrm>
          <a:prstGeom prst="cloudCallout">
            <a:avLst>
              <a:gd name="adj1" fmla="val -59625"/>
              <a:gd name="adj2" fmla="val 72282"/>
            </a:avLst>
          </a:prstGeom>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X</a:t>
            </a:r>
            <a:r>
              <a:rPr altLang="en-US" lang="zh-CN"/>
              <a:t>内利用率</a:t>
            </a:r>
            <a:r>
              <a:rPr altLang="zh-CN" lang="zh-CN"/>
              <a:t>2</a:t>
            </a:r>
            <a:r>
              <a:rPr altLang="zh-CN" lang="en-US"/>
              <a:t>0%</a:t>
            </a:r>
            <a:r>
              <a:rPr altLang="en-US" lang="zh-CN"/>
              <a:t>折合</a:t>
            </a:r>
            <a:r>
              <a:rPr altLang="zh-CN" lang="en-US"/>
              <a:t>0.4</a:t>
            </a:r>
            <a:r>
              <a:rPr altLang="en-US" lang="zh-CN"/>
              <a:t>个</a:t>
            </a:r>
            <a:r>
              <a:rPr altLang="zh-CN" lang="en-US"/>
              <a:t>CPU</a:t>
            </a:r>
          </a:p>
          <a:p>
            <a:pPr algn="ctr" eaLnBrk="1" latinLnBrk="1" lvl="0"/>
            <a:r>
              <a:rPr altLang="en-US" lang="zh-CN"/>
              <a:t>容器</a:t>
            </a:r>
            <a:r>
              <a:rPr altLang="zh-CN" lang="en-US"/>
              <a:t>Y</a:t>
            </a:r>
            <a:r>
              <a:rPr altLang="en-US" lang="zh-CN"/>
              <a:t>内利用率</a:t>
            </a:r>
            <a:r>
              <a:rPr altLang="zh-CN" lang="zh-CN"/>
              <a:t>8</a:t>
            </a:r>
            <a:r>
              <a:rPr altLang="zh-CN" lang="en-US"/>
              <a:t>0%</a:t>
            </a:r>
            <a:r>
              <a:rPr altLang="en-US" lang="zh-CN"/>
              <a:t>折合</a:t>
            </a:r>
            <a:r>
              <a:rPr altLang="zh-CN" lang="zh-CN"/>
              <a:t>1</a:t>
            </a:r>
            <a:r>
              <a:rPr altLang="zh-CN" lang="en-US"/>
              <a:t>.6</a:t>
            </a:r>
            <a:r>
              <a:rPr altLang="en-US" lang="zh-CN"/>
              <a:t>个</a:t>
            </a:r>
            <a:r>
              <a:rPr altLang="zh-CN" lang="en-US"/>
              <a:t>CPU</a:t>
            </a:r>
          </a:p>
          <a:p>
            <a:pPr algn="ctr" eaLnBrk="1" latinLnBrk="1" lvl="0"/>
            <a:r>
              <a:rPr altLang="en-US" lang="zh-CN"/>
              <a:t>容器</a:t>
            </a:r>
            <a:r>
              <a:rPr altLang="zh-CN" lang="en-US"/>
              <a:t>Z</a:t>
            </a:r>
            <a:r>
              <a:rPr altLang="en-US" lang="zh-CN"/>
              <a:t>内利用率</a:t>
            </a:r>
            <a:r>
              <a:rPr altLang="zh-CN" lang="zh-CN"/>
              <a:t>5</a:t>
            </a:r>
            <a:r>
              <a:rPr altLang="zh-CN" lang="en-US"/>
              <a:t>0%</a:t>
            </a:r>
            <a:r>
              <a:rPr altLang="en-US" lang="zh-CN"/>
              <a:t>折合</a:t>
            </a:r>
            <a:r>
              <a:rPr altLang="zh-CN" lang="zh-CN"/>
              <a:t>2</a:t>
            </a:r>
            <a:r>
              <a:rPr altLang="en-US" lang="zh-CN"/>
              <a:t>个</a:t>
            </a:r>
            <a:r>
              <a:rPr altLang="zh-CN" lang="en-US"/>
              <a:t>CPU</a:t>
            </a:r>
          </a:p>
          <a:p>
            <a:pPr algn="ctr" eaLnBrk="1" latinLnBrk="1" lvl="0"/>
            <a:endParaRPr altLang="zh-CN" lang="en-US"/>
          </a:p>
          <a:p>
            <a:pPr algn="ctr" eaLnBrk="1" latinLnBrk="1" lvl="0"/>
            <a:r>
              <a:rPr altLang="en-US" lang="zh-CN"/>
              <a:t>总体利用率</a:t>
            </a:r>
            <a:r>
              <a:rPr altLang="zh-CN" lang="en-US"/>
              <a:t>50%</a:t>
            </a:r>
            <a:r>
              <a:rPr altLang="en-US" lang="zh-CN"/>
              <a:t>折合</a:t>
            </a:r>
            <a:r>
              <a:rPr altLang="zh-CN" lang="en-US"/>
              <a:t>4</a:t>
            </a:r>
            <a:r>
              <a:rPr altLang="en-US" lang="zh-CN"/>
              <a:t>个</a:t>
            </a:r>
            <a:r>
              <a:rPr altLang="zh-CN" lang="en-US"/>
              <a:t>CPU</a:t>
            </a: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sp>
        <p:nvSpPr>
          <p:cNvPr id="1048622" name=""/>
          <p:cNvSpPr txBox="1"/>
          <p:nvPr/>
        </p:nvSpPr>
        <p:spPr>
          <a:xfrm rot="0">
            <a:off x="635000" y="2959100"/>
            <a:ext cx="23114000" cy="137795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共享</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的隔离</a:t>
            </a: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
        <p:nvSpPr>
          <p:cNvPr id="1048623"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24"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625" name=""/>
          <p:cNvSpPr/>
          <p:nvPr/>
        </p:nvSpPr>
        <p:spPr>
          <a:xfrm rot="0">
            <a:off x="1966912"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0</a:t>
            </a:r>
          </a:p>
        </p:txBody>
      </p:sp>
      <p:sp>
        <p:nvSpPr>
          <p:cNvPr id="1048626" name=""/>
          <p:cNvSpPr/>
          <p:nvPr/>
        </p:nvSpPr>
        <p:spPr>
          <a:xfrm rot="0">
            <a:off x="4630737"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1</a:t>
            </a:r>
          </a:p>
        </p:txBody>
      </p:sp>
      <p:sp>
        <p:nvSpPr>
          <p:cNvPr id="1048627" name=""/>
          <p:cNvSpPr/>
          <p:nvPr/>
        </p:nvSpPr>
        <p:spPr>
          <a:xfrm rot="0">
            <a:off x="7439025"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2</a:t>
            </a:r>
          </a:p>
        </p:txBody>
      </p:sp>
      <p:sp>
        <p:nvSpPr>
          <p:cNvPr id="1048628" name=""/>
          <p:cNvSpPr/>
          <p:nvPr/>
        </p:nvSpPr>
        <p:spPr>
          <a:xfrm rot="0">
            <a:off x="10104438"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3</a:t>
            </a:r>
          </a:p>
        </p:txBody>
      </p:sp>
      <p:sp>
        <p:nvSpPr>
          <p:cNvPr id="1048629" name=""/>
          <p:cNvSpPr/>
          <p:nvPr/>
        </p:nvSpPr>
        <p:spPr>
          <a:xfrm rot="0">
            <a:off x="12768262"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a:t>
            </a:r>
            <a:r>
              <a:rPr altLang="en-US" lang="zh-CN">
                <a:ea typeface="Helvetica Neue" pitchFamily="6" charset="0"/>
              </a:rPr>
              <a:t>4</a:t>
            </a:r>
          </a:p>
        </p:txBody>
      </p:sp>
      <p:sp>
        <p:nvSpPr>
          <p:cNvPr id="1048630" name=""/>
          <p:cNvSpPr/>
          <p:nvPr/>
        </p:nvSpPr>
        <p:spPr>
          <a:xfrm rot="0">
            <a:off x="15432088"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5</a:t>
            </a:r>
          </a:p>
        </p:txBody>
      </p:sp>
      <p:sp>
        <p:nvSpPr>
          <p:cNvPr id="1048631" name=""/>
          <p:cNvSpPr/>
          <p:nvPr/>
        </p:nvSpPr>
        <p:spPr>
          <a:xfrm rot="0">
            <a:off x="18240376" y="10840069"/>
            <a:ext cx="2232025"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6</a:t>
            </a:r>
          </a:p>
        </p:txBody>
      </p:sp>
      <p:sp>
        <p:nvSpPr>
          <p:cNvPr id="1048632" name=""/>
          <p:cNvSpPr/>
          <p:nvPr/>
        </p:nvSpPr>
        <p:spPr>
          <a:xfrm rot="0">
            <a:off x="20904200" y="10840069"/>
            <a:ext cx="2233612" cy="605186"/>
          </a:xfrm>
          <a:prstGeom prst="roundRect"/>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 7</a:t>
            </a:r>
          </a:p>
        </p:txBody>
      </p:sp>
      <p:sp>
        <p:nvSpPr>
          <p:cNvPr id="1048633" name=""/>
          <p:cNvSpPr/>
          <p:nvPr/>
        </p:nvSpPr>
        <p:spPr>
          <a:xfrm rot="0">
            <a:off x="4991100" y="6299199"/>
            <a:ext cx="2808287" cy="546101"/>
          </a:xfrm>
          <a:custGeom>
            <a:avLst/>
            <a:gdLst>
              <a:gd name="l" fmla="*/ 0 w 2808288"/>
              <a:gd name="t" fmla="*/ 0 h 581025"/>
              <a:gd name="r" fmla="*/ 2808288 w 2808288"/>
              <a:gd name="b" fmla="*/ 581025 h 581025"/>
            </a:gdLst>
            <a:ahLst/>
            <a:rect l="l" t="t" r="r" b="b"/>
            <a:pathLst>
              <a:path w="2808288" h="581025">
                <a:moveTo>
                  <a:pt x="0" y="581025"/>
                </a:moveTo>
                <a:lnTo>
                  <a:pt x="145256" y="0"/>
                </a:lnTo>
                <a:lnTo>
                  <a:pt x="2663032" y="0"/>
                </a:lnTo>
                <a:lnTo>
                  <a:pt x="2808288"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X</a:t>
            </a:r>
          </a:p>
        </p:txBody>
      </p:sp>
      <p:sp>
        <p:nvSpPr>
          <p:cNvPr id="1048634" name=""/>
          <p:cNvSpPr/>
          <p:nvPr/>
        </p:nvSpPr>
        <p:spPr>
          <a:xfrm rot="0">
            <a:off x="11976100" y="6299199"/>
            <a:ext cx="2808287" cy="546101"/>
          </a:xfrm>
          <a:custGeom>
            <a:avLst/>
            <a:gdLst>
              <a:gd name="l" fmla="*/ 0 w 2808288"/>
              <a:gd name="t" fmla="*/ 0 h 581025"/>
              <a:gd name="r" fmla="*/ 2808288 w 2808288"/>
              <a:gd name="b" fmla="*/ 581025 h 581025"/>
            </a:gdLst>
            <a:ahLst/>
            <a:rect l="l" t="t" r="r" b="b"/>
            <a:pathLst>
              <a:path w="2808288" h="581025">
                <a:moveTo>
                  <a:pt x="0" y="581025"/>
                </a:moveTo>
                <a:lnTo>
                  <a:pt x="145256" y="0"/>
                </a:lnTo>
                <a:lnTo>
                  <a:pt x="2663032" y="0"/>
                </a:lnTo>
                <a:lnTo>
                  <a:pt x="2808288" y="581025"/>
                </a:lnTo>
                <a:lnTo>
                  <a:pt x="0" y="581025"/>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Y</a:t>
            </a:r>
          </a:p>
        </p:txBody>
      </p:sp>
      <p:sp>
        <p:nvSpPr>
          <p:cNvPr id="1048635" name=""/>
          <p:cNvSpPr/>
          <p:nvPr/>
        </p:nvSpPr>
        <p:spPr>
          <a:xfrm rot="0">
            <a:off x="8662988" y="8819356"/>
            <a:ext cx="2808287" cy="546101"/>
          </a:xfrm>
          <a:custGeom>
            <a:avLst/>
            <a:gdLst>
              <a:gd name="l" fmla="*/ 0 w 2808287"/>
              <a:gd name="t" fmla="*/ 0 h 579437"/>
              <a:gd name="r" fmla="*/ 2808287 w 2808287"/>
              <a:gd name="b" fmla="*/ 579437 h 579437"/>
            </a:gdLst>
            <a:ahLst/>
            <a:rect l="l" t="t" r="r" b="b"/>
            <a:pathLst>
              <a:path w="2808287" h="579437">
                <a:moveTo>
                  <a:pt x="0" y="579437"/>
                </a:moveTo>
                <a:lnTo>
                  <a:pt x="144859" y="0"/>
                </a:lnTo>
                <a:lnTo>
                  <a:pt x="2663428" y="0"/>
                </a:lnTo>
                <a:lnTo>
                  <a:pt x="2808287" y="579437"/>
                </a:lnTo>
                <a:lnTo>
                  <a:pt x="0" y="579437"/>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Z</a:t>
            </a:r>
          </a:p>
        </p:txBody>
      </p:sp>
      <p:sp>
        <p:nvSpPr>
          <p:cNvPr id="1048636" name=""/>
          <p:cNvSpPr/>
          <p:nvPr/>
        </p:nvSpPr>
        <p:spPr>
          <a:xfrm rot="0">
            <a:off x="5135562" y="5028406"/>
            <a:ext cx="2519362" cy="990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a:t>
            </a:r>
            <a:r>
              <a:rPr altLang="zh-CN" lang="zh-CN">
                <a:ea typeface="Helvetica Neue" pitchFamily="6" charset="0"/>
              </a:rPr>
              <a:t>7</a:t>
            </a:r>
          </a:p>
          <a:p>
            <a:pPr algn="ctr" eaLnBrk="1" latinLnBrk="1" lvl="0"/>
            <a:r>
              <a:rPr altLang="zh-CN" lang="en-US">
                <a:ea typeface="Helvetica Neue" pitchFamily="6" charset="0"/>
              </a:rPr>
              <a:t>share 2 unit</a:t>
            </a:r>
          </a:p>
        </p:txBody>
      </p:sp>
      <p:sp>
        <p:nvSpPr>
          <p:cNvPr id="1048637" name=""/>
          <p:cNvSpPr/>
          <p:nvPr/>
        </p:nvSpPr>
        <p:spPr>
          <a:xfrm rot="0">
            <a:off x="12047538" y="5028406"/>
            <a:ext cx="2592387" cy="990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a:t>
            </a:r>
            <a:r>
              <a:rPr altLang="zh-CN" lang="zh-CN">
                <a:ea typeface="Helvetica Neue" pitchFamily="6" charset="0"/>
              </a:rPr>
              <a:t>7</a:t>
            </a:r>
          </a:p>
          <a:p>
            <a:pPr algn="ctr" eaLnBrk="1" latinLnBrk="1" lvl="0"/>
            <a:r>
              <a:rPr altLang="zh-CN" lang="en-US">
                <a:ea typeface="Helvetica Neue" pitchFamily="6" charset="0"/>
              </a:rPr>
              <a:t>share 2 unit</a:t>
            </a:r>
          </a:p>
        </p:txBody>
      </p:sp>
      <p:sp>
        <p:nvSpPr>
          <p:cNvPr id="1048638" name=""/>
          <p:cNvSpPr/>
          <p:nvPr/>
        </p:nvSpPr>
        <p:spPr>
          <a:xfrm rot="0">
            <a:off x="8807450" y="7547768"/>
            <a:ext cx="2520950" cy="990600"/>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0~7</a:t>
            </a:r>
          </a:p>
          <a:p>
            <a:pPr algn="ctr" eaLnBrk="1" latinLnBrk="1" lvl="0"/>
            <a:r>
              <a:rPr altLang="zh-CN" lang="en-US">
                <a:ea typeface="Helvetica Neue" pitchFamily="6" charset="0"/>
              </a:rPr>
              <a:t>share 4 unit</a:t>
            </a:r>
          </a:p>
        </p:txBody>
      </p:sp>
      <p:sp>
        <p:nvSpPr>
          <p:cNvPr id="1048639" name=""/>
          <p:cNvSpPr/>
          <p:nvPr/>
        </p:nvSpPr>
        <p:spPr>
          <a:xfrm rot="0">
            <a:off x="12623800" y="1547812"/>
            <a:ext cx="10369550" cy="2768601"/>
          </a:xfrm>
          <a:prstGeom prst="cloudCallout">
            <a:avLst>
              <a:gd name="adj1" fmla="val -19954"/>
              <a:gd name="adj2" fmla="val 77963"/>
            </a:avLst>
          </a:prstGeom>
          <a:solidFill>
            <a:srgbClr val="232323"/>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X</a:t>
            </a:r>
            <a:r>
              <a:rPr altLang="en-US" lang="zh-CN"/>
              <a:t>内利用率</a:t>
            </a:r>
            <a:r>
              <a:rPr altLang="zh-CN" lang="zh-CN"/>
              <a:t>5</a:t>
            </a:r>
            <a:r>
              <a:rPr altLang="zh-CN" lang="en-US"/>
              <a:t>%</a:t>
            </a:r>
            <a:r>
              <a:rPr altLang="en-US" lang="zh-CN"/>
              <a:t>折合</a:t>
            </a:r>
            <a:r>
              <a:rPr altLang="zh-CN" lang="en-US"/>
              <a:t>0.4</a:t>
            </a:r>
            <a:r>
              <a:rPr altLang="en-US" lang="zh-CN"/>
              <a:t>个</a:t>
            </a:r>
            <a:r>
              <a:rPr altLang="zh-CN" lang="en-US"/>
              <a:t>CPU</a:t>
            </a:r>
          </a:p>
          <a:p>
            <a:pPr algn="ctr" eaLnBrk="1" latinLnBrk="1" lvl="0"/>
            <a:r>
              <a:rPr altLang="en-US" lang="zh-CN"/>
              <a:t>容器</a:t>
            </a:r>
            <a:r>
              <a:rPr altLang="zh-CN" lang="en-US"/>
              <a:t>Y</a:t>
            </a:r>
            <a:r>
              <a:rPr altLang="en-US" lang="zh-CN"/>
              <a:t>内利用率</a:t>
            </a:r>
            <a:r>
              <a:rPr altLang="zh-CN" lang="zh-CN"/>
              <a:t>2</a:t>
            </a:r>
            <a:r>
              <a:rPr altLang="zh-CN" lang="en-US"/>
              <a:t>0%</a:t>
            </a:r>
            <a:r>
              <a:rPr altLang="en-US" lang="zh-CN"/>
              <a:t>折合</a:t>
            </a:r>
            <a:r>
              <a:rPr altLang="zh-CN" lang="zh-CN"/>
              <a:t>1</a:t>
            </a:r>
            <a:r>
              <a:rPr altLang="zh-CN" lang="en-US"/>
              <a:t>.6</a:t>
            </a:r>
            <a:r>
              <a:rPr altLang="en-US" lang="zh-CN"/>
              <a:t>个</a:t>
            </a:r>
            <a:r>
              <a:rPr altLang="zh-CN" lang="en-US"/>
              <a:t>CPU</a:t>
            </a:r>
          </a:p>
          <a:p>
            <a:pPr algn="ctr" eaLnBrk="1" latinLnBrk="1" lvl="0"/>
            <a:r>
              <a:rPr altLang="en-US" lang="zh-CN"/>
              <a:t>容器</a:t>
            </a:r>
            <a:r>
              <a:rPr altLang="zh-CN" lang="en-US"/>
              <a:t>Z</a:t>
            </a:r>
            <a:r>
              <a:rPr altLang="en-US" lang="zh-CN"/>
              <a:t>内利用率</a:t>
            </a:r>
            <a:r>
              <a:rPr altLang="zh-CN" lang="zh-CN"/>
              <a:t>2</a:t>
            </a:r>
            <a:r>
              <a:rPr altLang="zh-CN" lang="en-US"/>
              <a:t>5%</a:t>
            </a:r>
            <a:r>
              <a:rPr altLang="en-US" lang="zh-CN"/>
              <a:t>折合</a:t>
            </a:r>
            <a:r>
              <a:rPr altLang="zh-CN" lang="zh-CN"/>
              <a:t>2</a:t>
            </a:r>
            <a:r>
              <a:rPr altLang="en-US" lang="zh-CN"/>
              <a:t>个</a:t>
            </a:r>
            <a:r>
              <a:rPr altLang="zh-CN" lang="en-US"/>
              <a:t>CPU</a:t>
            </a:r>
          </a:p>
          <a:p>
            <a:pPr algn="ctr" eaLnBrk="1" latinLnBrk="1" lvl="0"/>
            <a:r>
              <a:rPr altLang="en-US" lang="zh-CN"/>
              <a:t>容器</a:t>
            </a:r>
            <a:r>
              <a:rPr altLang="zh-CN" lang="en-US"/>
              <a:t>P</a:t>
            </a:r>
            <a:r>
              <a:rPr altLang="en-US" lang="zh-CN"/>
              <a:t>内利用率</a:t>
            </a:r>
            <a:r>
              <a:rPr altLang="zh-CN" lang="zh-CN"/>
              <a:t>5</a:t>
            </a:r>
            <a:r>
              <a:rPr altLang="zh-CN" lang="en-US"/>
              <a:t>0%</a:t>
            </a:r>
            <a:r>
              <a:rPr altLang="en-US" lang="zh-CN"/>
              <a:t>折合</a:t>
            </a:r>
            <a:r>
              <a:rPr altLang="zh-CN" lang="zh-CN"/>
              <a:t>4</a:t>
            </a:r>
            <a:r>
              <a:rPr altLang="en-US" lang="zh-CN"/>
              <a:t>个</a:t>
            </a:r>
            <a:r>
              <a:rPr altLang="zh-CN" lang="en-US"/>
              <a:t>CPU</a:t>
            </a:r>
          </a:p>
          <a:p>
            <a:pPr algn="ctr" eaLnBrk="1" latinLnBrk="1" lvl="0"/>
            <a:endParaRPr altLang="zh-CN" lang="en-US"/>
          </a:p>
          <a:p>
            <a:pPr algn="ctr" eaLnBrk="1" latinLnBrk="1" lvl="0"/>
            <a:r>
              <a:rPr altLang="en-US" lang="zh-CN"/>
              <a:t>总体利用率</a:t>
            </a:r>
            <a:r>
              <a:rPr altLang="zh-CN" lang="zh-CN"/>
              <a:t>1</a:t>
            </a:r>
            <a:r>
              <a:rPr altLang="zh-CN" lang="en-US"/>
              <a:t>00%</a:t>
            </a:r>
            <a:r>
              <a:rPr altLang="en-US" lang="zh-CN"/>
              <a:t>折合</a:t>
            </a:r>
            <a:r>
              <a:rPr altLang="zh-CN" lang="zh-CN"/>
              <a:t>8</a:t>
            </a:r>
            <a:r>
              <a:rPr altLang="en-US" lang="zh-CN"/>
              <a:t>个</a:t>
            </a:r>
            <a:r>
              <a:rPr altLang="zh-CN" lang="en-US"/>
              <a:t>CPU</a:t>
            </a:r>
          </a:p>
        </p:txBody>
      </p:sp>
      <p:sp>
        <p:nvSpPr>
          <p:cNvPr id="1048640" name=""/>
          <p:cNvSpPr/>
          <p:nvPr/>
        </p:nvSpPr>
        <p:spPr>
          <a:xfrm rot="0">
            <a:off x="15576550" y="8820943"/>
            <a:ext cx="2808287" cy="546101"/>
          </a:xfrm>
          <a:custGeom>
            <a:avLst/>
            <a:gdLst>
              <a:gd name="l" fmla="*/ 0 w 2808288"/>
              <a:gd name="t" fmla="*/ 0 h 579438"/>
              <a:gd name="r" fmla="*/ 2808288 w 2808288"/>
              <a:gd name="b" fmla="*/ 579438 h 579438"/>
            </a:gdLst>
            <a:ahLst/>
            <a:rect l="l" t="t" r="r" b="b"/>
            <a:pathLst>
              <a:path w="2808288" h="579438">
                <a:moveTo>
                  <a:pt x="0" y="579438"/>
                </a:moveTo>
                <a:lnTo>
                  <a:pt x="144860" y="0"/>
                </a:lnTo>
                <a:lnTo>
                  <a:pt x="2663429" y="0"/>
                </a:lnTo>
                <a:lnTo>
                  <a:pt x="2808288" y="579438"/>
                </a:lnTo>
                <a:lnTo>
                  <a:pt x="0" y="579438"/>
                </a:lnTo>
              </a:path>
            </a:pathLst>
          </a:custGeom>
          <a:solidFill>
            <a:srgbClr val="FF6600"/>
          </a:solidFill>
          <a:ln w="25400" cap="flat" cmpd="sng">
            <a:solidFill>
              <a:srgbClr val="FFFFFF">
                <a:alpha val="100000"/>
              </a:srgbClr>
            </a:solidFill>
            <a:prstDash val="solid"/>
            <a:round/>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en-US" lang="zh-CN"/>
              <a:t>容器</a:t>
            </a:r>
            <a:r>
              <a:rPr altLang="zh-CN" lang="en-US"/>
              <a:t> P</a:t>
            </a:r>
          </a:p>
        </p:txBody>
      </p:sp>
      <p:sp>
        <p:nvSpPr>
          <p:cNvPr id="1048641" name=""/>
          <p:cNvSpPr/>
          <p:nvPr/>
        </p:nvSpPr>
        <p:spPr>
          <a:xfrm rot="0">
            <a:off x="15721012" y="7549355"/>
            <a:ext cx="2520950" cy="990602"/>
          </a:xfrm>
          <a:prstGeom prst="horizontalScroll"/>
          <a:solidFill>
            <a:srgbClr val="3DB8FF"/>
          </a:solidFill>
          <a:ln w="25400" cap="flat" cmpd="sng">
            <a:solidFill>
              <a:srgbClr val="FFFFFF">
                <a:alpha val="100000"/>
              </a:srgbClr>
            </a:solidFill>
            <a:prstDash val="solid"/>
            <a:miter/>
          </a:ln>
        </p:spPr>
        <p:txBody>
          <a:bodyPr anchor="ctr" bIns="50800" lIns="50800" rIns="50800" tIns="50800" vert="horz">
            <a:spAutoFit/>
          </a:bodyPr>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r>
              <a:rPr altLang="zh-CN" lang="en-US">
                <a:ea typeface="Helvetica Neue" pitchFamily="6" charset="0"/>
              </a:rPr>
              <a:t>cpuset</a:t>
            </a:r>
            <a:r>
              <a:rPr altLang="zh-CN" lang="en-US">
                <a:ea typeface="Helvetica Neue" pitchFamily="6" charset="0"/>
              </a:rPr>
              <a:t> 0~7</a:t>
            </a:r>
          </a:p>
          <a:p>
            <a:pPr algn="ctr" eaLnBrk="1" latinLnBrk="1" lvl="0"/>
            <a:r>
              <a:rPr altLang="zh-CN" lang="en-US">
                <a:ea typeface="Helvetica Neue" pitchFamily="6" charset="0"/>
              </a:rPr>
              <a:t>share </a:t>
            </a:r>
            <a:r>
              <a:rPr altLang="zh-CN" lang="zh-CN">
                <a:ea typeface="Helvetica Neue" pitchFamily="6" charset="0"/>
              </a:rPr>
              <a:t>4</a:t>
            </a:r>
            <a:r>
              <a:rPr altLang="zh-CN" lang="en-US">
                <a:ea typeface="Helvetica Neue" pitchFamily="6" charset="0"/>
              </a:rPr>
              <a:t> unit</a:t>
            </a: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87" name=""/>
        <p:cNvGrpSpPr/>
        <p:nvPr/>
      </p:nvGrpSpPr>
      <p:grpSpPr>
        <a:xfrm rot="0">
          <a:off x="0" y="0"/>
          <a:ext cx="0" cy="0"/>
          <a:chOff x="0" y="0"/>
          <a:chExt cx="0" cy="0"/>
        </a:xfrm>
      </p:grpSpPr>
      <p:sp>
        <p:nvSpPr>
          <p:cNvPr id="1048642" name=""/>
          <p:cNvSpPr txBox="1"/>
          <p:nvPr/>
        </p:nvSpPr>
        <p:spPr>
          <a:xfrm rot="0">
            <a:off x="635000" y="2959100"/>
            <a:ext cx="11485562" cy="3898900"/>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绑定</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的隔离</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8000"/>
                </a:solidFill>
                <a:latin typeface="Microsoft YaHei" pitchFamily="0" charset="-122"/>
                <a:ea typeface="Microsoft YaHei" pitchFamily="0" charset="-122"/>
                <a:sym typeface="PingFang SC Regular" pitchFamily="6" charset="-122"/>
              </a:rPr>
              <a:t>单个</a:t>
            </a:r>
            <a:r>
              <a:rPr altLang="zh-CN" b="0" sz="4000" lang="en-US">
                <a:solidFill>
                  <a:srgbClr val="008000"/>
                </a:solidFill>
                <a:latin typeface="Microsoft YaHei" pitchFamily="0" charset="-122"/>
                <a:ea typeface="Microsoft YaHei" pitchFamily="0" charset="-122"/>
                <a:sym typeface="PingFang SC Regular" pitchFamily="6" charset="-122"/>
              </a:rPr>
              <a:t>CPU</a:t>
            </a:r>
            <a:r>
              <a:rPr altLang="en-US" b="0" sz="4000" lang="zh-CN">
                <a:solidFill>
                  <a:srgbClr val="008000"/>
                </a:solidFill>
                <a:latin typeface="Microsoft YaHei" pitchFamily="0" charset="-122"/>
                <a:ea typeface="Microsoft YaHei" pitchFamily="0" charset="-122"/>
                <a:sym typeface="PingFang SC Regular" pitchFamily="6" charset="-122"/>
              </a:rPr>
              <a:t>只服务单个容器，不受其他容器的干扰</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FF0000"/>
                </a:solidFill>
                <a:latin typeface="Microsoft YaHei" pitchFamily="0" charset="-122"/>
                <a:ea typeface="Microsoft YaHei" pitchFamily="0" charset="-122"/>
                <a:sym typeface="PingFang SC Regular" pitchFamily="6" charset="-122"/>
              </a:rPr>
              <a:t>利用率低，</a:t>
            </a:r>
            <a:r>
              <a:rPr altLang="zh-CN" b="0" sz="4000" lang="en-US">
                <a:solidFill>
                  <a:srgbClr val="FF0000"/>
                </a:solidFill>
                <a:latin typeface="Microsoft YaHei" pitchFamily="0" charset="-122"/>
                <a:ea typeface="Microsoft YaHei" pitchFamily="0" charset="-122"/>
                <a:sym typeface="PingFang SC Regular" pitchFamily="6" charset="-122"/>
              </a:rPr>
              <a:t>CPU</a:t>
            </a:r>
            <a:r>
              <a:rPr altLang="en-US" b="0" sz="4000" lang="zh-CN">
                <a:solidFill>
                  <a:srgbClr val="FF0000"/>
                </a:solidFill>
                <a:latin typeface="Microsoft YaHei" pitchFamily="0" charset="-122"/>
                <a:ea typeface="Microsoft YaHei" pitchFamily="0" charset="-122"/>
                <a:sym typeface="PingFang SC Regular" pitchFamily="6" charset="-122"/>
              </a:rPr>
              <a:t>空闲时无法复用</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
        <p:nvSpPr>
          <p:cNvPr id="1048643" name=""/>
          <p:cNvSpPr txBox="1"/>
          <p:nvPr/>
        </p:nvSpPr>
        <p:spPr>
          <a:xfrm rot="0">
            <a:off x="635000" y="584200"/>
            <a:ext cx="23114000" cy="2006600"/>
          </a:xfrm>
          <a:prstGeom prst="rect"/>
          <a:no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zh-CN" b="0" sz="9600" lang="en-US">
                <a:solidFill>
                  <a:srgbClr val="000000"/>
                </a:solidFill>
                <a:latin typeface="Microsoft YaHei" pitchFamily="0" charset="-122"/>
                <a:ea typeface="Microsoft YaHei" pitchFamily="0" charset="-122"/>
                <a:sym typeface="PingFang SC Regular" pitchFamily="6" charset="-122"/>
              </a:rPr>
              <a:t>CPU</a:t>
            </a:r>
            <a:r>
              <a:rPr altLang="en-US" b="0" sz="9600" lang="zh-CN">
                <a:solidFill>
                  <a:srgbClr val="000000"/>
                </a:solidFill>
                <a:latin typeface="Microsoft YaHei" pitchFamily="0" charset="-122"/>
                <a:ea typeface="Microsoft YaHei" pitchFamily="0" charset="-122"/>
                <a:sym typeface="PingFang SC Regular" pitchFamily="6" charset="-122"/>
              </a:rPr>
              <a:t>隔离</a:t>
            </a:r>
          </a:p>
        </p:txBody>
      </p:sp>
      <p:sp>
        <p:nvSpPr>
          <p:cNvPr id="1048644" name=""/>
          <p:cNvSpPr/>
          <p:nvPr/>
        </p:nvSpPr>
        <p:spPr>
          <a:xfrm rot="0">
            <a:off x="-25400" y="952500"/>
            <a:ext cx="214312" cy="1270000"/>
          </a:xfrm>
          <a:prstGeom prst="rect"/>
          <a:solidFill>
            <a:srgbClr val="FF9300"/>
          </a:solidFill>
          <a:ln>
            <a:noFill/>
          </a:ln>
        </p:spPr>
        <p:txBody>
          <a:bodyPr anchor="ctr"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algn="ctr" eaLnBrk="1" latinLnBrk="1" lvl="0"/>
            <a:endParaRPr altLang="en-US" b="0" sz="3200" lang="en-US">
              <a:latin typeface="Microsoft YaHei" pitchFamily="0" charset="-122"/>
              <a:ea typeface="Microsoft YaHei" pitchFamily="0" charset="-122"/>
              <a:sym typeface="Helvetica Neue Medium" pitchFamily="6" charset="0"/>
            </a:endParaRPr>
          </a:p>
        </p:txBody>
      </p:sp>
      <p:sp>
        <p:nvSpPr>
          <p:cNvPr id="1048645" name=""/>
          <p:cNvSpPr txBox="1"/>
          <p:nvPr/>
        </p:nvSpPr>
        <p:spPr>
          <a:xfrm rot="0">
            <a:off x="12263438" y="2970212"/>
            <a:ext cx="11485562" cy="3887787"/>
          </a:xfrm>
          <a:prstGeom prst="rect"/>
          <a:noFill/>
          <a:ln>
            <a:noFill/>
          </a:ln>
        </p:spPr>
        <p:txBody>
          <a:bodyPr anchor="t" bIns="50800" lIns="50800" rIns="50800" tIns="50800" vert="horz"/>
          <a:lstStyle>
            <a:lvl1pPr algn="l" fontAlgn="base" indent="0" latinLnBrk="1" marL="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1pPr>
            <a:lvl2pPr algn="l" fontAlgn="base" indent="-228600" latinLnBrk="1" marL="4572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2pPr>
            <a:lvl3pPr algn="l" fontAlgn="base" indent="-457200" latinLnBrk="1" marL="9144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3pPr>
            <a:lvl4pPr algn="l" fontAlgn="base" indent="-685800" latinLnBrk="1" marL="13716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4pPr>
            <a:lvl5pPr algn="l" fontAlgn="base" indent="-914400" latinLnBrk="1" marL="1828800" rtl="0">
              <a:lnSpc>
                <a:spcPct val="100000"/>
              </a:lnSpc>
              <a:spcBef>
                <a:spcPct val="0"/>
              </a:spcBef>
              <a:spcAft>
                <a:spcPct val="0"/>
              </a:spcAft>
              <a:buFontTx/>
              <a:buNone/>
              <a:defRPr baseline="0" b="1" sz="3000" i="0" u="none">
                <a:solidFill>
                  <a:srgbClr val="FFFFFF"/>
                </a:solidFill>
                <a:latin typeface="Helvetica Neue" pitchFamily="6" charset="0"/>
                <a:ea typeface="Helvetica Neue" pitchFamily="6" charset="0"/>
                <a:sym typeface="Helvetica Neue" pitchFamily="6" charset="0"/>
              </a:defRPr>
            </a:lvl5pPr>
          </a:lstStyle>
          <a:p>
            <a:pPr eaLnBrk="1" latinLnBrk="1" lvl="0">
              <a:buSzPct val="80000"/>
              <a:buFontTx/>
              <a:buNone/>
            </a:pPr>
            <a:r>
              <a:rPr altLang="en-US" b="0" sz="6000" lang="zh-CN">
                <a:solidFill>
                  <a:srgbClr val="000000"/>
                </a:solidFill>
                <a:latin typeface="Microsoft YaHei" pitchFamily="0" charset="-122"/>
                <a:ea typeface="Microsoft YaHei" pitchFamily="0" charset="-122"/>
                <a:sym typeface="PingFang SC Regular" pitchFamily="6" charset="-122"/>
              </a:rPr>
              <a:t>共享</a:t>
            </a:r>
            <a:r>
              <a:rPr altLang="zh-CN" b="0" sz="6000" lang="en-US">
                <a:solidFill>
                  <a:srgbClr val="000000"/>
                </a:solidFill>
                <a:latin typeface="Microsoft YaHei" pitchFamily="0" charset="-122"/>
                <a:ea typeface="Microsoft YaHei" pitchFamily="0" charset="-122"/>
                <a:sym typeface="PingFang SC Regular" pitchFamily="6" charset="-122"/>
              </a:rPr>
              <a:t>CPU</a:t>
            </a:r>
            <a:r>
              <a:rPr altLang="en-US" b="0" sz="6000" lang="zh-CN">
                <a:solidFill>
                  <a:srgbClr val="000000"/>
                </a:solidFill>
                <a:latin typeface="Microsoft YaHei" pitchFamily="0" charset="-122"/>
                <a:ea typeface="Microsoft YaHei" pitchFamily="0" charset="-122"/>
                <a:sym typeface="PingFang SC Regular" pitchFamily="6" charset="-122"/>
              </a:rPr>
              <a:t>的隔离</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FF0000"/>
                </a:solidFill>
                <a:latin typeface="Microsoft YaHei" pitchFamily="0" charset="-122"/>
                <a:ea typeface="Microsoft YaHei" pitchFamily="0" charset="-122"/>
                <a:sym typeface="PingFang SC Regular" pitchFamily="6" charset="-122"/>
              </a:rPr>
              <a:t>单个</a:t>
            </a:r>
            <a:r>
              <a:rPr altLang="zh-CN" b="0" sz="4000" lang="en-US">
                <a:solidFill>
                  <a:srgbClr val="FF0000"/>
                </a:solidFill>
                <a:latin typeface="Microsoft YaHei" pitchFamily="0" charset="-122"/>
                <a:ea typeface="Microsoft YaHei" pitchFamily="0" charset="-122"/>
                <a:sym typeface="PingFang SC Regular" pitchFamily="6" charset="-122"/>
              </a:rPr>
              <a:t>CPU</a:t>
            </a:r>
            <a:r>
              <a:rPr altLang="en-US" b="0" sz="4000" lang="zh-CN">
                <a:solidFill>
                  <a:srgbClr val="FF0000"/>
                </a:solidFill>
                <a:latin typeface="Microsoft YaHei" pitchFamily="0" charset="-122"/>
                <a:ea typeface="Microsoft YaHei" pitchFamily="0" charset="-122"/>
                <a:sym typeface="PingFang SC Regular" pitchFamily="6" charset="-122"/>
              </a:rPr>
              <a:t>服务多个容器，容器之间互相干扰</a:t>
            </a:r>
          </a:p>
          <a:p>
            <a:pPr eaLnBrk="1" latinLnBrk="1" lvl="0">
              <a:buSzPct val="80000"/>
              <a:buFontTx/>
              <a:buNone/>
            </a:pPr>
            <a:endParaRPr altLang="zh-CN" b="0" sz="4000" lang="en-US">
              <a:solidFill>
                <a:srgbClr val="000000"/>
              </a:solidFill>
              <a:latin typeface="Microsoft YaHei" pitchFamily="0" charset="-122"/>
              <a:ea typeface="Microsoft YaHei" pitchFamily="0" charset="-122"/>
              <a:sym typeface="PingFang SC Regular" pitchFamily="6" charset="-122"/>
            </a:endParaRPr>
          </a:p>
          <a:p>
            <a:pPr eaLnBrk="1" latinLnBrk="1" lvl="0">
              <a:buSzPct val="80000"/>
              <a:buFontTx/>
              <a:buNone/>
            </a:pPr>
            <a:r>
              <a:rPr altLang="en-US" b="0" sz="4000" lang="zh-CN">
                <a:solidFill>
                  <a:srgbClr val="008000"/>
                </a:solidFill>
                <a:latin typeface="Microsoft YaHei" pitchFamily="0" charset="-122"/>
                <a:ea typeface="Microsoft YaHei" pitchFamily="0" charset="-122"/>
                <a:sym typeface="PingFang SC Regular" pitchFamily="6" charset="-122"/>
              </a:rPr>
              <a:t>利用率高，</a:t>
            </a:r>
            <a:r>
              <a:rPr altLang="zh-CN" b="0" sz="4000" lang="en-US">
                <a:solidFill>
                  <a:srgbClr val="008000"/>
                </a:solidFill>
                <a:latin typeface="Microsoft YaHei" pitchFamily="0" charset="-122"/>
                <a:ea typeface="Microsoft YaHei" pitchFamily="0" charset="-122"/>
                <a:sym typeface="PingFang SC Regular" pitchFamily="6" charset="-122"/>
              </a:rPr>
              <a:t>CPU</a:t>
            </a:r>
            <a:r>
              <a:rPr altLang="en-US" b="0" sz="4000" lang="zh-CN">
                <a:solidFill>
                  <a:srgbClr val="008000"/>
                </a:solidFill>
                <a:latin typeface="Microsoft YaHei" pitchFamily="0" charset="-122"/>
                <a:ea typeface="Microsoft YaHei" pitchFamily="0" charset="-122"/>
                <a:sym typeface="PingFang SC Regular" pitchFamily="6" charset="-122"/>
              </a:rPr>
              <a:t>按需分配</a:t>
            </a:r>
          </a:p>
          <a:p>
            <a:pPr eaLnBrk="1" latinLnBrk="1" lvl="0">
              <a:buSzPct val="80000"/>
              <a:buChar char="•"/>
            </a:pPr>
            <a:endParaRPr altLang="zh-CN" b="0" sz="6000" lang="en-US">
              <a:solidFill>
                <a:srgbClr val="000000"/>
              </a:solidFill>
              <a:latin typeface="Microsoft YaHei" pitchFamily="0" charset="-122"/>
              <a:ea typeface="Microsoft YaHei" pitchFamily="0" charset="-122"/>
              <a:sym typeface="PingFang SC Regular" pitchFamily="6" charset="-122"/>
            </a:endParaRPr>
          </a:p>
        </p:txBody>
      </p:sp>
    </p:spTree>
  </p:cSld>
  <p:clrMapOvr>
    <a:masterClrMapping/>
  </p:clrMapOvr>
  <p:timing/>
</p:sld>
</file>

<file path=ppt/theme/theme1.xml><?xml version="1.0" encoding="utf-8"?>
<a:theme xmlns:a="http://schemas.openxmlformats.org/drawingml/2006/main" name="Office 主题">
  <a:themeElements>
    <a:clrScheme name="Default Color Scheme">
      <a:dk1>
        <a:srgbClr val="FFFFFF"/>
      </a:dk1>
      <a:lt1>
        <a:srgbClr val="000000"/>
      </a:lt1>
      <a:dk2>
        <a:srgbClr val="434343"/>
      </a:dk2>
      <a:lt2>
        <a:srgbClr val="A9A9A9"/>
      </a:lt2>
      <a:accent1>
        <a:srgbClr val="0076BA"/>
      </a:accent1>
      <a:accent2>
        <a:srgbClr val="00A89D"/>
      </a:accent2>
      <a:accent3>
        <a:srgbClr val="AAAAAA"/>
      </a:accent3>
      <a:accent4>
        <a:srgbClr val="DCDCDC"/>
      </a:accent4>
      <a:accent5>
        <a:srgbClr val="AABDD9"/>
      </a:accent5>
      <a:accent6>
        <a:srgbClr val="00968C"/>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00"/>
        </a:lt1>
        <a:dk2>
          <a:srgbClr val="434343"/>
        </a:dk2>
        <a:lt2>
          <a:srgbClr val="A9A9A9"/>
        </a:lt2>
        <a:accent1>
          <a:srgbClr val="0076BA"/>
        </a:accent1>
        <a:accent2>
          <a:srgbClr val="00A89D"/>
        </a:accent2>
        <a:accent3>
          <a:srgbClr val="AAAAAA"/>
        </a:accent3>
        <a:accent4>
          <a:srgbClr val="DCDCDC"/>
        </a:accent4>
        <a:accent5>
          <a:srgbClr val="AABDD9"/>
        </a:accent5>
        <a:accent6>
          <a:srgbClr val="00968C"/>
        </a:accent6>
        <a:hlink>
          <a:srgbClr val="0000FF"/>
        </a:hlink>
        <a:folHlink>
          <a:srgbClr val="FF00FF"/>
        </a:folHlink>
      </a:clrScheme>
    </a:extraClrScheme>
  </a:extraClrSchemeLst>
</a:theme>
</file>

<file path=ppt/theme/theme2.xml><?xml version="1.0" encoding="utf-8"?>
<a:theme xmlns:a="http://schemas.openxmlformats.org/drawingml/2006/main" name="Office 主题">
  <a:themeElements>
    <a:clrScheme name="Default Color Scheme">
      <a:dk1>
        <a:srgbClr val="FFFFFF"/>
      </a:dk1>
      <a:lt1>
        <a:srgbClr val="000000"/>
      </a:lt1>
      <a:dk2>
        <a:srgbClr val="434343"/>
      </a:dk2>
      <a:lt2>
        <a:srgbClr val="A9A9A9"/>
      </a:lt2>
      <a:accent1>
        <a:srgbClr val="0076BA"/>
      </a:accent1>
      <a:accent2>
        <a:srgbClr val="00A89D"/>
      </a:accent2>
      <a:accent3>
        <a:srgbClr val="AAAAAA"/>
      </a:accent3>
      <a:accent4>
        <a:srgbClr val="DCDCDC"/>
      </a:accent4>
      <a:accent5>
        <a:srgbClr val="AABDD9"/>
      </a:accent5>
      <a:accent6>
        <a:srgbClr val="00968C"/>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00"/>
        </a:lt1>
        <a:dk2>
          <a:srgbClr val="434343"/>
        </a:dk2>
        <a:lt2>
          <a:srgbClr val="A9A9A9"/>
        </a:lt2>
        <a:accent1>
          <a:srgbClr val="0076BA"/>
        </a:accent1>
        <a:accent2>
          <a:srgbClr val="00A89D"/>
        </a:accent2>
        <a:accent3>
          <a:srgbClr val="AAAAAA"/>
        </a:accent3>
        <a:accent4>
          <a:srgbClr val="DCDCDC"/>
        </a:accent4>
        <a:accent5>
          <a:srgbClr val="AABDD9"/>
        </a:accent5>
        <a:accent6>
          <a:srgbClr val="00968C"/>
        </a:accent6>
        <a:hlink>
          <a:srgbClr val="0000FF"/>
        </a:hlink>
        <a:folHlink>
          <a:srgbClr val="FF00FF"/>
        </a:folHlink>
      </a:clrScheme>
    </a:extraClrScheme>
  </a:extraClrSchemeLst>
</a:theme>
</file>

<file path=ppt/theme/theme3.xml><?xml version="1.0" encoding="utf-8"?>
<a:theme xmlns:a="http://schemas.openxmlformats.org/drawingml/2006/main" name="Office 主题">
  <a:themeElements>
    <a:clrScheme name="Default Color Scheme">
      <a:dk1>
        <a:srgbClr val="FFFFFF"/>
      </a:dk1>
      <a:lt1>
        <a:srgbClr val="000000"/>
      </a:lt1>
      <a:dk2>
        <a:srgbClr val="434343"/>
      </a:dk2>
      <a:lt2>
        <a:srgbClr val="A9A9A9"/>
      </a:lt2>
      <a:accent1>
        <a:srgbClr val="0076BA"/>
      </a:accent1>
      <a:accent2>
        <a:srgbClr val="00A89D"/>
      </a:accent2>
      <a:accent3>
        <a:srgbClr val="AAAAAA"/>
      </a:accent3>
      <a:accent4>
        <a:srgbClr val="DCDCDC"/>
      </a:accent4>
      <a:accent5>
        <a:srgbClr val="AABDD9"/>
      </a:accent5>
      <a:accent6>
        <a:srgbClr val="00968C"/>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000000"/>
        </a:lt1>
        <a:dk2>
          <a:srgbClr val="434343"/>
        </a:dk2>
        <a:lt2>
          <a:srgbClr val="A9A9A9"/>
        </a:lt2>
        <a:accent1>
          <a:srgbClr val="0076BA"/>
        </a:accent1>
        <a:accent2>
          <a:srgbClr val="00A89D"/>
        </a:accent2>
        <a:accent3>
          <a:srgbClr val="AAAAAA"/>
        </a:accent3>
        <a:accent4>
          <a:srgbClr val="DCDCDC"/>
        </a:accent4>
        <a:accent5>
          <a:srgbClr val="AABDD9"/>
        </a:accent5>
        <a:accent6>
          <a:srgbClr val="00968C"/>
        </a:accent6>
        <a:hlink>
          <a:srgbClr val="0000FF"/>
        </a:hlink>
        <a:folHlink>
          <a:srgbClr val="FF00FF"/>
        </a:folHlink>
      </a:clrScheme>
    </a:extraClrScheme>
  </a:extraClrSchemeLst>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5.xml><?xml version="1.0" encoding="utf-8"?>
<a:theme xmlns:a="http://schemas.openxmlformats.org/drawingml/2006/main" name="Office 主题">
  <a:themeElements>
    <a:clrScheme name="">
      <a:dk1>
        <a:srgbClr val="000000"/>
      </a:dk1>
      <a:lt1>
        <a:srgbClr val="FFFFFF"/>
      </a:lt1>
      <a:dk2>
        <a:srgbClr val="E7E6E6"/>
      </a:dk2>
      <a:lt2>
        <a:srgbClr val="44546A"/>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6.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MIX 2</dc:creator>
  <cp:lastModifiedBy>贇 王</cp:lastModifiedBy>
  <dcterms:created xsi:type="dcterms:W3CDTF">2018-12-15T13:17:45Z</dcterms:created>
  <dcterms:modified xsi:type="dcterms:W3CDTF">2018-12-15T13:17:45Z</dcterms:modified>
</cp:coreProperties>
</file>