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7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 Eric" userId="fbf8d98caa5d245e" providerId="LiveId" clId="{7ADAD005-55A3-4721-AB9D-8335D8419313}"/>
    <pc:docChg chg="undo custSel addSld modSld sldOrd">
      <pc:chgData name="Xiao Eric" userId="fbf8d98caa5d245e" providerId="LiveId" clId="{7ADAD005-55A3-4721-AB9D-8335D8419313}" dt="2018-12-14T13:44:54.839" v="1068" actId="20577"/>
      <pc:docMkLst>
        <pc:docMk/>
      </pc:docMkLst>
      <pc:sldChg chg="addSp delSp modSp add">
        <pc:chgData name="Xiao Eric" userId="fbf8d98caa5d245e" providerId="LiveId" clId="{7ADAD005-55A3-4721-AB9D-8335D8419313}" dt="2018-12-14T06:19:02.443" v="103" actId="553"/>
        <pc:sldMkLst>
          <pc:docMk/>
          <pc:sldMk cId="3209535702" sldId="256"/>
        </pc:sldMkLst>
        <pc:spChg chg="mod">
          <ac:chgData name="Xiao Eric" userId="fbf8d98caa5d245e" providerId="LiveId" clId="{7ADAD005-55A3-4721-AB9D-8335D8419313}" dt="2018-12-14T06:19:02.443" v="103" actId="553"/>
          <ac:spMkLst>
            <pc:docMk/>
            <pc:sldMk cId="3209535702" sldId="256"/>
            <ac:spMk id="2" creationId="{DC4F373C-D959-4ABA-822E-DE89478377DF}"/>
          </ac:spMkLst>
        </pc:spChg>
        <pc:spChg chg="del">
          <ac:chgData name="Xiao Eric" userId="fbf8d98caa5d245e" providerId="LiveId" clId="{7ADAD005-55A3-4721-AB9D-8335D8419313}" dt="2018-12-14T06:18:09.680" v="28" actId="478"/>
          <ac:spMkLst>
            <pc:docMk/>
            <pc:sldMk cId="3209535702" sldId="256"/>
            <ac:spMk id="3" creationId="{92EEFBCF-7A61-48E5-B308-2577850584F4}"/>
          </ac:spMkLst>
        </pc:spChg>
        <pc:spChg chg="add del mod">
          <ac:chgData name="Xiao Eric" userId="fbf8d98caa5d245e" providerId="LiveId" clId="{7ADAD005-55A3-4721-AB9D-8335D8419313}" dt="2018-12-14T06:18:21.574" v="33" actId="553"/>
          <ac:spMkLst>
            <pc:docMk/>
            <pc:sldMk cId="3209535702" sldId="256"/>
            <ac:spMk id="4" creationId="{F1CBB765-E1D6-4E27-BF5C-141C785037BA}"/>
          </ac:spMkLst>
        </pc:spChg>
        <pc:spChg chg="add mod">
          <ac:chgData name="Xiao Eric" userId="fbf8d98caa5d245e" providerId="LiveId" clId="{7ADAD005-55A3-4721-AB9D-8335D8419313}" dt="2018-12-14T06:19:02.443" v="103" actId="553"/>
          <ac:spMkLst>
            <pc:docMk/>
            <pc:sldMk cId="3209535702" sldId="256"/>
            <ac:spMk id="5" creationId="{D341140E-FE1A-441B-A418-D985B0B4D1D8}"/>
          </ac:spMkLst>
        </pc:spChg>
      </pc:sldChg>
      <pc:sldChg chg="addSp modSp add">
        <pc:chgData name="Xiao Eric" userId="fbf8d98caa5d245e" providerId="LiveId" clId="{7ADAD005-55A3-4721-AB9D-8335D8419313}" dt="2018-12-14T06:31:50.658" v="174" actId="1076"/>
        <pc:sldMkLst>
          <pc:docMk/>
          <pc:sldMk cId="2683037766" sldId="257"/>
        </pc:sldMkLst>
        <pc:spChg chg="mod">
          <ac:chgData name="Xiao Eric" userId="fbf8d98caa5d245e" providerId="LiveId" clId="{7ADAD005-55A3-4721-AB9D-8335D8419313}" dt="2018-12-14T06:19:16.654" v="128" actId="20577"/>
          <ac:spMkLst>
            <pc:docMk/>
            <pc:sldMk cId="2683037766" sldId="257"/>
            <ac:spMk id="2" creationId="{3D4D0DE5-37CB-4850-9255-01909091BAF9}"/>
          </ac:spMkLst>
        </pc:spChg>
        <pc:spChg chg="add mod">
          <ac:chgData name="Xiao Eric" userId="fbf8d98caa5d245e" providerId="LiveId" clId="{7ADAD005-55A3-4721-AB9D-8335D8419313}" dt="2018-12-14T06:31:50.658" v="174" actId="1076"/>
          <ac:spMkLst>
            <pc:docMk/>
            <pc:sldMk cId="2683037766" sldId="257"/>
            <ac:spMk id="4" creationId="{93311561-79C1-4B46-A14C-7539FB62526D}"/>
          </ac:spMkLst>
        </pc:spChg>
        <pc:picChg chg="add mod">
          <ac:chgData name="Xiao Eric" userId="fbf8d98caa5d245e" providerId="LiveId" clId="{7ADAD005-55A3-4721-AB9D-8335D8419313}" dt="2018-12-14T06:31:04.296" v="132" actId="1076"/>
          <ac:picMkLst>
            <pc:docMk/>
            <pc:sldMk cId="2683037766" sldId="257"/>
            <ac:picMk id="1026" creationId="{DFB10CEE-4CD0-41CF-A37E-6E053282001C}"/>
          </ac:picMkLst>
        </pc:picChg>
      </pc:sldChg>
      <pc:sldChg chg="modSp add">
        <pc:chgData name="Xiao Eric" userId="fbf8d98caa5d245e" providerId="LiveId" clId="{7ADAD005-55A3-4721-AB9D-8335D8419313}" dt="2018-12-14T13:22:39.430" v="1066" actId="6549"/>
        <pc:sldMkLst>
          <pc:docMk/>
          <pc:sldMk cId="1876417922" sldId="258"/>
        </pc:sldMkLst>
        <pc:spChg chg="mod">
          <ac:chgData name="Xiao Eric" userId="fbf8d98caa5d245e" providerId="LiveId" clId="{7ADAD005-55A3-4721-AB9D-8335D8419313}" dt="2018-12-14T06:32:27.283" v="205" actId="20577"/>
          <ac:spMkLst>
            <pc:docMk/>
            <pc:sldMk cId="1876417922" sldId="258"/>
            <ac:spMk id="2" creationId="{7CA6F2AE-1E11-4AC7-B36D-BC1DB3B58765}"/>
          </ac:spMkLst>
        </pc:spChg>
        <pc:spChg chg="mod">
          <ac:chgData name="Xiao Eric" userId="fbf8d98caa5d245e" providerId="LiveId" clId="{7ADAD005-55A3-4721-AB9D-8335D8419313}" dt="2018-12-14T13:22:39.430" v="1066" actId="6549"/>
          <ac:spMkLst>
            <pc:docMk/>
            <pc:sldMk cId="1876417922" sldId="258"/>
            <ac:spMk id="3" creationId="{BA1992BF-0718-41D0-AEB4-EBE9C988B5F8}"/>
          </ac:spMkLst>
        </pc:spChg>
      </pc:sldChg>
      <pc:sldChg chg="addSp modSp add">
        <pc:chgData name="Xiao Eric" userId="fbf8d98caa5d245e" providerId="LiveId" clId="{7ADAD005-55A3-4721-AB9D-8335D8419313}" dt="2018-12-14T06:39:37.717" v="428" actId="20577"/>
        <pc:sldMkLst>
          <pc:docMk/>
          <pc:sldMk cId="1509645766" sldId="259"/>
        </pc:sldMkLst>
        <pc:spChg chg="mod">
          <ac:chgData name="Xiao Eric" userId="fbf8d98caa5d245e" providerId="LiveId" clId="{7ADAD005-55A3-4721-AB9D-8335D8419313}" dt="2018-12-14T06:33:29.648" v="269" actId="313"/>
          <ac:spMkLst>
            <pc:docMk/>
            <pc:sldMk cId="1509645766" sldId="259"/>
            <ac:spMk id="2" creationId="{41044BF9-54C8-4FD9-B552-F32CD2E4CB39}"/>
          </ac:spMkLst>
        </pc:spChg>
        <pc:spChg chg="mod">
          <ac:chgData name="Xiao Eric" userId="fbf8d98caa5d245e" providerId="LiveId" clId="{7ADAD005-55A3-4721-AB9D-8335D8419313}" dt="2018-12-14T06:39:01.832" v="397" actId="1076"/>
          <ac:spMkLst>
            <pc:docMk/>
            <pc:sldMk cId="1509645766" sldId="259"/>
            <ac:spMk id="3" creationId="{8A411635-7F6A-4ACA-8BA2-D2428645B65B}"/>
          </ac:spMkLst>
        </pc:spChg>
        <pc:spChg chg="add mod">
          <ac:chgData name="Xiao Eric" userId="fbf8d98caa5d245e" providerId="LiveId" clId="{7ADAD005-55A3-4721-AB9D-8335D8419313}" dt="2018-12-14T06:39:37.717" v="428" actId="20577"/>
          <ac:spMkLst>
            <pc:docMk/>
            <pc:sldMk cId="1509645766" sldId="259"/>
            <ac:spMk id="4" creationId="{97DFD732-71C3-4153-9CC3-FE7F2D0A10F1}"/>
          </ac:spMkLst>
        </pc:spChg>
        <pc:spChg chg="add mod">
          <ac:chgData name="Xiao Eric" userId="fbf8d98caa5d245e" providerId="LiveId" clId="{7ADAD005-55A3-4721-AB9D-8335D8419313}" dt="2018-12-14T06:39:14.847" v="405" actId="20577"/>
          <ac:spMkLst>
            <pc:docMk/>
            <pc:sldMk cId="1509645766" sldId="259"/>
            <ac:spMk id="5" creationId="{AE1AA027-04D6-4D18-8569-9AC746529711}"/>
          </ac:spMkLst>
        </pc:spChg>
        <pc:spChg chg="add mod">
          <ac:chgData name="Xiao Eric" userId="fbf8d98caa5d245e" providerId="LiveId" clId="{7ADAD005-55A3-4721-AB9D-8335D8419313}" dt="2018-12-14T06:39:18.992" v="408" actId="20577"/>
          <ac:spMkLst>
            <pc:docMk/>
            <pc:sldMk cId="1509645766" sldId="259"/>
            <ac:spMk id="6" creationId="{2FFB62C1-B754-4788-BC75-C3470F80D2FB}"/>
          </ac:spMkLst>
        </pc:spChg>
      </pc:sldChg>
      <pc:sldChg chg="modSp add">
        <pc:chgData name="Xiao Eric" userId="fbf8d98caa5d245e" providerId="LiveId" clId="{7ADAD005-55A3-4721-AB9D-8335D8419313}" dt="2018-12-14T13:44:54.839" v="1068" actId="20577"/>
        <pc:sldMkLst>
          <pc:docMk/>
          <pc:sldMk cId="863331764" sldId="260"/>
        </pc:sldMkLst>
        <pc:spChg chg="mod">
          <ac:chgData name="Xiao Eric" userId="fbf8d98caa5d245e" providerId="LiveId" clId="{7ADAD005-55A3-4721-AB9D-8335D8419313}" dt="2018-12-14T06:57:46.286" v="879" actId="6549"/>
          <ac:spMkLst>
            <pc:docMk/>
            <pc:sldMk cId="863331764" sldId="260"/>
            <ac:spMk id="2" creationId="{00B4C68A-39D4-4033-B6B5-65C9198BF98A}"/>
          </ac:spMkLst>
        </pc:spChg>
        <pc:spChg chg="mod">
          <ac:chgData name="Xiao Eric" userId="fbf8d98caa5d245e" providerId="LiveId" clId="{7ADAD005-55A3-4721-AB9D-8335D8419313}" dt="2018-12-14T13:44:54.839" v="1068" actId="20577"/>
          <ac:spMkLst>
            <pc:docMk/>
            <pc:sldMk cId="863331764" sldId="260"/>
            <ac:spMk id="3" creationId="{402428EE-6721-4683-83AC-59BA125691CD}"/>
          </ac:spMkLst>
        </pc:spChg>
      </pc:sldChg>
      <pc:sldChg chg="addSp delSp modSp add">
        <pc:chgData name="Xiao Eric" userId="fbf8d98caa5d245e" providerId="LiveId" clId="{7ADAD005-55A3-4721-AB9D-8335D8419313}" dt="2018-12-14T06:54:07.786" v="756" actId="20577"/>
        <pc:sldMkLst>
          <pc:docMk/>
          <pc:sldMk cId="4155474456" sldId="261"/>
        </pc:sldMkLst>
        <pc:spChg chg="del">
          <ac:chgData name="Xiao Eric" userId="fbf8d98caa5d245e" providerId="LiveId" clId="{7ADAD005-55A3-4721-AB9D-8335D8419313}" dt="2018-12-14T06:41:39.422" v="431" actId="478"/>
          <ac:spMkLst>
            <pc:docMk/>
            <pc:sldMk cId="4155474456" sldId="261"/>
            <ac:spMk id="5" creationId="{AE1AA027-04D6-4D18-8569-9AC746529711}"/>
          </ac:spMkLst>
        </pc:spChg>
        <pc:spChg chg="mod">
          <ac:chgData name="Xiao Eric" userId="fbf8d98caa5d245e" providerId="LiveId" clId="{7ADAD005-55A3-4721-AB9D-8335D8419313}" dt="2018-12-14T06:41:46.157" v="432" actId="1076"/>
          <ac:spMkLst>
            <pc:docMk/>
            <pc:sldMk cId="4155474456" sldId="261"/>
            <ac:spMk id="6" creationId="{2FFB62C1-B754-4788-BC75-C3470F80D2FB}"/>
          </ac:spMkLst>
        </pc:spChg>
        <pc:spChg chg="add del mod">
          <ac:chgData name="Xiao Eric" userId="fbf8d98caa5d245e" providerId="LiveId" clId="{7ADAD005-55A3-4721-AB9D-8335D8419313}" dt="2018-12-14T06:42:34.849" v="449" actId="478"/>
          <ac:spMkLst>
            <pc:docMk/>
            <pc:sldMk cId="4155474456" sldId="261"/>
            <ac:spMk id="7" creationId="{9DDFBF1C-FEF6-4926-980C-D185CAE32115}"/>
          </ac:spMkLst>
        </pc:spChg>
        <pc:spChg chg="add del mod">
          <ac:chgData name="Xiao Eric" userId="fbf8d98caa5d245e" providerId="LiveId" clId="{7ADAD005-55A3-4721-AB9D-8335D8419313}" dt="2018-12-14T06:43:29.861" v="472" actId="478"/>
          <ac:spMkLst>
            <pc:docMk/>
            <pc:sldMk cId="4155474456" sldId="261"/>
            <ac:spMk id="8" creationId="{C87F3AD2-1246-478D-A660-5B70DFC5D8DB}"/>
          </ac:spMkLst>
        </pc:spChg>
        <pc:spChg chg="add mod">
          <ac:chgData name="Xiao Eric" userId="fbf8d98caa5d245e" providerId="LiveId" clId="{7ADAD005-55A3-4721-AB9D-8335D8419313}" dt="2018-12-14T06:47:48.247" v="618" actId="1076"/>
          <ac:spMkLst>
            <pc:docMk/>
            <pc:sldMk cId="4155474456" sldId="261"/>
            <ac:spMk id="9" creationId="{3EF280CA-9169-4496-82B3-41295C9C3D6C}"/>
          </ac:spMkLst>
        </pc:spChg>
        <pc:spChg chg="add mod">
          <ac:chgData name="Xiao Eric" userId="fbf8d98caa5d245e" providerId="LiveId" clId="{7ADAD005-55A3-4721-AB9D-8335D8419313}" dt="2018-12-14T06:48:41.137" v="622" actId="1076"/>
          <ac:spMkLst>
            <pc:docMk/>
            <pc:sldMk cId="4155474456" sldId="261"/>
            <ac:spMk id="10" creationId="{7CBB8A7B-6A75-4254-898F-F8EA33DE2CF7}"/>
          </ac:spMkLst>
        </pc:spChg>
        <pc:spChg chg="add mod">
          <ac:chgData name="Xiao Eric" userId="fbf8d98caa5d245e" providerId="LiveId" clId="{7ADAD005-55A3-4721-AB9D-8335D8419313}" dt="2018-12-14T06:47:50.304" v="619" actId="1076"/>
          <ac:spMkLst>
            <pc:docMk/>
            <pc:sldMk cId="4155474456" sldId="261"/>
            <ac:spMk id="11" creationId="{D343D597-01BF-4EB6-B046-A868DFDC1D53}"/>
          </ac:spMkLst>
        </pc:spChg>
        <pc:spChg chg="add del mod">
          <ac:chgData name="Xiao Eric" userId="fbf8d98caa5d245e" providerId="LiveId" clId="{7ADAD005-55A3-4721-AB9D-8335D8419313}" dt="2018-12-14T06:49:51.390" v="673" actId="20577"/>
          <ac:spMkLst>
            <pc:docMk/>
            <pc:sldMk cId="4155474456" sldId="261"/>
            <ac:spMk id="12" creationId="{4553881E-5BF2-450B-BA1E-8E36E1DDB2E9}"/>
          </ac:spMkLst>
        </pc:spChg>
        <pc:spChg chg="add mod">
          <ac:chgData name="Xiao Eric" userId="fbf8d98caa5d245e" providerId="LiveId" clId="{7ADAD005-55A3-4721-AB9D-8335D8419313}" dt="2018-12-14T06:54:07.786" v="756" actId="20577"/>
          <ac:spMkLst>
            <pc:docMk/>
            <pc:sldMk cId="4155474456" sldId="261"/>
            <ac:spMk id="13" creationId="{323D5BF1-9866-4FED-9949-B1CA83CC4617}"/>
          </ac:spMkLst>
        </pc:spChg>
      </pc:sldChg>
      <pc:sldChg chg="addSp delSp modSp add ord">
        <pc:chgData name="Xiao Eric" userId="fbf8d98caa5d245e" providerId="LiveId" clId="{7ADAD005-55A3-4721-AB9D-8335D8419313}" dt="2018-12-14T06:56:07.106" v="828" actId="207"/>
        <pc:sldMkLst>
          <pc:docMk/>
          <pc:sldMk cId="465824423" sldId="262"/>
        </pc:sldMkLst>
        <pc:spChg chg="mod">
          <ac:chgData name="Xiao Eric" userId="fbf8d98caa5d245e" providerId="LiveId" clId="{7ADAD005-55A3-4721-AB9D-8335D8419313}" dt="2018-12-14T06:54:20.217" v="759" actId="1076"/>
          <ac:spMkLst>
            <pc:docMk/>
            <pc:sldMk cId="465824423" sldId="262"/>
            <ac:spMk id="4" creationId="{97DFD732-71C3-4153-9CC3-FE7F2D0A10F1}"/>
          </ac:spMkLst>
        </pc:spChg>
        <pc:spChg chg="mod">
          <ac:chgData name="Xiao Eric" userId="fbf8d98caa5d245e" providerId="LiveId" clId="{7ADAD005-55A3-4721-AB9D-8335D8419313}" dt="2018-12-14T06:54:22.846" v="760" actId="1076"/>
          <ac:spMkLst>
            <pc:docMk/>
            <pc:sldMk cId="465824423" sldId="262"/>
            <ac:spMk id="5" creationId="{AE1AA027-04D6-4D18-8569-9AC746529711}"/>
          </ac:spMkLst>
        </pc:spChg>
        <pc:spChg chg="del">
          <ac:chgData name="Xiao Eric" userId="fbf8d98caa5d245e" providerId="LiveId" clId="{7ADAD005-55A3-4721-AB9D-8335D8419313}" dt="2018-12-14T06:51:23.010" v="679" actId="478"/>
          <ac:spMkLst>
            <pc:docMk/>
            <pc:sldMk cId="465824423" sldId="262"/>
            <ac:spMk id="6" creationId="{2FFB62C1-B754-4788-BC75-C3470F80D2FB}"/>
          </ac:spMkLst>
        </pc:spChg>
        <pc:spChg chg="add mod">
          <ac:chgData name="Xiao Eric" userId="fbf8d98caa5d245e" providerId="LiveId" clId="{7ADAD005-55A3-4721-AB9D-8335D8419313}" dt="2018-12-14T06:54:26.752" v="761" actId="1076"/>
          <ac:spMkLst>
            <pc:docMk/>
            <pc:sldMk cId="465824423" sldId="262"/>
            <ac:spMk id="7" creationId="{9896CD0D-E87C-43D2-8198-211D03862B25}"/>
          </ac:spMkLst>
        </pc:spChg>
        <pc:spChg chg="add mod">
          <ac:chgData name="Xiao Eric" userId="fbf8d98caa5d245e" providerId="LiveId" clId="{7ADAD005-55A3-4721-AB9D-8335D8419313}" dt="2018-12-14T06:54:28.740" v="762" actId="1076"/>
          <ac:spMkLst>
            <pc:docMk/>
            <pc:sldMk cId="465824423" sldId="262"/>
            <ac:spMk id="8" creationId="{F1B504AA-D250-45DF-83B7-AE93EE762B99}"/>
          </ac:spMkLst>
        </pc:spChg>
        <pc:spChg chg="add del mod">
          <ac:chgData name="Xiao Eric" userId="fbf8d98caa5d245e" providerId="LiveId" clId="{7ADAD005-55A3-4721-AB9D-8335D8419313}" dt="2018-12-14T06:52:56.043" v="716" actId="11529"/>
          <ac:spMkLst>
            <pc:docMk/>
            <pc:sldMk cId="465824423" sldId="262"/>
            <ac:spMk id="9" creationId="{B152A46D-7DC7-49ED-88F0-462E51BCAD2B}"/>
          </ac:spMkLst>
        </pc:spChg>
        <pc:spChg chg="add mod">
          <ac:chgData name="Xiao Eric" userId="fbf8d98caa5d245e" providerId="LiveId" clId="{7ADAD005-55A3-4721-AB9D-8335D8419313}" dt="2018-12-14T06:54:30.092" v="763" actId="1076"/>
          <ac:spMkLst>
            <pc:docMk/>
            <pc:sldMk cId="465824423" sldId="262"/>
            <ac:spMk id="10" creationId="{7D0C3170-3B9A-48CF-84EB-BD3DA460B3E6}"/>
          </ac:spMkLst>
        </pc:spChg>
        <pc:spChg chg="add mod">
          <ac:chgData name="Xiao Eric" userId="fbf8d98caa5d245e" providerId="LiveId" clId="{7ADAD005-55A3-4721-AB9D-8335D8419313}" dt="2018-12-14T06:56:07.106" v="828" actId="207"/>
          <ac:spMkLst>
            <pc:docMk/>
            <pc:sldMk cId="465824423" sldId="262"/>
            <ac:spMk id="11" creationId="{B05FA9D4-01F4-47E5-8064-2F1E10FE1C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74F6F-6DAA-0941-A004-837380844123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4CF37-098D-EB4E-A643-1D3345FF6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1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asiallc.com/wp-content/uploads/2017/11/Better-Live-Migration-on-KVM_QEMU_Guangrong-Xiao.pdf" TargetMode="External"/><Relationship Id="rId4" Type="http://schemas.openxmlformats.org/officeDocument/2006/relationships/hyperlink" Target="https://kvmforum2018.sched.com/event/FzuU/adaptive-live-migration-xiao-guangrong-yulei-zhang-tencent-clou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vents17.linuxfoundation.org/sites/events/files/slides/Guangrong-fast-write-protec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C4F373C-D959-4ABA-822E-DE8947837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CN" dirty="0"/>
              <a:t>Rethinking Live Migration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341140E-FE1A-441B-A418-D985B0B4D1D8}"/>
              </a:ext>
            </a:extLst>
          </p:cNvPr>
          <p:cNvSpPr txBox="1"/>
          <p:nvPr/>
        </p:nvSpPr>
        <p:spPr>
          <a:xfrm>
            <a:off x="7478344" y="4999839"/>
            <a:ext cx="3189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              Xiao </a:t>
            </a:r>
            <a:r>
              <a:rPr lang="en-US" altLang="zh-CN" dirty="0" err="1"/>
              <a:t>Guangrong</a:t>
            </a:r>
            <a:endParaRPr lang="en-US" altLang="zh-CN" dirty="0"/>
          </a:p>
          <a:p>
            <a:r>
              <a:rPr lang="en-US" altLang="zh-CN" dirty="0"/>
              <a:t>&lt;xiaoguangrong@tencent.com&gt;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953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669" y="2766219"/>
            <a:ext cx="1490663" cy="1325563"/>
          </a:xfrm>
        </p:spPr>
        <p:txBody>
          <a:bodyPr/>
          <a:lstStyle/>
          <a:p>
            <a:r>
              <a:rPr lang="en-US" altLang="zh-CN" smtClean="0"/>
              <a:t>Q/A?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4D0DE5-37CB-4850-9255-01909091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Live Migration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F04AE8E-996E-41A4-9D35-F5A067D7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http://www.primeton.com/uploads/ueups/73711383277080.png">
            <a:extLst>
              <a:ext uri="{FF2B5EF4-FFF2-40B4-BE49-F238E27FC236}">
                <a16:creationId xmlns:a16="http://schemas.microsoft.com/office/drawing/2014/main" xmlns="" id="{DFB10CEE-4CD0-41CF-A37E-6E0532820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21" y="2469990"/>
            <a:ext cx="5681760" cy="306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3311561-79C1-4B46-A14C-7539FB62526D}"/>
              </a:ext>
            </a:extLst>
          </p:cNvPr>
          <p:cNvSpPr txBox="1"/>
          <p:nvPr/>
        </p:nvSpPr>
        <p:spPr>
          <a:xfrm>
            <a:off x="2039209" y="5748513"/>
            <a:ext cx="846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picture </a:t>
            </a:r>
            <a:r>
              <a:rPr lang="en-US" altLang="zh-CN" dirty="0"/>
              <a:t>comes from http://www.primeton.com/products/iaas/compositions_0.php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303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CA6F2AE-1E11-4AC7-B36D-BC1DB3B5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Live Migration?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A1992BF-0718-41D0-AEB4-EBE9C988B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Load Balancer</a:t>
            </a:r>
          </a:p>
          <a:p>
            <a:r>
              <a:rPr lang="en-US" altLang="zh-CN" dirty="0"/>
              <a:t>Upgrade</a:t>
            </a:r>
          </a:p>
          <a:p>
            <a:r>
              <a:rPr lang="en-US" altLang="zh-CN" dirty="0"/>
              <a:t>Recovery</a:t>
            </a:r>
          </a:p>
          <a:p>
            <a:r>
              <a:rPr lang="en-US" altLang="zh-CN" dirty="0" err="1"/>
              <a:t>etc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641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1044BF9-54C8-4FD9-B552-F32CD2E4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A411635-7F6A-4ACA-8BA2-D2428645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882506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xmlns="" id="{97DFD732-71C3-4153-9CC3-FE7F2D0A10F1}"/>
              </a:ext>
            </a:extLst>
          </p:cNvPr>
          <p:cNvSpPr/>
          <p:nvPr/>
        </p:nvSpPr>
        <p:spPr>
          <a:xfrm>
            <a:off x="3660613" y="3140628"/>
            <a:ext cx="2256639" cy="16631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Status (Mem.) Changes in VM</a:t>
            </a:r>
            <a:endParaRPr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xmlns="" id="{AE1AA027-04D6-4D18-8569-9AC746529711}"/>
              </a:ext>
            </a:extLst>
          </p:cNvPr>
          <p:cNvSpPr/>
          <p:nvPr/>
        </p:nvSpPr>
        <p:spPr>
          <a:xfrm>
            <a:off x="5628880" y="2977043"/>
            <a:ext cx="2434207" cy="166311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Network Speed</a:t>
            </a:r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xmlns="" id="{2FFB62C1-B754-4788-BC75-C3470F80D2FB}"/>
              </a:ext>
            </a:extLst>
          </p:cNvPr>
          <p:cNvSpPr/>
          <p:nvPr/>
        </p:nvSpPr>
        <p:spPr>
          <a:xfrm>
            <a:off x="5037107" y="4275876"/>
            <a:ext cx="2170414" cy="13829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Performance in VM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964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1044BF9-54C8-4FD9-B552-F32CD2E4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r>
              <a:rPr lang="zh-CN" altLang="en-US" dirty="0" smtClean="0"/>
              <a:t> </a:t>
            </a:r>
            <a:r>
              <a:rPr lang="en-US" altLang="zh-CN" dirty="0" smtClean="0"/>
              <a:t>(Contd.)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A411635-7F6A-4ACA-8BA2-D2428645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882506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xmlns="" id="{97DFD732-71C3-4153-9CC3-FE7F2D0A10F1}"/>
              </a:ext>
            </a:extLst>
          </p:cNvPr>
          <p:cNvSpPr/>
          <p:nvPr/>
        </p:nvSpPr>
        <p:spPr>
          <a:xfrm>
            <a:off x="2474751" y="3026328"/>
            <a:ext cx="2256639" cy="16631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Status (Mem.) Changes in VM</a:t>
            </a:r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xmlns="" id="{2FFB62C1-B754-4788-BC75-C3470F80D2FB}"/>
              </a:ext>
            </a:extLst>
          </p:cNvPr>
          <p:cNvSpPr/>
          <p:nvPr/>
        </p:nvSpPr>
        <p:spPr>
          <a:xfrm>
            <a:off x="4465039" y="3104563"/>
            <a:ext cx="2136483" cy="1456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Performance in VM</a:t>
            </a:r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3EF280CA-9169-4496-82B3-41295C9C3D6C}"/>
              </a:ext>
            </a:extLst>
          </p:cNvPr>
          <p:cNvSpPr/>
          <p:nvPr/>
        </p:nvSpPr>
        <p:spPr>
          <a:xfrm>
            <a:off x="5975761" y="2487244"/>
            <a:ext cx="1484851" cy="57820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Dirty logging</a:t>
            </a:r>
            <a:endParaRPr lang="zh-CN" altLang="en-US" dirty="0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7CBB8A7B-6A75-4254-898F-F8EA33DE2CF7}"/>
              </a:ext>
            </a:extLst>
          </p:cNvPr>
          <p:cNvSpPr/>
          <p:nvPr/>
        </p:nvSpPr>
        <p:spPr>
          <a:xfrm>
            <a:off x="6718186" y="3796017"/>
            <a:ext cx="1484851" cy="57820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Bitmaps of Dirty pages</a:t>
            </a:r>
            <a:endParaRPr lang="zh-CN" altLang="en-US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xmlns="" id="{D343D597-01BF-4EB6-B046-A868DFDC1D53}"/>
              </a:ext>
            </a:extLst>
          </p:cNvPr>
          <p:cNvSpPr/>
          <p:nvPr/>
        </p:nvSpPr>
        <p:spPr>
          <a:xfrm>
            <a:off x="4825067" y="4956616"/>
            <a:ext cx="1484851" cy="57820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vCPU throttling</a:t>
            </a:r>
            <a:endParaRPr lang="zh-CN" altLang="en-US" dirty="0"/>
          </a:p>
        </p:txBody>
      </p:sp>
      <p:sp>
        <p:nvSpPr>
          <p:cNvPr id="13" name="爆炸形: 8 pt  12">
            <a:extLst>
              <a:ext uri="{FF2B5EF4-FFF2-40B4-BE49-F238E27FC236}">
                <a16:creationId xmlns:a16="http://schemas.microsoft.com/office/drawing/2014/main" xmlns="" id="{323D5BF1-9866-4FED-9949-B1CA83CC4617}"/>
              </a:ext>
            </a:extLst>
          </p:cNvPr>
          <p:cNvSpPr/>
          <p:nvPr/>
        </p:nvSpPr>
        <p:spPr>
          <a:xfrm>
            <a:off x="8575644" y="3429000"/>
            <a:ext cx="2671194" cy="166311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solidFill>
                  <a:schemeClr val="tx1"/>
                </a:solidFill>
              </a:rPr>
              <a:t>Memory, IO, CPU, </a:t>
            </a:r>
            <a:r>
              <a:rPr lang="en-US" altLang="zh-CN" sz="2000" dirty="0" err="1">
                <a:solidFill>
                  <a:schemeClr val="tx1"/>
                </a:solidFill>
              </a:rPr>
              <a:t>etc</a:t>
            </a:r>
            <a:r>
              <a:rPr lang="en-US" altLang="zh-CN" sz="2000" dirty="0">
                <a:solidFill>
                  <a:schemeClr val="tx1"/>
                </a:solidFill>
              </a:rPr>
              <a:t>?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7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1044BF9-54C8-4FD9-B552-F32CD2E4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r>
              <a:rPr lang="zh-CN" altLang="en-US" dirty="0" smtClean="0"/>
              <a:t> </a:t>
            </a:r>
            <a:r>
              <a:rPr lang="en-US" altLang="zh-CN" dirty="0" smtClean="0"/>
              <a:t>(Contd.)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A411635-7F6A-4ACA-8BA2-D2428645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882506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xmlns="" id="{97DFD732-71C3-4153-9CC3-FE7F2D0A10F1}"/>
              </a:ext>
            </a:extLst>
          </p:cNvPr>
          <p:cNvSpPr/>
          <p:nvPr/>
        </p:nvSpPr>
        <p:spPr>
          <a:xfrm>
            <a:off x="1894687" y="2918580"/>
            <a:ext cx="2256639" cy="16631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Status (Mem.) Changes in VM</a:t>
            </a:r>
            <a:endParaRPr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xmlns="" id="{AE1AA027-04D6-4D18-8569-9AC746529711}"/>
              </a:ext>
            </a:extLst>
          </p:cNvPr>
          <p:cNvSpPr/>
          <p:nvPr/>
        </p:nvSpPr>
        <p:spPr>
          <a:xfrm>
            <a:off x="3797241" y="2918580"/>
            <a:ext cx="2434207" cy="166311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Network Speed</a:t>
            </a:r>
            <a:endParaRPr lang="zh-CN" altLang="en-US" dirty="0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xmlns="" id="{9896CD0D-E87C-43D2-8198-211D03862B25}"/>
              </a:ext>
            </a:extLst>
          </p:cNvPr>
          <p:cNvSpPr/>
          <p:nvPr/>
        </p:nvSpPr>
        <p:spPr>
          <a:xfrm>
            <a:off x="6038674" y="2608977"/>
            <a:ext cx="1560353" cy="51172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Compression / XBZRLE</a:t>
            </a:r>
            <a:endParaRPr lang="zh-CN" altLang="en-US" dirty="0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7D0C3170-3B9A-48CF-84EB-BD3DA460B3E6}"/>
              </a:ext>
            </a:extLst>
          </p:cNvPr>
          <p:cNvSpPr/>
          <p:nvPr/>
        </p:nvSpPr>
        <p:spPr>
          <a:xfrm>
            <a:off x="5258497" y="4677607"/>
            <a:ext cx="1560353" cy="51172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Skip</a:t>
            </a:r>
            <a:r>
              <a:rPr lang="zh-CN" altLang="en-US" dirty="0" smtClean="0"/>
              <a:t> </a:t>
            </a:r>
            <a:r>
              <a:rPr lang="en-US" altLang="zh-CN" dirty="0" smtClean="0"/>
              <a:t>Unused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Pages</a:t>
            </a:r>
            <a:endParaRPr lang="zh-CN" altLang="en-US" dirty="0"/>
          </a:p>
        </p:txBody>
      </p:sp>
      <p:sp>
        <p:nvSpPr>
          <p:cNvPr id="11" name="爆炸形: 8 pt  10">
            <a:extLst>
              <a:ext uri="{FF2B5EF4-FFF2-40B4-BE49-F238E27FC236}">
                <a16:creationId xmlns:a16="http://schemas.microsoft.com/office/drawing/2014/main" xmlns="" id="{B05FA9D4-01F4-47E5-8064-2F1E10FE1CE0}"/>
              </a:ext>
            </a:extLst>
          </p:cNvPr>
          <p:cNvSpPr/>
          <p:nvPr/>
        </p:nvSpPr>
        <p:spPr>
          <a:xfrm>
            <a:off x="8480746" y="3120704"/>
            <a:ext cx="3127674" cy="170777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Data</a:t>
            </a:r>
            <a:r>
              <a:rPr lang="zh-CN" alt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Reduction</a:t>
            </a:r>
            <a:r>
              <a:rPr lang="zh-CN" alt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</a:rPr>
              <a:t>is </a:t>
            </a:r>
            <a:r>
              <a:rPr lang="en-US" altLang="zh-CN" sz="2400" dirty="0">
                <a:solidFill>
                  <a:schemeClr val="bg2">
                    <a:lumMod val="10000"/>
                  </a:schemeClr>
                </a:solidFill>
              </a:rPr>
              <a:t>always good?</a:t>
            </a:r>
            <a:endParaRPr lang="zh-CN" alt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2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1044BF9-54C8-4FD9-B552-F32CD2E4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Make</a:t>
            </a:r>
            <a:r>
              <a:rPr lang="zh-CN" altLang="en-US" dirty="0" smtClean="0"/>
              <a:t> </a:t>
            </a:r>
            <a:r>
              <a:rPr lang="en-US" altLang="zh-CN" dirty="0"/>
              <a:t>I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Better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A411635-7F6A-4ACA-8BA2-D2428645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882506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xmlns="" id="{97DFD732-71C3-4153-9CC3-FE7F2D0A10F1}"/>
              </a:ext>
            </a:extLst>
          </p:cNvPr>
          <p:cNvSpPr/>
          <p:nvPr/>
        </p:nvSpPr>
        <p:spPr>
          <a:xfrm>
            <a:off x="1196911" y="2944315"/>
            <a:ext cx="2256639" cy="16631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Status (Mem.) Changes in VM</a:t>
            </a:r>
            <a:endParaRPr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xmlns="" id="{2FFB62C1-B754-4788-BC75-C3470F80D2FB}"/>
              </a:ext>
            </a:extLst>
          </p:cNvPr>
          <p:cNvSpPr/>
          <p:nvPr/>
        </p:nvSpPr>
        <p:spPr>
          <a:xfrm>
            <a:off x="3187199" y="3022550"/>
            <a:ext cx="2136483" cy="1456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Performance in VM</a:t>
            </a:r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3EF280CA-9169-4496-82B3-41295C9C3D6C}"/>
              </a:ext>
            </a:extLst>
          </p:cNvPr>
          <p:cNvSpPr/>
          <p:nvPr/>
        </p:nvSpPr>
        <p:spPr>
          <a:xfrm>
            <a:off x="4697921" y="2405231"/>
            <a:ext cx="1484851" cy="57820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Dirty logging</a:t>
            </a:r>
            <a:endParaRPr lang="zh-CN" altLang="en-US" dirty="0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7CBB8A7B-6A75-4254-898F-F8EA33DE2CF7}"/>
              </a:ext>
            </a:extLst>
          </p:cNvPr>
          <p:cNvSpPr/>
          <p:nvPr/>
        </p:nvSpPr>
        <p:spPr>
          <a:xfrm>
            <a:off x="5440346" y="3714004"/>
            <a:ext cx="1484851" cy="57820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Bitmaps of Dirty pages</a:t>
            </a:r>
            <a:endParaRPr lang="zh-CN" altLang="en-US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xmlns="" id="{D343D597-01BF-4EB6-B046-A868DFDC1D53}"/>
              </a:ext>
            </a:extLst>
          </p:cNvPr>
          <p:cNvSpPr/>
          <p:nvPr/>
        </p:nvSpPr>
        <p:spPr>
          <a:xfrm>
            <a:off x="3547227" y="4874603"/>
            <a:ext cx="1484851" cy="57820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vCPU throttling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170658" y="2256663"/>
            <a:ext cx="2865539" cy="713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/>
              <a:t>Fast Write Protection</a:t>
            </a:r>
            <a:endParaRPr lang="en-US" altLang="zh-CN" sz="2400" dirty="0"/>
          </a:p>
        </p:txBody>
      </p:sp>
      <p:sp>
        <p:nvSpPr>
          <p:cNvPr id="12" name="Rectangle 11"/>
          <p:cNvSpPr/>
          <p:nvPr/>
        </p:nvSpPr>
        <p:spPr>
          <a:xfrm>
            <a:off x="7563110" y="3752472"/>
            <a:ext cx="2761990" cy="77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/>
              <a:t>Shared Dirty bitmap sync</a:t>
            </a:r>
            <a:endParaRPr lang="en-US" altLang="zh-CN" sz="2400" dirty="0"/>
          </a:p>
        </p:txBody>
      </p:sp>
      <p:sp>
        <p:nvSpPr>
          <p:cNvPr id="15" name="Rectangle 14"/>
          <p:cNvSpPr/>
          <p:nvPr/>
        </p:nvSpPr>
        <p:spPr>
          <a:xfrm>
            <a:off x="5364668" y="5182886"/>
            <a:ext cx="2946769" cy="713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/>
              <a:t>Smart vCPU throttling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4934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1044BF9-54C8-4FD9-B552-F32CD2E4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A411635-7F6A-4ACA-8BA2-D2428645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882506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xmlns="" id="{97DFD732-71C3-4153-9CC3-FE7F2D0A10F1}"/>
              </a:ext>
            </a:extLst>
          </p:cNvPr>
          <p:cNvSpPr/>
          <p:nvPr/>
        </p:nvSpPr>
        <p:spPr>
          <a:xfrm>
            <a:off x="1894687" y="2918580"/>
            <a:ext cx="2256639" cy="16631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Status (Mem.) Changes in VM</a:t>
            </a:r>
            <a:endParaRPr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xmlns="" id="{AE1AA027-04D6-4D18-8569-9AC746529711}"/>
              </a:ext>
            </a:extLst>
          </p:cNvPr>
          <p:cNvSpPr/>
          <p:nvPr/>
        </p:nvSpPr>
        <p:spPr>
          <a:xfrm>
            <a:off x="3797241" y="2918580"/>
            <a:ext cx="2434207" cy="166311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Network Speed</a:t>
            </a:r>
            <a:endParaRPr lang="zh-CN" altLang="en-US" dirty="0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xmlns="" id="{9896CD0D-E87C-43D2-8198-211D03862B25}"/>
              </a:ext>
            </a:extLst>
          </p:cNvPr>
          <p:cNvSpPr/>
          <p:nvPr/>
        </p:nvSpPr>
        <p:spPr>
          <a:xfrm>
            <a:off x="6231448" y="2768329"/>
            <a:ext cx="1560353" cy="51172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Compression / XBZRLE</a:t>
            </a:r>
            <a:endParaRPr lang="zh-CN" altLang="en-US" dirty="0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7D0C3170-3B9A-48CF-84EB-BD3DA460B3E6}"/>
              </a:ext>
            </a:extLst>
          </p:cNvPr>
          <p:cNvSpPr/>
          <p:nvPr/>
        </p:nvSpPr>
        <p:spPr>
          <a:xfrm>
            <a:off x="6003632" y="4439346"/>
            <a:ext cx="1560353" cy="51172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Skip</a:t>
            </a:r>
            <a:r>
              <a:rPr lang="zh-CN" altLang="en-US" dirty="0" smtClean="0"/>
              <a:t> </a:t>
            </a:r>
            <a:r>
              <a:rPr lang="en-US" altLang="zh-CN" dirty="0" smtClean="0"/>
              <a:t>Unused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Pages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14979" y="2204902"/>
            <a:ext cx="2285303" cy="713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/>
              <a:t>Smart Compression</a:t>
            </a:r>
            <a:endParaRPr lang="en-US" altLang="zh-CN" sz="2400" dirty="0"/>
          </a:p>
        </p:txBody>
      </p:sp>
      <p:sp>
        <p:nvSpPr>
          <p:cNvPr id="13" name="Rectangle 12"/>
          <p:cNvSpPr/>
          <p:nvPr/>
        </p:nvSpPr>
        <p:spPr>
          <a:xfrm>
            <a:off x="8014980" y="4832496"/>
            <a:ext cx="2285303" cy="713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/>
              <a:t>Skip</a:t>
            </a:r>
            <a:r>
              <a:rPr lang="zh-CN" altLang="en-US" sz="2400" dirty="0" smtClean="0"/>
              <a:t> </a:t>
            </a:r>
            <a:r>
              <a:rPr lang="en-US" altLang="zh-CN" sz="2400" dirty="0"/>
              <a:t>Frequently </a:t>
            </a:r>
            <a:r>
              <a:rPr lang="en-US" altLang="zh-CN" sz="2400" dirty="0" smtClean="0"/>
              <a:t>changed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pages</a:t>
            </a:r>
            <a:endParaRPr lang="en-US" altLang="zh-CN" sz="2400" dirty="0"/>
          </a:p>
        </p:txBody>
      </p:sp>
      <p:sp>
        <p:nvSpPr>
          <p:cNvPr id="14" name="Rectangle 13"/>
          <p:cNvSpPr/>
          <p:nvPr/>
        </p:nvSpPr>
        <p:spPr>
          <a:xfrm>
            <a:off x="2538628" y="5348015"/>
            <a:ext cx="3225396" cy="713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/>
              <a:t>Adaptive </a:t>
            </a:r>
            <a:r>
              <a:rPr lang="en-US" altLang="zh-CN" sz="2400" dirty="0" smtClean="0"/>
              <a:t>Live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Migration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62777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been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presented</a:t>
            </a:r>
          </a:p>
          <a:p>
            <a:r>
              <a:rPr lang="en-US" altLang="zh-CN" dirty="0" smtClean="0"/>
              <a:t>Fast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Protection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Shared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dirty</a:t>
            </a:r>
            <a:r>
              <a:rPr lang="zh-CN" altLang="en-US" dirty="0" smtClean="0"/>
              <a:t> </a:t>
            </a:r>
            <a:r>
              <a:rPr lang="en-US" altLang="zh-CN" dirty="0" smtClean="0"/>
              <a:t>bitmap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events17.linuxfoundation.org/sites/events/files/slides/Guangrong-fast-write-protection.pdf</a:t>
            </a:r>
            <a:endParaRPr lang="en-US" dirty="0" smtClean="0"/>
          </a:p>
          <a:p>
            <a:r>
              <a:rPr lang="en-US" altLang="zh-CN" dirty="0" smtClean="0"/>
              <a:t>Compression,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XBZRLE,</a:t>
            </a:r>
            <a:r>
              <a:rPr lang="zh-CN" altLang="en-US" dirty="0" smtClean="0"/>
              <a:t> </a:t>
            </a:r>
            <a:r>
              <a:rPr lang="en-US" altLang="zh-CN" dirty="0" smtClean="0"/>
              <a:t>vCPU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throttling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improvements</a:t>
            </a:r>
          </a:p>
          <a:p>
            <a:pPr lvl="1"/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www.lfasiallc.com/wp-content/uploads/2017/11/Better-Live-Migration-on-KVM_QEMU_Guangrong-Xiao.pdf</a:t>
            </a:r>
            <a:endParaRPr lang="en-US" altLang="zh-CN" dirty="0" smtClean="0"/>
          </a:p>
          <a:p>
            <a:r>
              <a:rPr lang="en-US" altLang="zh-CN" dirty="0" smtClean="0"/>
              <a:t>Adaptive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Live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Migration</a:t>
            </a:r>
          </a:p>
          <a:p>
            <a:pPr lvl="1"/>
            <a:r>
              <a:rPr lang="en-US" altLang="zh-CN" dirty="0">
                <a:hlinkClick r:id="rId4"/>
              </a:rPr>
              <a:t>https://kvmforum2018.sched.com/event/</a:t>
            </a:r>
            <a:r>
              <a:rPr lang="en-US" altLang="zh-CN" dirty="0" err="1">
                <a:hlinkClick r:id="rId4"/>
              </a:rPr>
              <a:t>FzuU</a:t>
            </a:r>
            <a:r>
              <a:rPr lang="en-US" altLang="zh-CN" dirty="0">
                <a:hlinkClick r:id="rId4"/>
              </a:rPr>
              <a:t>/adaptive-live-migration-xiao-guangrong-yulei-zhang-tencent-cloud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8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193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宋体</vt:lpstr>
      <vt:lpstr>Arial</vt:lpstr>
      <vt:lpstr>Office 主题</vt:lpstr>
      <vt:lpstr>Rethinking Live Migration</vt:lpstr>
      <vt:lpstr>What is Live Migration</vt:lpstr>
      <vt:lpstr>Why Live Migration?</vt:lpstr>
      <vt:lpstr>Challenges</vt:lpstr>
      <vt:lpstr>Challenges (Contd.)</vt:lpstr>
      <vt:lpstr>Challenges (Contd.)</vt:lpstr>
      <vt:lpstr>Make It Better</vt:lpstr>
      <vt:lpstr>Make It Better (Cont.)</vt:lpstr>
      <vt:lpstr>More Detail</vt:lpstr>
      <vt:lpstr>Q/A?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Live Migration</dc:title>
  <dc:creator>gloryxiao(肖光荣)</dc:creator>
  <cp:lastModifiedBy>Xiao Eric</cp:lastModifiedBy>
  <cp:revision>47</cp:revision>
  <dcterms:created xsi:type="dcterms:W3CDTF">2015-05-05T08:02:14Z</dcterms:created>
  <dcterms:modified xsi:type="dcterms:W3CDTF">2018-12-15T18:51:14Z</dcterms:modified>
</cp:coreProperties>
</file>